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73076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presentation-000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presentation-0002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presentation-0003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-94384"/>
          <a:ext cx="9144000" cy="6973166"/>
          <a:chOff x="0" y="-94384"/>
          <a:chExt cx="9144000" cy="6973166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4384"/>
            <a:ext cx="9144000" cy="7067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848"/>
          <a:ext cx="9144000" cy="6486848"/>
          <a:chOff x="0" y="390848"/>
          <a:chExt cx="9144000" cy="6486848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848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390848"/>
          <a:ext cx="9144000" cy="6486848"/>
          <a:chOff x="0" y="390848"/>
          <a:chExt cx="9144000" cy="6486848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848"/>
            <a:ext cx="9144000" cy="609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2023-05-14T10:25:07Z</dcterms:created>
  <dcterms:modified xsi:type="dcterms:W3CDTF">2023-05-14T10:25:07Z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