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3657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56" autoAdjust="0"/>
    <p:restoredTop sz="94660"/>
  </p:normalViewPr>
  <p:slideViewPr>
    <p:cSldViewPr snapToGrid="0">
      <p:cViewPr varScale="1">
        <p:scale>
          <a:sx n="204" d="100"/>
          <a:sy n="204" d="100"/>
        </p:scale>
        <p:origin x="906" y="258"/>
      </p:cViewPr>
      <p:guideLst>
        <p:guide orient="horz" pos="115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598593"/>
            <a:ext cx="5143500" cy="1273387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1921087"/>
            <a:ext cx="5143500" cy="883073"/>
          </a:xfrm>
        </p:spPr>
        <p:txBody>
          <a:bodyPr/>
          <a:lstStyle>
            <a:lvl1pPr marL="0" indent="0" algn="ctr">
              <a:buNone/>
              <a:defRPr sz="1280"/>
            </a:lvl1pPr>
            <a:lvl2pPr marL="243825" indent="0" algn="ctr">
              <a:buNone/>
              <a:defRPr sz="1067"/>
            </a:lvl2pPr>
            <a:lvl3pPr marL="487650" indent="0" algn="ctr">
              <a:buNone/>
              <a:defRPr sz="960"/>
            </a:lvl3pPr>
            <a:lvl4pPr marL="731474" indent="0" algn="ctr">
              <a:buNone/>
              <a:defRPr sz="853"/>
            </a:lvl4pPr>
            <a:lvl5pPr marL="975299" indent="0" algn="ctr">
              <a:buNone/>
              <a:defRPr sz="853"/>
            </a:lvl5pPr>
            <a:lvl6pPr marL="1219124" indent="0" algn="ctr">
              <a:buNone/>
              <a:defRPr sz="853"/>
            </a:lvl6pPr>
            <a:lvl7pPr marL="1462949" indent="0" algn="ctr">
              <a:buNone/>
              <a:defRPr sz="853"/>
            </a:lvl7pPr>
            <a:lvl8pPr marL="1706773" indent="0" algn="ctr">
              <a:buNone/>
              <a:defRPr sz="853"/>
            </a:lvl8pPr>
            <a:lvl9pPr marL="1950598" indent="0" algn="ctr">
              <a:buNone/>
              <a:defRPr sz="85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0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72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194733"/>
            <a:ext cx="1478756" cy="30996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194733"/>
            <a:ext cx="4350544" cy="309964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43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40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911860"/>
            <a:ext cx="5915025" cy="15214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2447714"/>
            <a:ext cx="5915025" cy="800100"/>
          </a:xfrm>
        </p:spPr>
        <p:txBody>
          <a:bodyPr/>
          <a:lstStyle>
            <a:lvl1pPr marL="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1pPr>
            <a:lvl2pPr marL="243825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2pPr>
            <a:lvl3pPr marL="48765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3pPr>
            <a:lvl4pPr marL="731474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4pPr>
            <a:lvl5pPr marL="975299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5pPr>
            <a:lvl6pPr marL="1219124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6pPr>
            <a:lvl7pPr marL="1462949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7pPr>
            <a:lvl8pPr marL="1706773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8pPr>
            <a:lvl9pPr marL="1950598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973666"/>
            <a:ext cx="2914650" cy="2320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973666"/>
            <a:ext cx="2914650" cy="2320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1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194734"/>
            <a:ext cx="5915025" cy="7069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896620"/>
            <a:ext cx="2901255" cy="439420"/>
          </a:xfrm>
        </p:spPr>
        <p:txBody>
          <a:bodyPr anchor="b"/>
          <a:lstStyle>
            <a:lvl1pPr marL="0" indent="0">
              <a:buNone/>
              <a:defRPr sz="1280" b="1"/>
            </a:lvl1pPr>
            <a:lvl2pPr marL="243825" indent="0">
              <a:buNone/>
              <a:defRPr sz="1067" b="1"/>
            </a:lvl2pPr>
            <a:lvl3pPr marL="487650" indent="0">
              <a:buNone/>
              <a:defRPr sz="960" b="1"/>
            </a:lvl3pPr>
            <a:lvl4pPr marL="731474" indent="0">
              <a:buNone/>
              <a:defRPr sz="853" b="1"/>
            </a:lvl4pPr>
            <a:lvl5pPr marL="975299" indent="0">
              <a:buNone/>
              <a:defRPr sz="853" b="1"/>
            </a:lvl5pPr>
            <a:lvl6pPr marL="1219124" indent="0">
              <a:buNone/>
              <a:defRPr sz="853" b="1"/>
            </a:lvl6pPr>
            <a:lvl7pPr marL="1462949" indent="0">
              <a:buNone/>
              <a:defRPr sz="853" b="1"/>
            </a:lvl7pPr>
            <a:lvl8pPr marL="1706773" indent="0">
              <a:buNone/>
              <a:defRPr sz="853" b="1"/>
            </a:lvl8pPr>
            <a:lvl9pPr marL="1950598" indent="0">
              <a:buNone/>
              <a:defRPr sz="85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336040"/>
            <a:ext cx="2901255" cy="19651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896620"/>
            <a:ext cx="2915543" cy="439420"/>
          </a:xfrm>
        </p:spPr>
        <p:txBody>
          <a:bodyPr anchor="b"/>
          <a:lstStyle>
            <a:lvl1pPr marL="0" indent="0">
              <a:buNone/>
              <a:defRPr sz="1280" b="1"/>
            </a:lvl1pPr>
            <a:lvl2pPr marL="243825" indent="0">
              <a:buNone/>
              <a:defRPr sz="1067" b="1"/>
            </a:lvl2pPr>
            <a:lvl3pPr marL="487650" indent="0">
              <a:buNone/>
              <a:defRPr sz="960" b="1"/>
            </a:lvl3pPr>
            <a:lvl4pPr marL="731474" indent="0">
              <a:buNone/>
              <a:defRPr sz="853" b="1"/>
            </a:lvl4pPr>
            <a:lvl5pPr marL="975299" indent="0">
              <a:buNone/>
              <a:defRPr sz="853" b="1"/>
            </a:lvl5pPr>
            <a:lvl6pPr marL="1219124" indent="0">
              <a:buNone/>
              <a:defRPr sz="853" b="1"/>
            </a:lvl6pPr>
            <a:lvl7pPr marL="1462949" indent="0">
              <a:buNone/>
              <a:defRPr sz="853" b="1"/>
            </a:lvl7pPr>
            <a:lvl8pPr marL="1706773" indent="0">
              <a:buNone/>
              <a:defRPr sz="853" b="1"/>
            </a:lvl8pPr>
            <a:lvl9pPr marL="1950598" indent="0">
              <a:buNone/>
              <a:defRPr sz="85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336040"/>
            <a:ext cx="2915543" cy="19651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8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8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43840"/>
            <a:ext cx="2211883" cy="853440"/>
          </a:xfrm>
        </p:spPr>
        <p:txBody>
          <a:bodyPr anchor="b"/>
          <a:lstStyle>
            <a:lvl1pPr>
              <a:defRPr sz="170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526627"/>
            <a:ext cx="3471863" cy="2599267"/>
          </a:xfrm>
        </p:spPr>
        <p:txBody>
          <a:bodyPr/>
          <a:lstStyle>
            <a:lvl1pPr>
              <a:defRPr sz="1707"/>
            </a:lvl1pPr>
            <a:lvl2pPr>
              <a:defRPr sz="1493"/>
            </a:lvl2pPr>
            <a:lvl3pPr>
              <a:defRPr sz="128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097280"/>
            <a:ext cx="2211883" cy="2032847"/>
          </a:xfrm>
        </p:spPr>
        <p:txBody>
          <a:bodyPr/>
          <a:lstStyle>
            <a:lvl1pPr marL="0" indent="0">
              <a:buNone/>
              <a:defRPr sz="853"/>
            </a:lvl1pPr>
            <a:lvl2pPr marL="243825" indent="0">
              <a:buNone/>
              <a:defRPr sz="747"/>
            </a:lvl2pPr>
            <a:lvl3pPr marL="487650" indent="0">
              <a:buNone/>
              <a:defRPr sz="640"/>
            </a:lvl3pPr>
            <a:lvl4pPr marL="731474" indent="0">
              <a:buNone/>
              <a:defRPr sz="533"/>
            </a:lvl4pPr>
            <a:lvl5pPr marL="975299" indent="0">
              <a:buNone/>
              <a:defRPr sz="533"/>
            </a:lvl5pPr>
            <a:lvl6pPr marL="1219124" indent="0">
              <a:buNone/>
              <a:defRPr sz="533"/>
            </a:lvl6pPr>
            <a:lvl7pPr marL="1462949" indent="0">
              <a:buNone/>
              <a:defRPr sz="533"/>
            </a:lvl7pPr>
            <a:lvl8pPr marL="1706773" indent="0">
              <a:buNone/>
              <a:defRPr sz="533"/>
            </a:lvl8pPr>
            <a:lvl9pPr marL="1950598" indent="0">
              <a:buNone/>
              <a:defRPr sz="5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89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43840"/>
            <a:ext cx="2211883" cy="853440"/>
          </a:xfrm>
        </p:spPr>
        <p:txBody>
          <a:bodyPr anchor="b"/>
          <a:lstStyle>
            <a:lvl1pPr>
              <a:defRPr sz="170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526627"/>
            <a:ext cx="3471863" cy="2599267"/>
          </a:xfrm>
        </p:spPr>
        <p:txBody>
          <a:bodyPr anchor="t"/>
          <a:lstStyle>
            <a:lvl1pPr marL="0" indent="0">
              <a:buNone/>
              <a:defRPr sz="1707"/>
            </a:lvl1pPr>
            <a:lvl2pPr marL="243825" indent="0">
              <a:buNone/>
              <a:defRPr sz="1493"/>
            </a:lvl2pPr>
            <a:lvl3pPr marL="487650" indent="0">
              <a:buNone/>
              <a:defRPr sz="1280"/>
            </a:lvl3pPr>
            <a:lvl4pPr marL="731474" indent="0">
              <a:buNone/>
              <a:defRPr sz="1067"/>
            </a:lvl4pPr>
            <a:lvl5pPr marL="975299" indent="0">
              <a:buNone/>
              <a:defRPr sz="1067"/>
            </a:lvl5pPr>
            <a:lvl6pPr marL="1219124" indent="0">
              <a:buNone/>
              <a:defRPr sz="1067"/>
            </a:lvl6pPr>
            <a:lvl7pPr marL="1462949" indent="0">
              <a:buNone/>
              <a:defRPr sz="1067"/>
            </a:lvl7pPr>
            <a:lvl8pPr marL="1706773" indent="0">
              <a:buNone/>
              <a:defRPr sz="1067"/>
            </a:lvl8pPr>
            <a:lvl9pPr marL="1950598" indent="0">
              <a:buNone/>
              <a:defRPr sz="1067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097280"/>
            <a:ext cx="2211883" cy="2032847"/>
          </a:xfrm>
        </p:spPr>
        <p:txBody>
          <a:bodyPr/>
          <a:lstStyle>
            <a:lvl1pPr marL="0" indent="0">
              <a:buNone/>
              <a:defRPr sz="853"/>
            </a:lvl1pPr>
            <a:lvl2pPr marL="243825" indent="0">
              <a:buNone/>
              <a:defRPr sz="747"/>
            </a:lvl2pPr>
            <a:lvl3pPr marL="487650" indent="0">
              <a:buNone/>
              <a:defRPr sz="640"/>
            </a:lvl3pPr>
            <a:lvl4pPr marL="731474" indent="0">
              <a:buNone/>
              <a:defRPr sz="533"/>
            </a:lvl4pPr>
            <a:lvl5pPr marL="975299" indent="0">
              <a:buNone/>
              <a:defRPr sz="533"/>
            </a:lvl5pPr>
            <a:lvl6pPr marL="1219124" indent="0">
              <a:buNone/>
              <a:defRPr sz="533"/>
            </a:lvl6pPr>
            <a:lvl7pPr marL="1462949" indent="0">
              <a:buNone/>
              <a:defRPr sz="533"/>
            </a:lvl7pPr>
            <a:lvl8pPr marL="1706773" indent="0">
              <a:buNone/>
              <a:defRPr sz="533"/>
            </a:lvl8pPr>
            <a:lvl9pPr marL="1950598" indent="0">
              <a:buNone/>
              <a:defRPr sz="5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7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194734"/>
            <a:ext cx="5915025" cy="70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973666"/>
            <a:ext cx="5915025" cy="2320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3390054"/>
            <a:ext cx="154305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A7AC3-461F-40E8-918C-18AD36FA01CC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3390054"/>
            <a:ext cx="2314575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3390054"/>
            <a:ext cx="154305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BEBB6-1F61-4710-8339-B9CB125B9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14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87650" rtl="0" eaLnBrk="1" latinLnBrk="0" hangingPunct="1">
        <a:lnSpc>
          <a:spcPct val="90000"/>
        </a:lnSpc>
        <a:spcBef>
          <a:spcPct val="0"/>
        </a:spcBef>
        <a:buNone/>
        <a:defRPr sz="23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912" indent="-121912" algn="l" defTabSz="48765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493" kern="1200">
          <a:solidFill>
            <a:schemeClr val="tx1"/>
          </a:solidFill>
          <a:latin typeface="+mn-lt"/>
          <a:ea typeface="+mn-ea"/>
          <a:cs typeface="+mn-cs"/>
        </a:defRPr>
      </a:lvl1pPr>
      <a:lvl2pPr marL="365737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2pPr>
      <a:lvl3pPr marL="609562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3pPr>
      <a:lvl4pPr marL="853387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11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5pPr>
      <a:lvl6pPr marL="1341036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6pPr>
      <a:lvl7pPr marL="1584861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7pPr>
      <a:lvl8pPr marL="1828686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8pPr>
      <a:lvl9pPr marL="2072510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1pPr>
      <a:lvl2pPr marL="243825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8765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3147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4pPr>
      <a:lvl5pPr marL="97529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5pPr>
      <a:lvl6pPr marL="121912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6pPr>
      <a:lvl7pPr marL="146294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7pPr>
      <a:lvl8pPr marL="1706773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8pPr>
      <a:lvl9pPr marL="1950598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8479" t="61791" r="7418" b="6193"/>
          <a:stretch/>
        </p:blipFill>
        <p:spPr>
          <a:xfrm>
            <a:off x="259494" y="357516"/>
            <a:ext cx="6348664" cy="88319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690246" y="1554872"/>
            <a:ext cx="3348009" cy="1854500"/>
            <a:chOff x="4017459" y="1263064"/>
            <a:chExt cx="3348009" cy="185450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/>
            <a:srcRect l="6777" t="7686" r="29224" b="61608"/>
            <a:stretch/>
          </p:blipFill>
          <p:spPr>
            <a:xfrm rot="21332418">
              <a:off x="4017459" y="1335602"/>
              <a:ext cx="2562458" cy="1781962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4471937" y="1263064"/>
              <a:ext cx="2113472" cy="3078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280034" y="1509623"/>
              <a:ext cx="439947" cy="1199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 rot="38758">
              <a:off x="6281517" y="2205661"/>
              <a:ext cx="10839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/>
                <a:t>&lt;      </a:t>
              </a:r>
              <a:r>
                <a:rPr lang="en-US" sz="800" dirty="0" smtClean="0"/>
                <a:t>deletion junction</a:t>
              </a:r>
              <a:endParaRPr lang="en-US" sz="800" dirty="0"/>
            </a:p>
          </p:txBody>
        </p:sp>
        <p:sp>
          <p:nvSpPr>
            <p:cNvPr id="27" name="TextBox 26"/>
            <p:cNvSpPr txBox="1"/>
            <p:nvPr/>
          </p:nvSpPr>
          <p:spPr>
            <a:xfrm rot="38758">
              <a:off x="4830601" y="1333751"/>
              <a:ext cx="156164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Father</a:t>
              </a:r>
              <a:r>
                <a:rPr lang="en-US" sz="800" b="1" dirty="0" smtClean="0"/>
                <a:t>          </a:t>
              </a:r>
              <a:r>
                <a:rPr lang="en-US" sz="800" dirty="0" smtClean="0"/>
                <a:t>Mother        </a:t>
              </a:r>
              <a:r>
                <a:rPr lang="en-US" sz="800" dirty="0" smtClean="0"/>
                <a:t>  </a:t>
              </a:r>
              <a:r>
                <a:rPr lang="en-US" sz="800" dirty="0" smtClean="0"/>
                <a:t>Patient</a:t>
              </a:r>
              <a:endParaRPr lang="en-US" sz="8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1478" y="-60127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59494" y="182671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23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8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Baylor College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Szafranski, Przemyslaw</dc:creator>
  <cp:lastModifiedBy>Szafranski, Przemyslaw</cp:lastModifiedBy>
  <cp:revision>11</cp:revision>
  <dcterms:created xsi:type="dcterms:W3CDTF">2022-10-19T15:56:27Z</dcterms:created>
  <dcterms:modified xsi:type="dcterms:W3CDTF">2023-09-13T03:16:49Z</dcterms:modified>
</cp:coreProperties>
</file>