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98" autoAdjust="0"/>
    <p:restoredTop sz="94660"/>
  </p:normalViewPr>
  <p:slideViewPr>
    <p:cSldViewPr snapToGrid="0">
      <p:cViewPr>
        <p:scale>
          <a:sx n="100" d="100"/>
          <a:sy n="100" d="100"/>
        </p:scale>
        <p:origin x="1260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invertIfNegative val="0"/>
          <c:val>
            <c:numRef>
              <c:f>'0'!$S$32:$W$32</c:f>
              <c:numCache>
                <c:formatCode>General</c:formatCode>
                <c:ptCount val="5"/>
                <c:pt idx="0">
                  <c:v>1.1200000000000001</c:v>
                </c:pt>
                <c:pt idx="1">
                  <c:v>0.97</c:v>
                </c:pt>
                <c:pt idx="2">
                  <c:v>0.1</c:v>
                </c:pt>
                <c:pt idx="3">
                  <c:v>0.37</c:v>
                </c:pt>
                <c:pt idx="4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F6-40CB-B90D-7E94030ADE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1844304"/>
        <c:axId val="387740712"/>
      </c:barChart>
      <c:catAx>
        <c:axId val="421844304"/>
        <c:scaling>
          <c:orientation val="minMax"/>
        </c:scaling>
        <c:delete val="1"/>
        <c:axPos val="b"/>
        <c:majorTickMark val="none"/>
        <c:minorTickMark val="none"/>
        <c:tickLblPos val="nextTo"/>
        <c:crossAx val="387740712"/>
        <c:crosses val="autoZero"/>
        <c:auto val="1"/>
        <c:lblAlgn val="ctr"/>
        <c:lblOffset val="100"/>
        <c:noMultiLvlLbl val="0"/>
      </c:catAx>
      <c:valAx>
        <c:axId val="38774071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21844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invertIfNegative val="0"/>
          <c:val>
            <c:numRef>
              <c:f>'0'!$S$35:$W$35</c:f>
              <c:numCache>
                <c:formatCode>General</c:formatCode>
                <c:ptCount val="5"/>
                <c:pt idx="0">
                  <c:v>1.1499999999999999</c:v>
                </c:pt>
                <c:pt idx="1">
                  <c:v>1.04</c:v>
                </c:pt>
                <c:pt idx="2">
                  <c:v>1E-3</c:v>
                </c:pt>
                <c:pt idx="3">
                  <c:v>0</c:v>
                </c:pt>
                <c:pt idx="4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72-4A90-A597-B43C6E4D3F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9099168"/>
        <c:axId val="409099496"/>
      </c:barChart>
      <c:catAx>
        <c:axId val="409099168"/>
        <c:scaling>
          <c:orientation val="minMax"/>
        </c:scaling>
        <c:delete val="1"/>
        <c:axPos val="b"/>
        <c:majorTickMark val="none"/>
        <c:minorTickMark val="none"/>
        <c:tickLblPos val="nextTo"/>
        <c:crossAx val="409099496"/>
        <c:crosses val="autoZero"/>
        <c:auto val="1"/>
        <c:lblAlgn val="ctr"/>
        <c:lblOffset val="100"/>
        <c:noMultiLvlLbl val="0"/>
      </c:catAx>
      <c:valAx>
        <c:axId val="4090994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09099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23CF-12D5-48CF-A6A0-BD3AB0420420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9B39-AE77-4455-B6AE-B821C57C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31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23CF-12D5-48CF-A6A0-BD3AB0420420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9B39-AE77-4455-B6AE-B821C57C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486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23CF-12D5-48CF-A6A0-BD3AB0420420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9B39-AE77-4455-B6AE-B821C57C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221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23CF-12D5-48CF-A6A0-BD3AB0420420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9B39-AE77-4455-B6AE-B821C57C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626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23CF-12D5-48CF-A6A0-BD3AB0420420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9B39-AE77-4455-B6AE-B821C57C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552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23CF-12D5-48CF-A6A0-BD3AB0420420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9B39-AE77-4455-B6AE-B821C57C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85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23CF-12D5-48CF-A6A0-BD3AB0420420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9B39-AE77-4455-B6AE-B821C57C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821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23CF-12D5-48CF-A6A0-BD3AB0420420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9B39-AE77-4455-B6AE-B821C57C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02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23CF-12D5-48CF-A6A0-BD3AB0420420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9B39-AE77-4455-B6AE-B821C57C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951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23CF-12D5-48CF-A6A0-BD3AB0420420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9B39-AE77-4455-B6AE-B821C57C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695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D23CF-12D5-48CF-A6A0-BD3AB0420420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D9B39-AE77-4455-B6AE-B821C57C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7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D23CF-12D5-48CF-A6A0-BD3AB0420420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D9B39-AE77-4455-B6AE-B821C57C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9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roup 188"/>
          <p:cNvGrpSpPr/>
          <p:nvPr/>
        </p:nvGrpSpPr>
        <p:grpSpPr>
          <a:xfrm>
            <a:off x="2409539" y="1184146"/>
            <a:ext cx="7431100" cy="4237029"/>
            <a:chOff x="2409539" y="1184146"/>
            <a:chExt cx="7431100" cy="4237029"/>
          </a:xfrm>
        </p:grpSpPr>
        <p:grpSp>
          <p:nvGrpSpPr>
            <p:cNvPr id="129" name="Group 128"/>
            <p:cNvGrpSpPr/>
            <p:nvPr/>
          </p:nvGrpSpPr>
          <p:grpSpPr>
            <a:xfrm>
              <a:off x="2409539" y="1184146"/>
              <a:ext cx="3593472" cy="4237029"/>
              <a:chOff x="7534460" y="994169"/>
              <a:chExt cx="3593472" cy="4237029"/>
            </a:xfrm>
          </p:grpSpPr>
          <p:graphicFrame>
            <p:nvGraphicFramePr>
              <p:cNvPr id="69" name="Chart 68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565082251"/>
                  </p:ext>
                </p:extLst>
              </p:nvPr>
            </p:nvGraphicFramePr>
            <p:xfrm>
              <a:off x="8012382" y="1019903"/>
              <a:ext cx="3049712" cy="387123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91" name="TextBox 90"/>
              <p:cNvSpPr txBox="1"/>
              <p:nvPr/>
            </p:nvSpPr>
            <p:spPr>
              <a:xfrm>
                <a:off x="7814967" y="2239132"/>
                <a:ext cx="32893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 smtClean="0"/>
                  <a:t>1.2</a:t>
                </a:r>
                <a:endParaRPr lang="en-US" sz="900" dirty="0"/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7814967" y="3045486"/>
                <a:ext cx="32893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 smtClean="0"/>
                  <a:t>0.8</a:t>
                </a:r>
                <a:endParaRPr lang="en-US" sz="900" dirty="0"/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7811192" y="3840823"/>
                <a:ext cx="32893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/>
                  <a:t>0</a:t>
                </a:r>
                <a:r>
                  <a:rPr lang="en-US" sz="900" dirty="0" smtClean="0"/>
                  <a:t>.4</a:t>
                </a:r>
                <a:endParaRPr lang="en-US" sz="900" dirty="0"/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7901727" y="4634344"/>
                <a:ext cx="242374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 smtClean="0"/>
                  <a:t>0</a:t>
                </a:r>
                <a:endParaRPr lang="en-US" sz="900" dirty="0"/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 rot="16200000">
                <a:off x="6537040" y="2783867"/>
                <a:ext cx="227184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Relative transcript level of </a:t>
                </a:r>
                <a:r>
                  <a:rPr lang="en-US" sz="1200" i="1" dirty="0" smtClean="0"/>
                  <a:t>FOXF1</a:t>
                </a:r>
                <a:r>
                  <a:rPr lang="en-US" sz="1200" dirty="0" smtClean="0"/>
                  <a:t> </a:t>
                </a:r>
                <a:endParaRPr lang="en-US" sz="1200" dirty="0"/>
              </a:p>
            </p:txBody>
          </p:sp>
          <p:cxnSp>
            <p:nvCxnSpPr>
              <p:cNvPr id="96" name="Straight Connector 95"/>
              <p:cNvCxnSpPr/>
              <p:nvPr/>
            </p:nvCxnSpPr>
            <p:spPr>
              <a:xfrm>
                <a:off x="8146035" y="1152243"/>
                <a:ext cx="0" cy="359338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TextBox 96"/>
              <p:cNvSpPr txBox="1"/>
              <p:nvPr/>
            </p:nvSpPr>
            <p:spPr>
              <a:xfrm>
                <a:off x="7817785" y="1440643"/>
                <a:ext cx="32893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 smtClean="0"/>
                  <a:t>1.6</a:t>
                </a:r>
                <a:endParaRPr lang="en-US" sz="900" dirty="0"/>
              </a:p>
            </p:txBody>
          </p:sp>
          <p:cxnSp>
            <p:nvCxnSpPr>
              <p:cNvPr id="98" name="Straight Connector 97"/>
              <p:cNvCxnSpPr/>
              <p:nvPr/>
            </p:nvCxnSpPr>
            <p:spPr>
              <a:xfrm>
                <a:off x="8147410" y="4741350"/>
                <a:ext cx="2184031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TextBox 98"/>
              <p:cNvSpPr txBox="1"/>
              <p:nvPr/>
            </p:nvSpPr>
            <p:spPr>
              <a:xfrm>
                <a:off x="8394843" y="4769533"/>
                <a:ext cx="6511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/>
                  <a:t>N</a:t>
                </a:r>
                <a:r>
                  <a:rPr lang="en-US" sz="1200" dirty="0" smtClean="0"/>
                  <a:t>ormal</a:t>
                </a:r>
              </a:p>
              <a:p>
                <a:pPr algn="ctr"/>
                <a:r>
                  <a:rPr lang="en-US" sz="1200" dirty="0" smtClean="0"/>
                  <a:t>lungs</a:t>
                </a:r>
                <a:endParaRPr lang="en-US" sz="1200" dirty="0"/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9267803" y="4769533"/>
                <a:ext cx="53732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 smtClean="0"/>
                  <a:t>217.3</a:t>
                </a:r>
                <a:endParaRPr lang="en-US" sz="1200" dirty="0"/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9858955" y="4778314"/>
                <a:ext cx="45878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 smtClean="0"/>
                  <a:t>99.3</a:t>
                </a:r>
                <a:endParaRPr lang="en-US" sz="1200" dirty="0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0346882" y="1047468"/>
                <a:ext cx="781050" cy="378913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2" name="Straight Connector 101"/>
              <p:cNvCxnSpPr/>
              <p:nvPr/>
            </p:nvCxnSpPr>
            <p:spPr>
              <a:xfrm>
                <a:off x="9531684" y="1429273"/>
                <a:ext cx="555739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TextBox 102"/>
              <p:cNvSpPr txBox="1"/>
              <p:nvPr/>
            </p:nvSpPr>
            <p:spPr>
              <a:xfrm>
                <a:off x="9532463" y="1251634"/>
                <a:ext cx="554960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 smtClean="0"/>
                  <a:t>P &lt; 0.02</a:t>
                </a:r>
                <a:endParaRPr lang="en-US" sz="900" dirty="0"/>
              </a:p>
            </p:txBody>
          </p:sp>
          <p:cxnSp>
            <p:nvCxnSpPr>
              <p:cNvPr id="105" name="Straight Connector 104"/>
              <p:cNvCxnSpPr/>
              <p:nvPr/>
            </p:nvCxnSpPr>
            <p:spPr>
              <a:xfrm>
                <a:off x="8418848" y="1229248"/>
                <a:ext cx="555739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>
                <a:off x="9531684" y="1229248"/>
                <a:ext cx="555739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TextBox 107"/>
              <p:cNvSpPr txBox="1"/>
              <p:nvPr/>
            </p:nvSpPr>
            <p:spPr>
              <a:xfrm>
                <a:off x="8984112" y="994169"/>
                <a:ext cx="554960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 smtClean="0"/>
                  <a:t>P &lt; </a:t>
                </a:r>
                <a:r>
                  <a:rPr lang="en-US" sz="900" dirty="0" smtClean="0"/>
                  <a:t>0.01</a:t>
                </a:r>
                <a:endParaRPr lang="en-US" sz="900" dirty="0"/>
              </a:p>
            </p:txBody>
          </p:sp>
          <p:cxnSp>
            <p:nvCxnSpPr>
              <p:cNvPr id="109" name="Straight Connector 108"/>
              <p:cNvCxnSpPr/>
              <p:nvPr/>
            </p:nvCxnSpPr>
            <p:spPr>
              <a:xfrm>
                <a:off x="9807909" y="1175242"/>
                <a:ext cx="0" cy="4975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>
                <a:off x="8693484" y="1175242"/>
                <a:ext cx="0" cy="4975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10084134" y="1441942"/>
                <a:ext cx="0" cy="4975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>
                <a:off x="9531684" y="1441942"/>
                <a:ext cx="0" cy="4975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8694570" y="1175242"/>
                <a:ext cx="11132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4" name="Group 113"/>
              <p:cNvGrpSpPr/>
              <p:nvPr/>
            </p:nvGrpSpPr>
            <p:grpSpPr>
              <a:xfrm>
                <a:off x="8382539" y="1639301"/>
                <a:ext cx="88960" cy="995915"/>
                <a:chOff x="3476770" y="1789926"/>
                <a:chExt cx="88960" cy="995915"/>
              </a:xfrm>
            </p:grpSpPr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3476770" y="1789926"/>
                  <a:ext cx="88960" cy="0"/>
                </a:xfrm>
                <a:prstGeom prst="line">
                  <a:avLst/>
                </a:prstGeom>
                <a:ln w="12700">
                  <a:solidFill>
                    <a:srgbClr val="5F5F5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3513285" y="1791059"/>
                  <a:ext cx="1" cy="994782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7" name="Group 116"/>
              <p:cNvGrpSpPr/>
              <p:nvPr/>
            </p:nvGrpSpPr>
            <p:grpSpPr>
              <a:xfrm>
                <a:off x="8932492" y="2521599"/>
                <a:ext cx="88960" cy="299320"/>
                <a:chOff x="2771919" y="2056626"/>
                <a:chExt cx="88960" cy="299320"/>
              </a:xfrm>
            </p:grpSpPr>
            <p:cxnSp>
              <p:nvCxnSpPr>
                <p:cNvPr id="118" name="Straight Connector 117"/>
                <p:cNvCxnSpPr/>
                <p:nvPr/>
              </p:nvCxnSpPr>
              <p:spPr>
                <a:xfrm>
                  <a:off x="2809875" y="2061208"/>
                  <a:ext cx="0" cy="294738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/>
                <p:cNvCxnSpPr/>
                <p:nvPr/>
              </p:nvCxnSpPr>
              <p:spPr>
                <a:xfrm>
                  <a:off x="2771919" y="2056626"/>
                  <a:ext cx="88960" cy="0"/>
                </a:xfrm>
                <a:prstGeom prst="line">
                  <a:avLst/>
                </a:prstGeom>
                <a:ln w="12700">
                  <a:solidFill>
                    <a:srgbClr val="5F5F5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3" name="Group 122"/>
              <p:cNvGrpSpPr/>
              <p:nvPr/>
            </p:nvGrpSpPr>
            <p:grpSpPr>
              <a:xfrm>
                <a:off x="9494053" y="4409019"/>
                <a:ext cx="88960" cy="209550"/>
                <a:chOff x="3295794" y="3961626"/>
                <a:chExt cx="88960" cy="209550"/>
              </a:xfrm>
            </p:grpSpPr>
            <p:cxnSp>
              <p:nvCxnSpPr>
                <p:cNvPr id="124" name="Straight Connector 123"/>
                <p:cNvCxnSpPr/>
                <p:nvPr/>
              </p:nvCxnSpPr>
              <p:spPr>
                <a:xfrm>
                  <a:off x="3295794" y="3961626"/>
                  <a:ext cx="88960" cy="0"/>
                </a:xfrm>
                <a:prstGeom prst="line">
                  <a:avLst/>
                </a:prstGeom>
                <a:ln w="12700">
                  <a:solidFill>
                    <a:srgbClr val="5F5F5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>
                  <a:off x="3337518" y="3962163"/>
                  <a:ext cx="0" cy="209013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8" name="Group 127"/>
              <p:cNvGrpSpPr/>
              <p:nvPr/>
            </p:nvGrpSpPr>
            <p:grpSpPr>
              <a:xfrm>
                <a:off x="10049331" y="3593101"/>
                <a:ext cx="88960" cy="455399"/>
                <a:chOff x="10049331" y="3583576"/>
                <a:chExt cx="88960" cy="455399"/>
              </a:xfrm>
            </p:grpSpPr>
            <p:cxnSp>
              <p:nvCxnSpPr>
                <p:cNvPr id="121" name="Straight Connector 120"/>
                <p:cNvCxnSpPr/>
                <p:nvPr/>
              </p:nvCxnSpPr>
              <p:spPr>
                <a:xfrm>
                  <a:off x="10049331" y="3584974"/>
                  <a:ext cx="88960" cy="0"/>
                </a:xfrm>
                <a:prstGeom prst="line">
                  <a:avLst/>
                </a:prstGeom>
                <a:ln w="12700">
                  <a:solidFill>
                    <a:srgbClr val="5F5F5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 flipH="1">
                  <a:off x="10082992" y="3583576"/>
                  <a:ext cx="1294" cy="455399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88" name="Group 187"/>
            <p:cNvGrpSpPr/>
            <p:nvPr/>
          </p:nvGrpSpPr>
          <p:grpSpPr>
            <a:xfrm>
              <a:off x="6324323" y="1184146"/>
              <a:ext cx="3516316" cy="4227504"/>
              <a:chOff x="6324323" y="1184146"/>
              <a:chExt cx="3516316" cy="4227504"/>
            </a:xfrm>
          </p:grpSpPr>
          <p:graphicFrame>
            <p:nvGraphicFramePr>
              <p:cNvPr id="130" name="Chart 129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284767376"/>
                  </p:ext>
                </p:extLst>
              </p:nvPr>
            </p:nvGraphicFramePr>
            <p:xfrm>
              <a:off x="6801884" y="1206802"/>
              <a:ext cx="3038755" cy="387084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31" name="Rectangle 130"/>
              <p:cNvSpPr/>
              <p:nvPr/>
            </p:nvSpPr>
            <p:spPr>
              <a:xfrm>
                <a:off x="9131353" y="1256374"/>
                <a:ext cx="552450" cy="378913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>
                <a:off x="6604830" y="2429109"/>
                <a:ext cx="32893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 smtClean="0"/>
                  <a:t>1.2</a:t>
                </a:r>
                <a:endParaRPr lang="en-US" sz="900" dirty="0"/>
              </a:p>
            </p:txBody>
          </p:sp>
          <p:sp>
            <p:nvSpPr>
              <p:cNvPr id="133" name="TextBox 132"/>
              <p:cNvSpPr txBox="1"/>
              <p:nvPr/>
            </p:nvSpPr>
            <p:spPr>
              <a:xfrm>
                <a:off x="6604830" y="3225938"/>
                <a:ext cx="32893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 smtClean="0"/>
                  <a:t>0.8</a:t>
                </a:r>
                <a:endParaRPr lang="en-US" sz="900" dirty="0"/>
              </a:p>
            </p:txBody>
          </p:sp>
          <p:sp>
            <p:nvSpPr>
              <p:cNvPr id="134" name="TextBox 133"/>
              <p:cNvSpPr txBox="1"/>
              <p:nvPr/>
            </p:nvSpPr>
            <p:spPr>
              <a:xfrm>
                <a:off x="6601055" y="4021275"/>
                <a:ext cx="32893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/>
                  <a:t>0</a:t>
                </a:r>
                <a:r>
                  <a:rPr lang="en-US" sz="900" dirty="0" smtClean="0"/>
                  <a:t>.4</a:t>
                </a:r>
                <a:endParaRPr lang="en-US" sz="900" dirty="0"/>
              </a:p>
            </p:txBody>
          </p:sp>
          <p:sp>
            <p:nvSpPr>
              <p:cNvPr id="135" name="TextBox 134"/>
              <p:cNvSpPr txBox="1"/>
              <p:nvPr/>
            </p:nvSpPr>
            <p:spPr>
              <a:xfrm>
                <a:off x="6691590" y="4814796"/>
                <a:ext cx="242374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 smtClean="0"/>
                  <a:t>0</a:t>
                </a:r>
                <a:endParaRPr lang="en-US" sz="900" dirty="0"/>
              </a:p>
            </p:txBody>
          </p:sp>
          <p:sp>
            <p:nvSpPr>
              <p:cNvPr id="136" name="TextBox 135"/>
              <p:cNvSpPr txBox="1"/>
              <p:nvPr/>
            </p:nvSpPr>
            <p:spPr>
              <a:xfrm rot="16200000">
                <a:off x="5199721" y="2973844"/>
                <a:ext cx="252620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Relative transcript level of </a:t>
                </a:r>
                <a:r>
                  <a:rPr lang="en-US" sz="1200" i="1" dirty="0" smtClean="0"/>
                  <a:t>TMEM100</a:t>
                </a:r>
                <a:r>
                  <a:rPr lang="en-US" sz="1200" dirty="0" smtClean="0"/>
                  <a:t> </a:t>
                </a:r>
                <a:endParaRPr lang="en-US" sz="1200" dirty="0"/>
              </a:p>
            </p:txBody>
          </p:sp>
          <p:cxnSp>
            <p:nvCxnSpPr>
              <p:cNvPr id="137" name="Straight Connector 136"/>
              <p:cNvCxnSpPr/>
              <p:nvPr/>
            </p:nvCxnSpPr>
            <p:spPr>
              <a:xfrm>
                <a:off x="6929991" y="1338270"/>
                <a:ext cx="0" cy="359338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8" name="TextBox 137"/>
              <p:cNvSpPr txBox="1"/>
              <p:nvPr/>
            </p:nvSpPr>
            <p:spPr>
              <a:xfrm>
                <a:off x="6604563" y="1628775"/>
                <a:ext cx="32893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 smtClean="0"/>
                  <a:t>1.6</a:t>
                </a:r>
                <a:endParaRPr lang="en-US" sz="900" dirty="0"/>
              </a:p>
            </p:txBody>
          </p:sp>
          <p:sp>
            <p:nvSpPr>
              <p:cNvPr id="141" name="TextBox 140"/>
              <p:cNvSpPr txBox="1"/>
              <p:nvPr/>
            </p:nvSpPr>
            <p:spPr>
              <a:xfrm>
                <a:off x="7156132" y="4949985"/>
                <a:ext cx="6511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/>
                  <a:t>N</a:t>
                </a:r>
                <a:r>
                  <a:rPr lang="en-US" sz="1200" dirty="0" smtClean="0"/>
                  <a:t>ormal</a:t>
                </a:r>
              </a:p>
              <a:p>
                <a:pPr algn="ctr"/>
                <a:r>
                  <a:rPr lang="en-US" sz="1200" dirty="0" smtClean="0"/>
                  <a:t>lungs</a:t>
                </a:r>
                <a:endParaRPr lang="en-US" sz="1200" dirty="0"/>
              </a:p>
            </p:txBody>
          </p:sp>
          <p:sp>
            <p:nvSpPr>
              <p:cNvPr id="142" name="TextBox 141"/>
              <p:cNvSpPr txBox="1"/>
              <p:nvPr/>
            </p:nvSpPr>
            <p:spPr>
              <a:xfrm>
                <a:off x="8057667" y="4949985"/>
                <a:ext cx="53732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 smtClean="0"/>
                  <a:t>217.3</a:t>
                </a:r>
                <a:endParaRPr lang="en-US" sz="1200" dirty="0"/>
              </a:p>
            </p:txBody>
          </p:sp>
          <p:sp>
            <p:nvSpPr>
              <p:cNvPr id="143" name="TextBox 142"/>
              <p:cNvSpPr txBox="1"/>
              <p:nvPr/>
            </p:nvSpPr>
            <p:spPr>
              <a:xfrm>
                <a:off x="8639294" y="4958766"/>
                <a:ext cx="45878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 smtClean="0"/>
                  <a:t>99.3</a:t>
                </a:r>
                <a:endParaRPr lang="en-US" sz="1200" dirty="0"/>
              </a:p>
            </p:txBody>
          </p:sp>
          <p:cxnSp>
            <p:nvCxnSpPr>
              <p:cNvPr id="144" name="Straight Connector 143"/>
              <p:cNvCxnSpPr/>
              <p:nvPr/>
            </p:nvCxnSpPr>
            <p:spPr>
              <a:xfrm>
                <a:off x="8274248" y="4916625"/>
                <a:ext cx="88960" cy="0"/>
              </a:xfrm>
              <a:prstGeom prst="line">
                <a:avLst/>
              </a:prstGeom>
              <a:ln w="12700">
                <a:solidFill>
                  <a:srgbClr val="5F5F5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/>
              <p:cNvCxnSpPr/>
              <p:nvPr/>
            </p:nvCxnSpPr>
            <p:spPr>
              <a:xfrm>
                <a:off x="8817173" y="4916625"/>
                <a:ext cx="88960" cy="0"/>
              </a:xfrm>
              <a:prstGeom prst="line">
                <a:avLst/>
              </a:prstGeom>
              <a:ln w="12700">
                <a:solidFill>
                  <a:srgbClr val="5F5F5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/>
              <p:cNvCxnSpPr/>
              <p:nvPr/>
            </p:nvCxnSpPr>
            <p:spPr>
              <a:xfrm>
                <a:off x="6937076" y="4930804"/>
                <a:ext cx="2184031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8" name="Group 157"/>
              <p:cNvGrpSpPr/>
              <p:nvPr/>
            </p:nvGrpSpPr>
            <p:grpSpPr>
              <a:xfrm>
                <a:off x="7174262" y="1453567"/>
                <a:ext cx="88960" cy="1269474"/>
                <a:chOff x="9022573" y="1282640"/>
                <a:chExt cx="88960" cy="1269474"/>
              </a:xfrm>
            </p:grpSpPr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9022573" y="1282640"/>
                  <a:ext cx="88960" cy="0"/>
                </a:xfrm>
                <a:prstGeom prst="line">
                  <a:avLst/>
                </a:prstGeom>
                <a:ln w="12700">
                  <a:solidFill>
                    <a:srgbClr val="5F5F5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 flipH="1">
                  <a:off x="9060418" y="1290327"/>
                  <a:ext cx="343" cy="1261787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Group 158"/>
              <p:cNvGrpSpPr/>
              <p:nvPr/>
            </p:nvGrpSpPr>
            <p:grpSpPr>
              <a:xfrm>
                <a:off x="7723525" y="2160522"/>
                <a:ext cx="88960" cy="707584"/>
                <a:chOff x="9562311" y="2008645"/>
                <a:chExt cx="88960" cy="707584"/>
              </a:xfrm>
            </p:grpSpPr>
            <p:cxnSp>
              <p:nvCxnSpPr>
                <p:cNvPr id="151" name="Straight Connector 150"/>
                <p:cNvCxnSpPr/>
                <p:nvPr/>
              </p:nvCxnSpPr>
              <p:spPr>
                <a:xfrm>
                  <a:off x="9604472" y="2011916"/>
                  <a:ext cx="0" cy="704313"/>
                </a:xfrm>
                <a:prstGeom prst="line">
                  <a:avLst/>
                </a:pr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Straight Connector 151"/>
                <p:cNvCxnSpPr/>
                <p:nvPr/>
              </p:nvCxnSpPr>
              <p:spPr>
                <a:xfrm>
                  <a:off x="9562311" y="2008645"/>
                  <a:ext cx="88960" cy="0"/>
                </a:xfrm>
                <a:prstGeom prst="line">
                  <a:avLst/>
                </a:prstGeom>
                <a:ln w="12700">
                  <a:solidFill>
                    <a:srgbClr val="5F5F5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61" name="Straight Connector 160"/>
              <p:cNvCxnSpPr/>
              <p:nvPr/>
            </p:nvCxnSpPr>
            <p:spPr>
              <a:xfrm>
                <a:off x="7208712" y="1419225"/>
                <a:ext cx="555739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/>
              <p:cNvCxnSpPr/>
              <p:nvPr/>
            </p:nvCxnSpPr>
            <p:spPr>
              <a:xfrm>
                <a:off x="8312023" y="1419225"/>
                <a:ext cx="555739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4" name="TextBox 163"/>
              <p:cNvSpPr txBox="1"/>
              <p:nvPr/>
            </p:nvSpPr>
            <p:spPr>
              <a:xfrm>
                <a:off x="7773976" y="1184146"/>
                <a:ext cx="554960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 smtClean="0"/>
                  <a:t>P &lt; 0.03</a:t>
                </a:r>
                <a:endParaRPr lang="en-US" sz="900" dirty="0"/>
              </a:p>
            </p:txBody>
          </p:sp>
          <p:cxnSp>
            <p:nvCxnSpPr>
              <p:cNvPr id="165" name="Straight Connector 164"/>
              <p:cNvCxnSpPr/>
              <p:nvPr/>
            </p:nvCxnSpPr>
            <p:spPr>
              <a:xfrm>
                <a:off x="8578723" y="1365219"/>
                <a:ext cx="0" cy="4975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/>
              <p:cNvCxnSpPr/>
              <p:nvPr/>
            </p:nvCxnSpPr>
            <p:spPr>
              <a:xfrm>
                <a:off x="7483348" y="1365219"/>
                <a:ext cx="0" cy="4975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>
              <a:xfrm>
                <a:off x="7483673" y="1365219"/>
                <a:ext cx="1095375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417532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37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Baylor College of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Szafranski, Przemyslaw</dc:creator>
  <cp:lastModifiedBy>Szafranski, Przemyslaw</cp:lastModifiedBy>
  <cp:revision>22</cp:revision>
  <dcterms:created xsi:type="dcterms:W3CDTF">2023-09-13T15:09:03Z</dcterms:created>
  <dcterms:modified xsi:type="dcterms:W3CDTF">2023-09-14T03:54:56Z</dcterms:modified>
</cp:coreProperties>
</file>