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9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936F-8039-4C2D-B3CE-CE989D05C7EE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D597B-696F-4659-8DD4-6E52B01127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7825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936F-8039-4C2D-B3CE-CE989D05C7EE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D597B-696F-4659-8DD4-6E52B01127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2270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936F-8039-4C2D-B3CE-CE989D05C7EE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D597B-696F-4659-8DD4-6E52B01127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858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936F-8039-4C2D-B3CE-CE989D05C7EE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D597B-696F-4659-8DD4-6E52B01127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2214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936F-8039-4C2D-B3CE-CE989D05C7EE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D597B-696F-4659-8DD4-6E52B01127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030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936F-8039-4C2D-B3CE-CE989D05C7EE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D597B-696F-4659-8DD4-6E52B01127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679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936F-8039-4C2D-B3CE-CE989D05C7EE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D597B-696F-4659-8DD4-6E52B01127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923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936F-8039-4C2D-B3CE-CE989D05C7EE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D597B-696F-4659-8DD4-6E52B01127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15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936F-8039-4C2D-B3CE-CE989D05C7EE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D597B-696F-4659-8DD4-6E52B01127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228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936F-8039-4C2D-B3CE-CE989D05C7EE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D597B-696F-4659-8DD4-6E52B01127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639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4936F-8039-4C2D-B3CE-CE989D05C7EE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5D597B-696F-4659-8DD4-6E52B01127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2301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F4936F-8039-4C2D-B3CE-CE989D05C7EE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5D597B-696F-4659-8DD4-6E52B011273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9132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5" name="Group 1034"/>
          <p:cNvGrpSpPr/>
          <p:nvPr/>
        </p:nvGrpSpPr>
        <p:grpSpPr>
          <a:xfrm>
            <a:off x="2028501" y="581025"/>
            <a:ext cx="4943799" cy="5193967"/>
            <a:chOff x="2028501" y="581025"/>
            <a:chExt cx="4943799" cy="5193967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28" t="3952" r="26115" b="1418"/>
            <a:stretch/>
          </p:blipFill>
          <p:spPr bwMode="auto">
            <a:xfrm>
              <a:off x="2476500" y="581025"/>
              <a:ext cx="4495800" cy="5133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3735544" y="663677"/>
              <a:ext cx="5822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bg1"/>
                  </a:solidFill>
                </a:rPr>
                <a:t>DMR1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189776" y="934577"/>
              <a:ext cx="70403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/>
                <a:t>maternal</a:t>
              </a:r>
              <a:endParaRPr lang="en-US" sz="1100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171803" y="938465"/>
              <a:ext cx="66556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/>
                <a:t>paternal</a:t>
              </a:r>
              <a:endParaRPr lang="en-US" sz="11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93169" y="1081743"/>
              <a:ext cx="49725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chr16</a:t>
              </a:r>
              <a:endParaRPr lang="en-US" sz="105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4253654" y="1078863"/>
              <a:ext cx="49725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chr16</a:t>
              </a:r>
              <a:endParaRPr lang="en-US" sz="105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309834" y="1330048"/>
              <a:ext cx="143340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/>
                <a:t>180.3       </a:t>
              </a:r>
              <a:r>
                <a:rPr lang="en-US" sz="1100" dirty="0" smtClean="0"/>
                <a:t>              </a:t>
              </a:r>
              <a:r>
                <a:rPr lang="en-US" sz="1100" dirty="0" smtClean="0"/>
                <a:t>60.4</a:t>
              </a:r>
              <a:endParaRPr lang="en-US" sz="11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028501" y="4073458"/>
              <a:ext cx="51809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0.5 kb</a:t>
              </a:r>
              <a:endParaRPr lang="en-US" sz="105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035153" y="3290801"/>
              <a:ext cx="51809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1.0 kb</a:t>
              </a:r>
              <a:endParaRPr lang="en-US" sz="105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030001" y="4872661"/>
              <a:ext cx="518091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0.2 kb</a:t>
              </a:r>
              <a:endParaRPr lang="en-US" sz="105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174866" y="5513382"/>
              <a:ext cx="176843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 smtClean="0"/>
                <a:t>U      </a:t>
              </a:r>
              <a:r>
                <a:rPr lang="en-US" sz="1100" b="1" dirty="0" smtClean="0"/>
                <a:t>       C            </a:t>
              </a:r>
              <a:r>
                <a:rPr lang="en-US" sz="1100" b="1" dirty="0" err="1" smtClean="0"/>
                <a:t>C</a:t>
              </a:r>
              <a:r>
                <a:rPr lang="en-US" sz="1100" b="1" dirty="0" smtClean="0"/>
                <a:t>            U</a:t>
              </a:r>
              <a:endParaRPr lang="en-US" sz="1100" b="1" dirty="0"/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4019957" y="999315"/>
              <a:ext cx="0" cy="470818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5627427" y="669958"/>
              <a:ext cx="5822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>
                  <a:solidFill>
                    <a:schemeClr val="bg1"/>
                  </a:solidFill>
                </a:rPr>
                <a:t>DMR2</a:t>
              </a:r>
              <a:endParaRPr lang="en-US" sz="1200" b="1" dirty="0">
                <a:solidFill>
                  <a:schemeClr val="bg1"/>
                </a:solidFill>
              </a:endParaRPr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5915432" y="999315"/>
              <a:ext cx="0" cy="4708187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1" name="Straight Connector 1030"/>
            <p:cNvCxnSpPr/>
            <p:nvPr/>
          </p:nvCxnSpPr>
          <p:spPr>
            <a:xfrm>
              <a:off x="4981575" y="581025"/>
              <a:ext cx="0" cy="512445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TextBox 39"/>
            <p:cNvSpPr txBox="1"/>
            <p:nvPr/>
          </p:nvSpPr>
          <p:spPr>
            <a:xfrm>
              <a:off x="5089391" y="5513382"/>
              <a:ext cx="167225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b="1" dirty="0" smtClean="0"/>
                <a:t>U      </a:t>
              </a:r>
              <a:r>
                <a:rPr lang="en-US" sz="1100" b="1" dirty="0" smtClean="0"/>
                <a:t>      C            </a:t>
              </a:r>
              <a:r>
                <a:rPr lang="en-US" sz="1100" b="1" dirty="0" err="1" smtClean="0"/>
                <a:t>C</a:t>
              </a:r>
              <a:r>
                <a:rPr lang="en-US" sz="1100" b="1" dirty="0" smtClean="0"/>
                <a:t>            U</a:t>
              </a:r>
              <a:endParaRPr lang="en-US" sz="1100" b="1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5094776" y="934577"/>
              <a:ext cx="70403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/>
                <a:t>maternal</a:t>
              </a:r>
              <a:endParaRPr lang="en-US" sz="11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6076803" y="938465"/>
              <a:ext cx="66556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/>
                <a:t>paternal</a:t>
              </a:r>
              <a:endParaRPr lang="en-US" sz="11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198169" y="1081743"/>
              <a:ext cx="49725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chr16</a:t>
              </a:r>
              <a:endParaRPr lang="en-US" sz="105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158654" y="1078863"/>
              <a:ext cx="497252" cy="253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50" dirty="0" smtClean="0"/>
                <a:t>chr16</a:t>
              </a:r>
              <a:endParaRPr lang="en-US" sz="105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5214834" y="1330048"/>
              <a:ext cx="140134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100" dirty="0" smtClean="0"/>
                <a:t>180.3       </a:t>
              </a:r>
              <a:r>
                <a:rPr lang="en-US" sz="1100" dirty="0" smtClean="0"/>
                <a:t>             </a:t>
              </a:r>
              <a:r>
                <a:rPr lang="en-US" sz="1100" dirty="0" smtClean="0"/>
                <a:t>60.4</a:t>
              </a:r>
              <a:endParaRPr lang="en-US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663785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28</Words>
  <Application>Microsoft Office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Szafranski, Przemyslaw</dc:creator>
  <cp:lastModifiedBy>Szafranski, Przemyslaw</cp:lastModifiedBy>
  <cp:revision>5</cp:revision>
  <dcterms:created xsi:type="dcterms:W3CDTF">2023-09-11T02:42:22Z</dcterms:created>
  <dcterms:modified xsi:type="dcterms:W3CDTF">2023-09-11T03:53:37Z</dcterms:modified>
</cp:coreProperties>
</file>