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1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766D"/>
    <a:srgbClr val="C77CFF"/>
    <a:srgbClr val="02BDC2"/>
    <a:srgbClr val="FFB0A7"/>
    <a:srgbClr val="DD6A62"/>
    <a:srgbClr val="B7F056"/>
    <a:srgbClr val="6B9805"/>
    <a:srgbClr val="7CAF00"/>
    <a:srgbClr val="DBAFFD"/>
    <a:srgbClr val="9E6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87A5CE-759E-A346-ACE5-60655244C343}" v="4" dt="2024-08-07T17:09:11.3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3"/>
    <p:restoredTop sz="92284"/>
  </p:normalViewPr>
  <p:slideViewPr>
    <p:cSldViewPr snapToGrid="0">
      <p:cViewPr>
        <p:scale>
          <a:sx n="91" d="100"/>
          <a:sy n="91" d="100"/>
        </p:scale>
        <p:origin x="504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cher, Kristen" userId="2873a0c8-0c10-4334-a60f-dc74c30abc96" providerId="ADAL" clId="{C187A5CE-759E-A346-ACE5-60655244C343}"/>
    <pc:docChg chg="custSel addSld modSld">
      <pc:chgData name="Kocher, Kristen" userId="2873a0c8-0c10-4334-a60f-dc74c30abc96" providerId="ADAL" clId="{C187A5CE-759E-A346-ACE5-60655244C343}" dt="2024-08-07T17:09:18.423" v="15" actId="1076"/>
      <pc:docMkLst>
        <pc:docMk/>
      </pc:docMkLst>
      <pc:sldChg chg="modSp mod">
        <pc:chgData name="Kocher, Kristen" userId="2873a0c8-0c10-4334-a60f-dc74c30abc96" providerId="ADAL" clId="{C187A5CE-759E-A346-ACE5-60655244C343}" dt="2024-08-06T15:57:12.655" v="9" actId="20577"/>
        <pc:sldMkLst>
          <pc:docMk/>
          <pc:sldMk cId="1356428903" sldId="260"/>
        </pc:sldMkLst>
        <pc:spChg chg="mod">
          <ac:chgData name="Kocher, Kristen" userId="2873a0c8-0c10-4334-a60f-dc74c30abc96" providerId="ADAL" clId="{C187A5CE-759E-A346-ACE5-60655244C343}" dt="2024-08-06T15:57:12.655" v="9" actId="20577"/>
          <ac:spMkLst>
            <pc:docMk/>
            <pc:sldMk cId="1356428903" sldId="260"/>
            <ac:spMk id="18" creationId="{F9F02736-9BC4-F8C4-83D7-FC765A9DFBEE}"/>
          </ac:spMkLst>
        </pc:spChg>
      </pc:sldChg>
      <pc:sldChg chg="addSp delSp modSp new mod">
        <pc:chgData name="Kocher, Kristen" userId="2873a0c8-0c10-4334-a60f-dc74c30abc96" providerId="ADAL" clId="{C187A5CE-759E-A346-ACE5-60655244C343}" dt="2024-08-07T17:09:18.423" v="15" actId="1076"/>
        <pc:sldMkLst>
          <pc:docMk/>
          <pc:sldMk cId="4023753108" sldId="261"/>
        </pc:sldMkLst>
        <pc:spChg chg="del">
          <ac:chgData name="Kocher, Kristen" userId="2873a0c8-0c10-4334-a60f-dc74c30abc96" providerId="ADAL" clId="{C187A5CE-759E-A346-ACE5-60655244C343}" dt="2024-08-06T15:54:55.101" v="2" actId="478"/>
          <ac:spMkLst>
            <pc:docMk/>
            <pc:sldMk cId="4023753108" sldId="261"/>
            <ac:spMk id="2" creationId="{A29070D8-4B65-E237-6558-BC3681B8D924}"/>
          </ac:spMkLst>
        </pc:spChg>
        <pc:spChg chg="del">
          <ac:chgData name="Kocher, Kristen" userId="2873a0c8-0c10-4334-a60f-dc74c30abc96" providerId="ADAL" clId="{C187A5CE-759E-A346-ACE5-60655244C343}" dt="2024-08-06T15:54:53.530" v="1" actId="478"/>
          <ac:spMkLst>
            <pc:docMk/>
            <pc:sldMk cId="4023753108" sldId="261"/>
            <ac:spMk id="3" creationId="{F34E5267-F08E-F61A-30E6-2C521F76F8AB}"/>
          </ac:spMkLst>
        </pc:spChg>
        <pc:spChg chg="add mod">
          <ac:chgData name="Kocher, Kristen" userId="2873a0c8-0c10-4334-a60f-dc74c30abc96" providerId="ADAL" clId="{C187A5CE-759E-A346-ACE5-60655244C343}" dt="2024-08-06T15:57:09.108" v="7"/>
          <ac:spMkLst>
            <pc:docMk/>
            <pc:sldMk cId="4023753108" sldId="261"/>
            <ac:spMk id="5" creationId="{C8D9E020-E907-1BCB-51AB-29B9CA9EB95D}"/>
          </ac:spMkLst>
        </pc:spChg>
        <pc:picChg chg="add del mod">
          <ac:chgData name="Kocher, Kristen" userId="2873a0c8-0c10-4334-a60f-dc74c30abc96" providerId="ADAL" clId="{C187A5CE-759E-A346-ACE5-60655244C343}" dt="2024-08-06T15:55:05.995" v="6" actId="478"/>
          <ac:picMkLst>
            <pc:docMk/>
            <pc:sldMk cId="4023753108" sldId="261"/>
            <ac:picMk id="4" creationId="{A5DCB040-252E-2F80-8418-5BFB7CA93AF2}"/>
          </ac:picMkLst>
        </pc:picChg>
        <pc:picChg chg="add del mod">
          <ac:chgData name="Kocher, Kristen" userId="2873a0c8-0c10-4334-a60f-dc74c30abc96" providerId="ADAL" clId="{C187A5CE-759E-A346-ACE5-60655244C343}" dt="2024-08-07T17:08:59.686" v="12" actId="478"/>
          <ac:picMkLst>
            <pc:docMk/>
            <pc:sldMk cId="4023753108" sldId="261"/>
            <ac:picMk id="7" creationId="{8D74A014-40DD-7752-DA70-78122DD1D787}"/>
          </ac:picMkLst>
        </pc:picChg>
        <pc:picChg chg="add mod">
          <ac:chgData name="Kocher, Kristen" userId="2873a0c8-0c10-4334-a60f-dc74c30abc96" providerId="ADAL" clId="{C187A5CE-759E-A346-ACE5-60655244C343}" dt="2024-08-07T17:09:18.423" v="15" actId="1076"/>
          <ac:picMkLst>
            <pc:docMk/>
            <pc:sldMk cId="4023753108" sldId="261"/>
            <ac:picMk id="9" creationId="{2CDA07E9-E1A1-0010-72DE-F9A14FFB123A}"/>
          </ac:picMkLst>
        </pc:picChg>
      </pc:sldChg>
    </pc:docChg>
  </pc:docChgLst>
  <pc:docChgLst>
    <pc:chgData name="Kocher, Kristen" userId="2873a0c8-0c10-4334-a60f-dc74c30abc96" providerId="ADAL" clId="{3CB562F4-EFF5-5D45-B955-F7B875C5FD2D}"/>
    <pc:docChg chg="delSld">
      <pc:chgData name="Kocher, Kristen" userId="2873a0c8-0c10-4334-a60f-dc74c30abc96" providerId="ADAL" clId="{3CB562F4-EFF5-5D45-B955-F7B875C5FD2D}" dt="2024-06-25T19:51:11.577" v="0" actId="2696"/>
      <pc:docMkLst>
        <pc:docMk/>
      </pc:docMkLst>
      <pc:sldChg chg="del">
        <pc:chgData name="Kocher, Kristen" userId="2873a0c8-0c10-4334-a60f-dc74c30abc96" providerId="ADAL" clId="{3CB562F4-EFF5-5D45-B955-F7B875C5FD2D}" dt="2024-06-25T19:51:11.577" v="0" actId="2696"/>
        <pc:sldMkLst>
          <pc:docMk/>
          <pc:sldMk cId="2111794003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2ECE8-12EB-7B4A-8046-A2F5A97A8520}" type="datetimeFigureOut">
              <a:rPr lang="en-US" smtClean="0"/>
              <a:t>7/30/24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7DBCB-1862-F645-980E-A82EC697E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41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DBCB-1862-F645-980E-A82EC697EA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29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DBCB-1862-F645-980E-A82EC697EA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07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87DBCB-1862-F645-980E-A82EC697EA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6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AFF8D-B047-316C-FDE7-97BC43D52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7A05BD-58F8-A487-67F4-864680FBB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5702-7BA6-7E46-3C63-E005D9840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8C366-D779-BB30-157F-386F58F21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C6DFE-C6F6-2DE9-9A0A-A7FCB83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8FDE2-7775-8541-6162-6D6C2F376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D8EE79-8E11-E414-7B56-13651C155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AC544-3A46-EF0C-57F0-7866157CF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CE5BC-D69B-9120-D863-EE6BA4D94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0E61B-7891-E599-D62C-C588C990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5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E17007-8854-E68A-C7BF-3418B4241F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0615B4-8B0D-1E99-4454-7C5C77E56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15A38-A4A9-9B93-4E6B-4E5600457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6F5B-D66D-2BC8-5025-EF0595153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162AE-AB37-40B4-3DDD-FA8A8D753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7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3ABB7-60C7-E19A-0250-448A90663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43B11-064B-F3E4-1E5A-EE6C0B24B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1D9CF-C005-A2AF-8E32-4700F249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5D286-E782-56F0-C984-F07C2AAC6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0907E-C21E-4AB1-0855-F33882A0E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2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2E8AE-513B-4A85-9315-66A810307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F1EFD-CD15-2127-38E5-1405F3513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C8998-22D6-848D-DB2F-70902BB35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92BD4-9839-7025-E1AB-CE000F32E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F5FFF-3F86-1F8C-69DD-B1F1404F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AA0F1-4B3D-9E90-0474-37A5A771A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D693F-F396-8D9F-0296-9660576BAA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CB7E1-2D98-2684-77EB-62B84FB3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581F-AACF-355B-AE21-9501DAA4A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6FB838-E584-8544-A17A-C8911B7A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10BEA-5E91-7134-0036-39B411DF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5816-333E-F306-3E93-07B038A1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39104-9747-8CC6-48A4-EB086BA09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56A7B3-29E0-0295-D152-89F11E35A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4860-9816-A2F1-F45F-25EBEE7EDF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4B0808-994A-D856-0DE1-8CFF6B0C93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AE349B-880E-6FD0-C39C-99A77525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B85178-C3FD-01C9-683A-247B3FDEF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312FE4-0887-0528-06DC-739B303D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7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FDDC0-FABD-57FF-FAE5-BC734A003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2EC15D-DD74-88C0-9682-17AAFCB38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0F4E1-1CC2-5AA1-B154-A854FB63B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34FC4-0AD7-30FF-3DF7-76FE3974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128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C0E392-0E70-AB30-E96F-0397BE479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9B9F4E-7B15-B988-531B-ED88AA5F0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8FCA8-305E-D43F-9A45-DAECE1806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9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E1970-B6AD-B4D7-399D-7133CED13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18A72-A463-1462-E2DA-59224D444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074B79-5E2C-DB52-2DAE-AE291067E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F4E6B-6599-9399-22EC-07EDAABC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B9C40B-E628-E8D7-F068-150B4BFB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16B17F-71D9-F169-B6FC-A0FC4E2E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8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61F6A-0CF1-0582-83F5-BE60DD48E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94871A-577F-2056-002C-E58C61AF9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14A6C-A706-CF2A-2463-703FCD184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C18E81-87C3-4578-3BDF-1A394DEA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1F73D-25BA-2B32-98FA-4252C144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D34A2-4245-AEA6-D668-89102612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4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92C760-08AD-A226-3F6B-CBB91A9CE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F0224-E9D2-0A9C-9DC8-C4B204689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15BF0-5CE5-4797-0015-E33049025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9961E-A346-3541-9F7E-A847467C4C01}" type="datetimeFigureOut">
              <a:rPr lang="en-US" smtClean="0"/>
              <a:t>7/30/24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9C1AF-5CA8-C78B-AA24-53807F288A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4A146-C2D4-E1A0-5CD1-46591B0887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2CBA9-D5FA-3F43-8AC1-F23E96F8A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8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medical machine&#10;&#10;Description automatically generated with medium confidence">
            <a:extLst>
              <a:ext uri="{FF2B5EF4-FFF2-40B4-BE49-F238E27FC236}">
                <a16:creationId xmlns:a16="http://schemas.microsoft.com/office/drawing/2014/main" id="{4C301A10-A8D7-E636-20C9-522F2E4A1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314122"/>
            <a:ext cx="7772400" cy="42297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AEED5B-2323-C6D8-D061-A298F0D3F63D}"/>
              </a:ext>
            </a:extLst>
          </p:cNvPr>
          <p:cNvSpPr txBox="1"/>
          <p:nvPr/>
        </p:nvSpPr>
        <p:spPr>
          <a:xfrm>
            <a:off x="513567" y="338203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Supplemental Figure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6A0D6A-7161-AA2D-3D89-092218E66F5D}"/>
              </a:ext>
            </a:extLst>
          </p:cNvPr>
          <p:cNvSpPr txBox="1"/>
          <p:nvPr/>
        </p:nvSpPr>
        <p:spPr>
          <a:xfrm>
            <a:off x="2196473" y="13141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E1476F-AD47-A144-D2F7-3864DBBBEAFF}"/>
              </a:ext>
            </a:extLst>
          </p:cNvPr>
          <p:cNvSpPr txBox="1"/>
          <p:nvPr/>
        </p:nvSpPr>
        <p:spPr>
          <a:xfrm>
            <a:off x="6085581" y="13141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38152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iagram of a cell&#10;&#10;Description automatically generated">
            <a:extLst>
              <a:ext uri="{FF2B5EF4-FFF2-40B4-BE49-F238E27FC236}">
                <a16:creationId xmlns:a16="http://schemas.microsoft.com/office/drawing/2014/main" id="{509880B7-FF11-2C80-9A99-81DF23F65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021" y="1115488"/>
            <a:ext cx="5699640" cy="42015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E3AC5B-464A-9D0E-69DA-3ACA842A440C}"/>
              </a:ext>
            </a:extLst>
          </p:cNvPr>
          <p:cNvSpPr txBox="1"/>
          <p:nvPr/>
        </p:nvSpPr>
        <p:spPr>
          <a:xfrm>
            <a:off x="513567" y="338203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Supplemental Figure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D1117A-3CDF-7E69-F62B-0D81B4694B5B}"/>
              </a:ext>
            </a:extLst>
          </p:cNvPr>
          <p:cNvSpPr txBox="1"/>
          <p:nvPr/>
        </p:nvSpPr>
        <p:spPr>
          <a:xfrm>
            <a:off x="902236" y="93082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5192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D9E020-E907-1BCB-51AB-29B9CA9EB95D}"/>
              </a:ext>
            </a:extLst>
          </p:cNvPr>
          <p:cNvSpPr txBox="1"/>
          <p:nvPr/>
        </p:nvSpPr>
        <p:spPr>
          <a:xfrm>
            <a:off x="513567" y="338203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Supplemental Figure 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DA07E9-E1A1-0010-72DE-F9A14FFB1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381" y="876304"/>
            <a:ext cx="6848519" cy="587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53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8C74503-F7DA-1AB1-2DE2-5D0B6D1815D4}"/>
              </a:ext>
            </a:extLst>
          </p:cNvPr>
          <p:cNvGrpSpPr/>
          <p:nvPr/>
        </p:nvGrpSpPr>
        <p:grpSpPr>
          <a:xfrm>
            <a:off x="2394045" y="1021568"/>
            <a:ext cx="7403910" cy="5000393"/>
            <a:chOff x="4940490" y="316174"/>
            <a:chExt cx="7403910" cy="50003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A9824B6-12BB-97D0-D416-6202E864B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2BDC2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940490" y="316174"/>
              <a:ext cx="3807726" cy="253848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16601FD-1641-7EFC-AFFD-7DC94466D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C77CF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536674" y="316174"/>
              <a:ext cx="3807726" cy="253848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3A6584A-312F-8DC8-0088-EFD4C9E5A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40490" y="2778082"/>
              <a:ext cx="3807726" cy="253848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43D3B28-2BD1-368A-FCED-62671156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rgbClr val="D95F0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536672" y="2778082"/>
              <a:ext cx="3807728" cy="253848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2152A7-00D6-3A9E-0292-9F11FA807922}"/>
                </a:ext>
              </a:extLst>
            </p:cNvPr>
            <p:cNvSpPr txBox="1"/>
            <p:nvPr/>
          </p:nvSpPr>
          <p:spPr>
            <a:xfrm>
              <a:off x="8073251" y="808305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2BD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CF2D77-8B22-B5A4-25FF-EA14C57BFACE}"/>
                </a:ext>
              </a:extLst>
            </p:cNvPr>
            <p:cNvSpPr txBox="1"/>
            <p:nvPr/>
          </p:nvSpPr>
          <p:spPr>
            <a:xfrm>
              <a:off x="11642496" y="808305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77C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F2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8C4B24-5FF4-124C-27BE-654987319C1A}"/>
                </a:ext>
              </a:extLst>
            </p:cNvPr>
            <p:cNvSpPr txBox="1"/>
            <p:nvPr/>
          </p:nvSpPr>
          <p:spPr>
            <a:xfrm>
              <a:off x="8073251" y="3291682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1B9E7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8FDD544-45CE-7F12-ABDD-4763F85546A3}"/>
                </a:ext>
              </a:extLst>
            </p:cNvPr>
            <p:cNvSpPr txBox="1"/>
            <p:nvPr/>
          </p:nvSpPr>
          <p:spPr>
            <a:xfrm>
              <a:off x="11642496" y="3285548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976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07E0BD7-04CA-6CDD-098C-4AB7BE86FE19}"/>
              </a:ext>
            </a:extLst>
          </p:cNvPr>
          <p:cNvSpPr txBox="1"/>
          <p:nvPr/>
        </p:nvSpPr>
        <p:spPr>
          <a:xfrm>
            <a:off x="2457551" y="114436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841914-697F-8F1D-9973-918F3DB13D55}"/>
              </a:ext>
            </a:extLst>
          </p:cNvPr>
          <p:cNvSpPr txBox="1"/>
          <p:nvPr/>
        </p:nvSpPr>
        <p:spPr>
          <a:xfrm>
            <a:off x="6096000" y="114436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CF54A3-AFBE-0449-5419-B0904D6E14F5}"/>
              </a:ext>
            </a:extLst>
          </p:cNvPr>
          <p:cNvSpPr txBox="1"/>
          <p:nvPr/>
        </p:nvSpPr>
        <p:spPr>
          <a:xfrm>
            <a:off x="2456836" y="3627744"/>
            <a:ext cx="351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BF6889-137E-AF51-DDA1-BE36066BEAC1}"/>
              </a:ext>
            </a:extLst>
          </p:cNvPr>
          <p:cNvSpPr txBox="1"/>
          <p:nvPr/>
        </p:nvSpPr>
        <p:spPr>
          <a:xfrm>
            <a:off x="6089587" y="3618484"/>
            <a:ext cx="351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F02736-9BC4-F8C4-83D7-FC765A9DFBEE}"/>
              </a:ext>
            </a:extLst>
          </p:cNvPr>
          <p:cNvSpPr txBox="1"/>
          <p:nvPr/>
        </p:nvSpPr>
        <p:spPr>
          <a:xfrm>
            <a:off x="513567" y="338203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Supplemental Figure 4</a:t>
            </a:r>
          </a:p>
        </p:txBody>
      </p:sp>
    </p:spTree>
    <p:extLst>
      <p:ext uri="{BB962C8B-B14F-4D97-AF65-F5344CB8AC3E}">
        <p14:creationId xmlns:p14="http://schemas.microsoft.com/office/powerpoint/2010/main" val="1356428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44413</TotalTime>
  <Words>26</Words>
  <Application>Microsoft Macintosh PowerPoint</Application>
  <PresentationFormat>Widescreen</PresentationFormat>
  <Paragraphs>18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Kocher, Kristen</dc:creator>
  <cp:lastModifiedBy>Kocher, Kristen</cp:lastModifiedBy>
  <cp:revision>2</cp:revision>
  <dcterms:created xsi:type="dcterms:W3CDTF">2023-10-04T20:00:02Z</dcterms:created>
  <dcterms:modified xsi:type="dcterms:W3CDTF">2024-08-07T17:09:21Z</dcterms:modified>
</cp:coreProperties>
</file>