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6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226F4-0357-0042-9908-4BFCF30673D9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FFC6D-A6B6-9642-A46D-505287891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88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FFC6D-A6B6-9642-A46D-5052878910F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77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47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50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209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701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89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64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44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216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31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44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04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D028C-4E5A-F648-8C76-D9BD42AB7592}" type="datetimeFigureOut">
              <a:rPr kumimoji="1" lang="ja-JP" altLang="en-US" smtClean="0"/>
              <a:t>2014/05/09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5CAAE-F3C3-4B42-95E8-8BAAFA32A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576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PLD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81" y="995699"/>
            <a:ext cx="1060182" cy="258692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図 6" descr="F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81" y="3582626"/>
            <a:ext cx="1060182" cy="1090677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9" name="直線コネクタ 8"/>
          <p:cNvCxnSpPr/>
          <p:nvPr/>
        </p:nvCxnSpPr>
        <p:spPr>
          <a:xfrm>
            <a:off x="4553599" y="1285876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4549217" y="2255838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549217" y="2843214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4549217" y="1676401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544835" y="4114801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>
            <a:off x="4553599" y="4959351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4071686" y="110946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97.4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186942" y="1522512"/>
            <a:ext cx="366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66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203884" y="3953073"/>
            <a:ext cx="366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66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203884" y="210046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45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203884" y="268932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31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203884" y="4805462"/>
            <a:ext cx="3666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66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4544835" y="3360739"/>
            <a:ext cx="15678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4071686" y="319107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smtClean="0">
                <a:latin typeface="Times"/>
                <a:cs typeface="Times"/>
              </a:rPr>
              <a:t>2</a:t>
            </a:r>
            <a:r>
              <a:rPr kumimoji="1" lang="en-US" altLang="ja-JP" sz="1400" b="1" dirty="0" smtClean="0">
                <a:latin typeface="Times"/>
                <a:cs typeface="Times"/>
              </a:rPr>
              <a:t>1.5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849709" y="1005224"/>
            <a:ext cx="108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latin typeface="Times"/>
                <a:cs typeface="Times"/>
              </a:rPr>
              <a:t>(a) PLD3</a:t>
            </a:r>
            <a:endParaRPr kumimoji="1" lang="ja-JP" altLang="en-US" b="1" dirty="0">
              <a:latin typeface="Times"/>
              <a:cs typeface="Times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913785" y="3598365"/>
            <a:ext cx="960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latin typeface="Times"/>
                <a:cs typeface="Times"/>
              </a:rPr>
              <a:t>(b) Flag</a:t>
            </a:r>
            <a:endParaRPr kumimoji="1" lang="ja-JP" altLang="en-US" b="1" dirty="0">
              <a:latin typeface="Times"/>
              <a:cs typeface="Times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894512" y="4734718"/>
            <a:ext cx="1127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latin typeface="Times"/>
                <a:cs typeface="Times"/>
              </a:rPr>
              <a:t>(c) Hsp60</a:t>
            </a:r>
            <a:endParaRPr kumimoji="1" lang="ja-JP" altLang="en-US" b="1" dirty="0">
              <a:latin typeface="Times"/>
              <a:cs typeface="Times"/>
            </a:endParaRPr>
          </a:p>
        </p:txBody>
      </p:sp>
      <p:cxnSp>
        <p:nvCxnSpPr>
          <p:cNvPr id="28" name="直線コネクタ 27"/>
          <p:cNvCxnSpPr/>
          <p:nvPr/>
        </p:nvCxnSpPr>
        <p:spPr>
          <a:xfrm>
            <a:off x="5015561" y="5328877"/>
            <a:ext cx="0" cy="18097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5437836" y="5331690"/>
            <a:ext cx="0" cy="18097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4878344" y="5509851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1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05178" y="5512664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latin typeface="Times"/>
                <a:cs typeface="Times"/>
              </a:rPr>
              <a:t>2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175663" y="6287726"/>
            <a:ext cx="16476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 smtClean="0">
                <a:latin typeface="Times"/>
                <a:cs typeface="Times"/>
              </a:rPr>
              <a:t>Supplementary Figure </a:t>
            </a:r>
            <a:r>
              <a:rPr kumimoji="1" lang="en-US" altLang="ja-JP" sz="1100" b="1" dirty="0" smtClean="0">
                <a:latin typeface="Times"/>
                <a:cs typeface="Times"/>
              </a:rPr>
              <a:t>1</a:t>
            </a:r>
            <a:endParaRPr kumimoji="1" lang="ja-JP" altLang="en-US" sz="1100" b="1" dirty="0">
              <a:latin typeface="Times"/>
              <a:cs typeface="Times"/>
            </a:endParaRPr>
          </a:p>
        </p:txBody>
      </p:sp>
      <p:pic>
        <p:nvPicPr>
          <p:cNvPr id="3" name="図 2" descr="N20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81" y="4685505"/>
            <a:ext cx="1060182" cy="64337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90303851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</Words>
  <Application>Microsoft Macintosh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MPU Bioinformatics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Jun-ichi Satoh</dc:creator>
  <cp:lastModifiedBy>Jun-ichi Satoh</cp:lastModifiedBy>
  <cp:revision>5</cp:revision>
  <cp:lastPrinted>2014-04-22T06:18:30Z</cp:lastPrinted>
  <dcterms:created xsi:type="dcterms:W3CDTF">2014-04-22T05:58:20Z</dcterms:created>
  <dcterms:modified xsi:type="dcterms:W3CDTF">2014-05-09T00:44:41Z</dcterms:modified>
</cp:coreProperties>
</file>