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" ContentType="image/tiff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39" autoAdjust="0"/>
  </p:normalViewPr>
  <p:slideViewPr>
    <p:cSldViewPr snapToGrid="0" snapToObjects="1">
      <p:cViewPr varScale="1">
        <p:scale>
          <a:sx n="135" d="100"/>
          <a:sy n="135" d="100"/>
        </p:scale>
        <p:origin x="-62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3114F-BDE1-BC47-8BA2-0A9868906949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6AC0-5C14-384F-ADB1-30EBE0ACF0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291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3114F-BDE1-BC47-8BA2-0A9868906949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6AC0-5C14-384F-ADB1-30EBE0ACF0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4744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3114F-BDE1-BC47-8BA2-0A9868906949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6AC0-5C14-384F-ADB1-30EBE0ACF0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2108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3114F-BDE1-BC47-8BA2-0A9868906949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6AC0-5C14-384F-ADB1-30EBE0ACF0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3072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3114F-BDE1-BC47-8BA2-0A9868906949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6AC0-5C14-384F-ADB1-30EBE0ACF0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287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3114F-BDE1-BC47-8BA2-0A9868906949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6AC0-5C14-384F-ADB1-30EBE0ACF0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9260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3114F-BDE1-BC47-8BA2-0A9868906949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6AC0-5C14-384F-ADB1-30EBE0ACF0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0981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3114F-BDE1-BC47-8BA2-0A9868906949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6AC0-5C14-384F-ADB1-30EBE0ACF0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8048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3114F-BDE1-BC47-8BA2-0A9868906949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6AC0-5C14-384F-ADB1-30EBE0ACF0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429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3114F-BDE1-BC47-8BA2-0A9868906949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6AC0-5C14-384F-ADB1-30EBE0ACF0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4090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3114F-BDE1-BC47-8BA2-0A9868906949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6AC0-5C14-384F-ADB1-30EBE0ACF0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8964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3114F-BDE1-BC47-8BA2-0A9868906949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C6AC0-5C14-384F-ADB1-30EBE0ACF0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7267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7453362" y="6538185"/>
            <a:ext cx="16476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100" b="1" dirty="0" smtClean="0">
                <a:latin typeface="Times"/>
                <a:cs typeface="Times"/>
              </a:rPr>
              <a:t>Supplementary Figure </a:t>
            </a:r>
            <a:r>
              <a:rPr kumimoji="1" lang="en-US" altLang="ja-JP" sz="1100" b="1" dirty="0" smtClean="0">
                <a:latin typeface="Times"/>
                <a:cs typeface="Times"/>
              </a:rPr>
              <a:t>2</a:t>
            </a:r>
            <a:endParaRPr kumimoji="1" lang="ja-JP" altLang="en-US" sz="1100" b="1" dirty="0">
              <a:latin typeface="Times"/>
              <a:cs typeface="Times"/>
            </a:endParaRPr>
          </a:p>
        </p:txBody>
      </p:sp>
      <p:pic>
        <p:nvPicPr>
          <p:cNvPr id="3" name="図 2" descr="Homo sapiens alignment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113632"/>
            <a:ext cx="8562474" cy="642455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直線コネクタ 6"/>
          <p:cNvCxnSpPr/>
          <p:nvPr/>
        </p:nvCxnSpPr>
        <p:spPr>
          <a:xfrm>
            <a:off x="5582538" y="2354795"/>
            <a:ext cx="594533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7296961" y="4469351"/>
            <a:ext cx="570355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9146010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</Words>
  <Application>Microsoft Macintosh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>Meiji Pharmaceutical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Satoh Jun-ichi</dc:creator>
  <cp:lastModifiedBy>Jun-ichi Satoh</cp:lastModifiedBy>
  <cp:revision>7</cp:revision>
  <cp:lastPrinted>2014-02-28T00:16:40Z</cp:lastPrinted>
  <dcterms:created xsi:type="dcterms:W3CDTF">2014-02-13T04:50:58Z</dcterms:created>
  <dcterms:modified xsi:type="dcterms:W3CDTF">2014-05-09T00:38:26Z</dcterms:modified>
</cp:coreProperties>
</file>