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" ContentType="image/tiff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47" d="100"/>
          <a:sy n="147" d="100"/>
        </p:scale>
        <p:origin x="-4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007E-07DC-B94D-983F-2F36D1B916BB}" type="datetimeFigureOut">
              <a:rPr kumimoji="1" lang="ja-JP" altLang="en-US" smtClean="0"/>
              <a:t>2014/06/28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29CF3-1F96-0B40-AAB5-37C0E6055C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9253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007E-07DC-B94D-983F-2F36D1B916BB}" type="datetimeFigureOut">
              <a:rPr kumimoji="1" lang="ja-JP" altLang="en-US" smtClean="0"/>
              <a:t>2014/06/28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29CF3-1F96-0B40-AAB5-37C0E6055C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0282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007E-07DC-B94D-983F-2F36D1B916BB}" type="datetimeFigureOut">
              <a:rPr kumimoji="1" lang="ja-JP" altLang="en-US" smtClean="0"/>
              <a:t>2014/06/28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29CF3-1F96-0B40-AAB5-37C0E6055C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5439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007E-07DC-B94D-983F-2F36D1B916BB}" type="datetimeFigureOut">
              <a:rPr kumimoji="1" lang="ja-JP" altLang="en-US" smtClean="0"/>
              <a:t>2014/06/28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29CF3-1F96-0B40-AAB5-37C0E6055C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1220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007E-07DC-B94D-983F-2F36D1B916BB}" type="datetimeFigureOut">
              <a:rPr kumimoji="1" lang="ja-JP" altLang="en-US" smtClean="0"/>
              <a:t>2014/06/28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29CF3-1F96-0B40-AAB5-37C0E6055C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7663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007E-07DC-B94D-983F-2F36D1B916BB}" type="datetimeFigureOut">
              <a:rPr kumimoji="1" lang="ja-JP" altLang="en-US" smtClean="0"/>
              <a:t>2014/06/28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29CF3-1F96-0B40-AAB5-37C0E6055C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3067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007E-07DC-B94D-983F-2F36D1B916BB}" type="datetimeFigureOut">
              <a:rPr kumimoji="1" lang="ja-JP" altLang="en-US" smtClean="0"/>
              <a:t>2014/06/28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29CF3-1F96-0B40-AAB5-37C0E6055C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557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007E-07DC-B94D-983F-2F36D1B916BB}" type="datetimeFigureOut">
              <a:rPr kumimoji="1" lang="ja-JP" altLang="en-US" smtClean="0"/>
              <a:t>2014/06/28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29CF3-1F96-0B40-AAB5-37C0E6055C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171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007E-07DC-B94D-983F-2F36D1B916BB}" type="datetimeFigureOut">
              <a:rPr kumimoji="1" lang="ja-JP" altLang="en-US" smtClean="0"/>
              <a:t>2014/06/28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29CF3-1F96-0B40-AAB5-37C0E6055C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6646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007E-07DC-B94D-983F-2F36D1B916BB}" type="datetimeFigureOut">
              <a:rPr kumimoji="1" lang="ja-JP" altLang="en-US" smtClean="0"/>
              <a:t>2014/06/28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29CF3-1F96-0B40-AAB5-37C0E6055C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4043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5007E-07DC-B94D-983F-2F36D1B916BB}" type="datetimeFigureOut">
              <a:rPr kumimoji="1" lang="ja-JP" altLang="en-US" smtClean="0"/>
              <a:t>2014/06/28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29CF3-1F96-0B40-AAB5-37C0E6055C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5992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35007E-07DC-B94D-983F-2F36D1B916BB}" type="datetimeFigureOut">
              <a:rPr kumimoji="1" lang="ja-JP" altLang="en-US" smtClean="0"/>
              <a:t>2014/06/28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29CF3-1F96-0B40-AAB5-37C0E6055C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187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4" Type="http://schemas.openxmlformats.org/officeDocument/2006/relationships/image" Target="../media/image3.tif"/><Relationship Id="rId5" Type="http://schemas.openxmlformats.org/officeDocument/2006/relationships/image" Target="../media/image4.ti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PLD3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468" y="238603"/>
            <a:ext cx="1730538" cy="20017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図 4" descr="PGRN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468" y="3836919"/>
            <a:ext cx="1730538" cy="850908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6" name="図 5" descr="N20.t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468" y="4698832"/>
            <a:ext cx="1730538" cy="493321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7" name="図 6" descr="FG.t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468" y="2240385"/>
            <a:ext cx="1730538" cy="1596534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8" name="テキスト ボックス 7"/>
          <p:cNvSpPr txBox="1"/>
          <p:nvPr/>
        </p:nvSpPr>
        <p:spPr>
          <a:xfrm flipH="1">
            <a:off x="6900603" y="6408253"/>
            <a:ext cx="20803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b="1" dirty="0" smtClean="0">
                <a:latin typeface="Times"/>
                <a:cs typeface="Times"/>
              </a:rPr>
              <a:t>Supplementary </a:t>
            </a:r>
            <a:r>
              <a:rPr lang="en-US" altLang="ja-JP" sz="1100" b="1" dirty="0" smtClean="0">
                <a:latin typeface="Times"/>
                <a:cs typeface="Times"/>
              </a:rPr>
              <a:t>Figure </a:t>
            </a:r>
            <a:r>
              <a:rPr lang="en-US" altLang="ja-JP" sz="1100" b="1" dirty="0">
                <a:latin typeface="Times"/>
                <a:cs typeface="Times"/>
              </a:rPr>
              <a:t>6</a:t>
            </a:r>
            <a:endParaRPr kumimoji="1" lang="ja-JP" altLang="en-US" sz="1100" b="1" dirty="0">
              <a:latin typeface="Times"/>
              <a:cs typeface="Times"/>
            </a:endParaRPr>
          </a:p>
        </p:txBody>
      </p:sp>
      <p:cxnSp>
        <p:nvCxnSpPr>
          <p:cNvPr id="9" name="直線コネクタ 8"/>
          <p:cNvCxnSpPr/>
          <p:nvPr/>
        </p:nvCxnSpPr>
        <p:spPr>
          <a:xfrm flipH="1">
            <a:off x="4572043" y="5193213"/>
            <a:ext cx="2" cy="13493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 flipH="1">
            <a:off x="4972393" y="5193213"/>
            <a:ext cx="2" cy="13493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 flipH="1">
            <a:off x="5361031" y="5193213"/>
            <a:ext cx="2" cy="13493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4029954" y="5328151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dirty="0" smtClean="0">
                <a:latin typeface="Times"/>
                <a:cs typeface="Times"/>
              </a:rPr>
              <a:t>1</a:t>
            </a:r>
            <a:endParaRPr kumimoji="1" lang="ja-JP" altLang="en-US" sz="1600" b="1" dirty="0">
              <a:latin typeface="Times"/>
              <a:cs typeface="Times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448933" y="5329738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dirty="0" smtClean="0">
                <a:latin typeface="Times"/>
                <a:cs typeface="Times"/>
              </a:rPr>
              <a:t>2</a:t>
            </a:r>
            <a:endParaRPr kumimoji="1" lang="ja-JP" altLang="en-US" sz="1600" b="1" dirty="0">
              <a:latin typeface="Times"/>
              <a:cs typeface="Times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207143" y="5324975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dirty="0" smtClean="0">
                <a:latin typeface="Times"/>
                <a:cs typeface="Times"/>
              </a:rPr>
              <a:t>4</a:t>
            </a:r>
            <a:endParaRPr kumimoji="1" lang="ja-JP" altLang="en-US" sz="1600" b="1" dirty="0">
              <a:latin typeface="Times"/>
              <a:cs typeface="Times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823587" y="5324975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dirty="0" smtClean="0">
                <a:latin typeface="Times"/>
                <a:cs typeface="Times"/>
              </a:rPr>
              <a:t>3</a:t>
            </a:r>
            <a:endParaRPr kumimoji="1" lang="ja-JP" altLang="en-US" sz="1600" b="1" dirty="0">
              <a:latin typeface="Times"/>
              <a:cs typeface="Times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 rot="5400000" flipH="1">
            <a:off x="4014547" y="5658233"/>
            <a:ext cx="4127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 smtClean="0">
                <a:latin typeface="Times"/>
                <a:cs typeface="Times"/>
              </a:rPr>
              <a:t>(-)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 rot="5400000" flipH="1">
            <a:off x="4293151" y="5744382"/>
            <a:ext cx="6193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 smtClean="0">
                <a:latin typeface="Times"/>
                <a:cs typeface="Times"/>
              </a:rPr>
              <a:t>GFP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 rot="5400000" flipH="1">
            <a:off x="4404743" y="6008021"/>
            <a:ext cx="1133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 smtClean="0">
                <a:latin typeface="Times"/>
                <a:cs typeface="Times"/>
              </a:rPr>
              <a:t>PLD3-V232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cxnSp>
        <p:nvCxnSpPr>
          <p:cNvPr id="19" name="直線コネクタ 18"/>
          <p:cNvCxnSpPr/>
          <p:nvPr/>
        </p:nvCxnSpPr>
        <p:spPr>
          <a:xfrm flipH="1">
            <a:off x="4173581" y="5193213"/>
            <a:ext cx="2" cy="13493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 rot="5400000" flipH="1">
            <a:off x="4794446" y="6018444"/>
            <a:ext cx="1133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 smtClean="0">
                <a:latin typeface="Times"/>
                <a:cs typeface="Times"/>
              </a:rPr>
              <a:t>PLD3-M232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cxnSp>
        <p:nvCxnSpPr>
          <p:cNvPr id="21" name="直線コネクタ 20"/>
          <p:cNvCxnSpPr/>
          <p:nvPr/>
        </p:nvCxnSpPr>
        <p:spPr>
          <a:xfrm flipH="1">
            <a:off x="3739641" y="2039857"/>
            <a:ext cx="16982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 flipH="1">
            <a:off x="3739641" y="1262632"/>
            <a:ext cx="16982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/>
          <p:nvPr/>
        </p:nvCxnSpPr>
        <p:spPr>
          <a:xfrm flipH="1">
            <a:off x="3739641" y="471523"/>
            <a:ext cx="16982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/>
          <p:cNvCxnSpPr/>
          <p:nvPr/>
        </p:nvCxnSpPr>
        <p:spPr>
          <a:xfrm flipH="1">
            <a:off x="3739641" y="749183"/>
            <a:ext cx="16982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/>
          <p:cNvSpPr txBox="1"/>
          <p:nvPr/>
        </p:nvSpPr>
        <p:spPr>
          <a:xfrm flipH="1">
            <a:off x="3367877" y="618378"/>
            <a:ext cx="3762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b="1" dirty="0" smtClean="0">
                <a:latin typeface="Times"/>
                <a:cs typeface="Times"/>
              </a:rPr>
              <a:t>66</a:t>
            </a:r>
            <a:endParaRPr kumimoji="1" lang="ja-JP" altLang="en-US" sz="1100" b="1" dirty="0">
              <a:latin typeface="Times"/>
              <a:cs typeface="Times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 flipH="1">
            <a:off x="3367877" y="1131827"/>
            <a:ext cx="3762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b="1" dirty="0" smtClean="0">
                <a:latin typeface="Times"/>
                <a:cs typeface="Times"/>
              </a:rPr>
              <a:t>45</a:t>
            </a:r>
            <a:endParaRPr kumimoji="1" lang="ja-JP" altLang="en-US" sz="1100" b="1" dirty="0">
              <a:latin typeface="Times"/>
              <a:cs typeface="Times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 flipH="1">
            <a:off x="3367877" y="1903701"/>
            <a:ext cx="3762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100" b="1" dirty="0" smtClean="0">
                <a:latin typeface="Times"/>
                <a:cs typeface="Times"/>
              </a:rPr>
              <a:t>31</a:t>
            </a:r>
            <a:endParaRPr kumimoji="1" lang="ja-JP" altLang="en-US" sz="1100" b="1" dirty="0">
              <a:latin typeface="Times"/>
              <a:cs typeface="Times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 flipH="1">
            <a:off x="3269427" y="333718"/>
            <a:ext cx="5397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b="1" dirty="0" smtClean="0">
                <a:latin typeface="Times"/>
                <a:cs typeface="Times"/>
              </a:rPr>
              <a:t>97.4</a:t>
            </a:r>
            <a:endParaRPr kumimoji="1" lang="ja-JP" altLang="en-US" sz="1100" b="1" dirty="0">
              <a:latin typeface="Times"/>
              <a:cs typeface="Times"/>
            </a:endParaRPr>
          </a:p>
        </p:txBody>
      </p:sp>
      <p:cxnSp>
        <p:nvCxnSpPr>
          <p:cNvPr id="30" name="直線コネクタ 29"/>
          <p:cNvCxnSpPr/>
          <p:nvPr/>
        </p:nvCxnSpPr>
        <p:spPr>
          <a:xfrm flipH="1">
            <a:off x="3739641" y="3246625"/>
            <a:ext cx="16982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/>
          <p:cNvCxnSpPr/>
          <p:nvPr/>
        </p:nvCxnSpPr>
        <p:spPr>
          <a:xfrm flipH="1">
            <a:off x="3739641" y="2455516"/>
            <a:ext cx="16982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/>
          <p:cNvCxnSpPr/>
          <p:nvPr/>
        </p:nvCxnSpPr>
        <p:spPr>
          <a:xfrm flipH="1">
            <a:off x="3739641" y="2733176"/>
            <a:ext cx="16982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/>
          <p:cNvSpPr txBox="1"/>
          <p:nvPr/>
        </p:nvSpPr>
        <p:spPr>
          <a:xfrm flipH="1">
            <a:off x="3367877" y="2602371"/>
            <a:ext cx="3762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b="1" dirty="0" smtClean="0">
                <a:latin typeface="Times"/>
                <a:cs typeface="Times"/>
              </a:rPr>
              <a:t>66</a:t>
            </a:r>
            <a:endParaRPr kumimoji="1" lang="ja-JP" altLang="en-US" sz="1100" b="1" dirty="0">
              <a:latin typeface="Times"/>
              <a:cs typeface="Times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 flipH="1">
            <a:off x="3367877" y="3115820"/>
            <a:ext cx="3762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b="1" dirty="0" smtClean="0">
                <a:latin typeface="Times"/>
                <a:cs typeface="Times"/>
              </a:rPr>
              <a:t>45</a:t>
            </a:r>
            <a:endParaRPr kumimoji="1" lang="ja-JP" altLang="en-US" sz="1100" b="1" dirty="0">
              <a:latin typeface="Times"/>
              <a:cs typeface="Times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 flipH="1">
            <a:off x="3269427" y="2317711"/>
            <a:ext cx="5397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b="1" dirty="0" smtClean="0">
                <a:latin typeface="Times"/>
                <a:cs typeface="Times"/>
              </a:rPr>
              <a:t>97.4</a:t>
            </a:r>
            <a:endParaRPr kumimoji="1" lang="ja-JP" altLang="en-US" sz="1100" b="1" dirty="0">
              <a:latin typeface="Times"/>
              <a:cs typeface="Times"/>
            </a:endParaRPr>
          </a:p>
        </p:txBody>
      </p:sp>
      <p:cxnSp>
        <p:nvCxnSpPr>
          <p:cNvPr id="37" name="直線コネクタ 36"/>
          <p:cNvCxnSpPr/>
          <p:nvPr/>
        </p:nvCxnSpPr>
        <p:spPr>
          <a:xfrm flipH="1">
            <a:off x="3739641" y="4557022"/>
            <a:ext cx="16982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/>
          <p:cNvCxnSpPr/>
          <p:nvPr/>
        </p:nvCxnSpPr>
        <p:spPr>
          <a:xfrm flipH="1">
            <a:off x="3739641" y="3967724"/>
            <a:ext cx="16982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/>
          <p:cNvSpPr txBox="1"/>
          <p:nvPr/>
        </p:nvSpPr>
        <p:spPr>
          <a:xfrm flipH="1">
            <a:off x="3367877" y="3836919"/>
            <a:ext cx="3762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b="1" dirty="0" smtClean="0">
                <a:latin typeface="Times"/>
                <a:cs typeface="Times"/>
              </a:rPr>
              <a:t>66</a:t>
            </a:r>
            <a:endParaRPr kumimoji="1" lang="ja-JP" altLang="en-US" sz="1100" b="1" dirty="0">
              <a:latin typeface="Times"/>
              <a:cs typeface="Times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 flipH="1">
            <a:off x="3367877" y="4426217"/>
            <a:ext cx="3762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b="1" dirty="0" smtClean="0">
                <a:latin typeface="Times"/>
                <a:cs typeface="Times"/>
              </a:rPr>
              <a:t>45</a:t>
            </a:r>
            <a:endParaRPr kumimoji="1" lang="ja-JP" altLang="en-US" sz="1100" b="1" dirty="0">
              <a:latin typeface="Times"/>
              <a:cs typeface="Times"/>
            </a:endParaRPr>
          </a:p>
        </p:txBody>
      </p:sp>
      <p:cxnSp>
        <p:nvCxnSpPr>
          <p:cNvPr id="41" name="直線コネクタ 40"/>
          <p:cNvCxnSpPr/>
          <p:nvPr/>
        </p:nvCxnSpPr>
        <p:spPr>
          <a:xfrm flipH="1">
            <a:off x="3735164" y="4829637"/>
            <a:ext cx="16982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テキスト ボックス 41"/>
          <p:cNvSpPr txBox="1"/>
          <p:nvPr/>
        </p:nvSpPr>
        <p:spPr>
          <a:xfrm flipH="1">
            <a:off x="3363400" y="4698832"/>
            <a:ext cx="3762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b="1" dirty="0" smtClean="0">
                <a:latin typeface="Times"/>
                <a:cs typeface="Times"/>
              </a:rPr>
              <a:t>66</a:t>
            </a:r>
            <a:endParaRPr kumimoji="1" lang="ja-JP" altLang="en-US" sz="1100" b="1" dirty="0">
              <a:latin typeface="Times"/>
              <a:cs typeface="Times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 flipH="1">
            <a:off x="2348715" y="238603"/>
            <a:ext cx="1090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600" b="1" dirty="0" smtClean="0">
                <a:latin typeface="Times"/>
                <a:cs typeface="Times"/>
              </a:rPr>
              <a:t>(a) PLD3</a:t>
            </a:r>
            <a:endParaRPr kumimoji="1" lang="ja-JP" altLang="en-US" sz="1600" b="1" dirty="0">
              <a:latin typeface="Times"/>
              <a:cs typeface="Times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 flipH="1">
            <a:off x="2348715" y="2317711"/>
            <a:ext cx="1090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600" b="1" dirty="0" smtClean="0">
                <a:latin typeface="Times"/>
                <a:cs typeface="Times"/>
              </a:rPr>
              <a:t>(b) Flag</a:t>
            </a:r>
            <a:endParaRPr kumimoji="1" lang="ja-JP" altLang="en-US" sz="1600" b="1" dirty="0">
              <a:latin typeface="Times"/>
              <a:cs typeface="Times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 flipH="1">
            <a:off x="2423417" y="3929252"/>
            <a:ext cx="1090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600" b="1" dirty="0" smtClean="0">
                <a:latin typeface="Times"/>
                <a:cs typeface="Times"/>
              </a:rPr>
              <a:t>(c) PGRN</a:t>
            </a:r>
            <a:endParaRPr kumimoji="1" lang="ja-JP" altLang="en-US" sz="1600" b="1" dirty="0">
              <a:latin typeface="Times"/>
              <a:cs typeface="Times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 flipH="1">
            <a:off x="2423417" y="4829637"/>
            <a:ext cx="1090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600" b="1" dirty="0" smtClean="0">
                <a:latin typeface="Times"/>
                <a:cs typeface="Times"/>
              </a:rPr>
              <a:t>(d) Hsp60</a:t>
            </a:r>
            <a:endParaRPr kumimoji="1" lang="ja-JP" altLang="en-US" sz="1600" b="1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641492747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43</Words>
  <Application>Microsoft Macintosh PowerPoint</Application>
  <PresentationFormat>画面に合わせる (4:3)</PresentationFormat>
  <Paragraphs>23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Company>MPU Bioinformatics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Jun-ichi Satoh</dc:creator>
  <cp:lastModifiedBy>Jun-ichi Satoh</cp:lastModifiedBy>
  <cp:revision>5</cp:revision>
  <dcterms:created xsi:type="dcterms:W3CDTF">2014-05-09T05:49:51Z</dcterms:created>
  <dcterms:modified xsi:type="dcterms:W3CDTF">2014-06-27T20:12:10Z</dcterms:modified>
</cp:coreProperties>
</file>