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hme, Andrees R&amp;D/FR" initials="BA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638" autoAdjust="0"/>
  </p:normalViewPr>
  <p:slideViewPr>
    <p:cSldViewPr>
      <p:cViewPr>
        <p:scale>
          <a:sx n="60" d="100"/>
          <a:sy n="60" d="100"/>
        </p:scale>
        <p:origin x="-1088" y="-1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DBEDF-124D-441A-B507-8CFAEC0CAE63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F05EA-8B3D-4AD7-BE79-87F42E29275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9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42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4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76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2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4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91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6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67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4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3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70D87-76A0-4D57-AF84-87ECF8C66E5E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CE6D2-9017-4DBD-B984-A59426497C6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" name="ZoneTexte 79"/>
          <p:cNvSpPr txBox="1"/>
          <p:nvPr/>
        </p:nvSpPr>
        <p:spPr>
          <a:xfrm>
            <a:off x="3732913" y="1844824"/>
            <a:ext cx="197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Plasma A</a:t>
            </a:r>
            <a:r>
              <a:rPr lang="el-GR" dirty="0" smtClean="0"/>
              <a:t>β</a:t>
            </a:r>
            <a:r>
              <a:rPr lang="en-US" dirty="0" smtClean="0"/>
              <a:t>40 levels</a:t>
            </a:r>
            <a:endParaRPr lang="en-US" dirty="0"/>
          </a:p>
        </p:txBody>
      </p:sp>
      <p:sp>
        <p:nvSpPr>
          <p:cNvPr id="8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ZoneTexte 15"/>
          <p:cNvSpPr txBox="1"/>
          <p:nvPr/>
        </p:nvSpPr>
        <p:spPr>
          <a:xfrm>
            <a:off x="323528" y="257549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Suppl. Fig 1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777" y="2214157"/>
            <a:ext cx="3139695" cy="315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715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7F2455B5586340876DD6F775C50739" ma:contentTypeVersion="0" ma:contentTypeDescription="Create a new document." ma:contentTypeScope="" ma:versionID="8ae149208ac8df38be134e374686b0d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CCB38A-5076-481D-81C6-58AEE9D83A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C5063F1-DDFD-459A-84F0-AEE6636DE1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A3FEBE-86E7-419B-9886-AE31780DD3D7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2487</TotalTime>
  <Words>9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sanofi-aventis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Pradier, Laurent R&amp;D/FR</dc:creator>
  <cp:lastModifiedBy>Pradier, Laurent /FR</cp:lastModifiedBy>
  <cp:revision>85</cp:revision>
  <cp:lastPrinted>2018-02-22T07:17:40Z</cp:lastPrinted>
  <dcterms:created xsi:type="dcterms:W3CDTF">2017-07-27T12:46:27Z</dcterms:created>
  <dcterms:modified xsi:type="dcterms:W3CDTF">2018-04-10T14:15:42Z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0x010100797F2455B5586340876DD6F775C50739</vt:lpwstr>
  </property>
</Properties>
</file>