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59"/>
  </p:normalViewPr>
  <p:slideViewPr>
    <p:cSldViewPr snapToGrid="0">
      <p:cViewPr>
        <p:scale>
          <a:sx n="100" d="100"/>
          <a:sy n="100" d="100"/>
        </p:scale>
        <p:origin x="23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6C92-DA47-4379-BD87-1E1D3493D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マスター タイトルの書式設定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7F8039-4867-427F-93B5-F2A258938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マスター サブタイトルの書式設定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F9B55-B3AC-4E0E-8175-6ADF5FBA29F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586AF-C317-4B3D-9B28-3BE89A6682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6F92B-DF80-48A3-BE3E-1012CE75C5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0B86-4F32-4792-B467-71C6697F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マスター タイトルの書式設定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CE5AC-15BC-4371-9DA9-8E9575DE9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15A71-F1DB-4F76-A408-8CEFAF1459C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7DD87-F632-4818-BE24-48D5AA06F74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6C61B-1D2F-46BC-9E9A-DECFDB4787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F946B-1D87-47DA-BB5D-4A01446B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マスター タイトルの書式設定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57558-A4CF-4A92-9F88-D9319C732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BD366-1092-46BF-8EB2-1B95B06EB71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2AF03-FC6B-4056-BF27-0C075510765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4AA8C-FDAD-4B25-94D7-3313CA3982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7DA2-E25E-4DEF-9B2A-DFFAB13D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マスター タイトルの書式設定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E9767-9453-4314-9E06-F2C1B132F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2FE43-7F45-434B-9371-FD279A69FD0F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2DCE1-4CE2-4BCF-9C98-F57439D1FD5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061E1-6F42-4036-A09C-FE85999B2B7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F4AB2-173D-4A5E-A9E9-9579F7D90B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3C52-BCFD-4289-A6C7-706843ECC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t>マスター タイトルの書式設定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CACB2-AF59-446E-97B7-BB1D704B9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マスター テキストの書式設定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E54C2-3C55-42E8-BAF8-89405E157B9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E7C60-9113-4401-BD00-5B408DB8C48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マスター テキストの書式設定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51E472-0F84-4594-8330-3B1A87E0220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4997B-3493-4481-AA4D-81FF52FC4FD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D82CB8-0E04-41B6-8A8F-E70EA22FDE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CA58E7-4932-412A-B10B-AF54ED6BDB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CAE7-F328-42DF-A84C-0E8D63B5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マスター タイトルの書式設定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F0835-16F8-4DC8-93AB-0100AF5A756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9B3630-14D9-4ABA-AC15-343E0228D1F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505CA-394B-41F3-BCBF-69CD882BA8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AF39F-46FD-4D22-9165-357EAE96A17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770EB-DD1C-475D-8A39-5BC137960FD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3921B-5A32-446B-82A7-9755000785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002F-5270-4AFD-908A-A934034AE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マスター タイトルの書式設定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1E47F-AECA-4439-88D6-5E038ED70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5F9AF-55A1-4D5F-9C0F-308876ECC13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マスター テキストの書式設定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E8E8C-A88B-449C-9867-E5746211B2D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B2DC4-714A-4FA5-BBC6-E4E3476B4CB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734C3-3131-4814-A392-B44C051A8B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FA48-2C6B-4538-9064-1EEF20D0E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マスター タイトルの書式設定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A8D39-5B49-4FB0-A4E1-BEC7ADA3E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アイコンをクリックして図を追加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FC192-0610-496B-9437-3CEA498F6CD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マスター テキストの書式設定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D55FB-F0ED-4B08-B866-D5E1A4DB796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96D45-7FD2-4738-85B4-A7983762A60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69952-3362-42AF-8D0D-0262021A3B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AF7D-D59D-44F0-8A37-D703F52E1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マスター タイトルの書式設定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8C9F1-B265-4F52-806E-D3FA51EC1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4CED-ACAF-41A8-A253-ED9C9853385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F8326-477B-40DB-B5E6-3CF866D82E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14207-F211-48EF-870F-7B0AE8F752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338D6B-2F97-418F-910D-81CC139A0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t>マスター タイトルの書式設定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E6227-80EF-4AB4-AA75-80BFB791A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03276-D9E3-4953-9F3B-E5E8BCB1FE6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8BDC-81FB-4730-90ED-A1DA945A7A9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446C7-C8B5-4110-BED6-A56E3D96BE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2B5D7B4-3F6F-E341-8185-35043BCEE4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234CE-B379-41D6-8AA6-D6897CDB3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マスター タイトルの書式設定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8905E-5E81-408B-BE56-F9799F554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マスター テキストの書式設定</a:t>
            </a:r>
          </a:p>
          <a:p>
            <a:pPr lvl="1">
              <a:buNone/>
            </a:pPr>
            <a:r>
              <a:t>第 2 レベル</a:t>
            </a:r>
          </a:p>
          <a:p>
            <a:pPr lvl="2">
              <a:buNone/>
            </a:pPr>
            <a:r>
              <a:t>第 3 レベル</a:t>
            </a:r>
          </a:p>
          <a:p>
            <a:pPr lvl="3">
              <a:buNone/>
            </a:pPr>
            <a:r>
              <a:t>第 4 レベル</a:t>
            </a:r>
          </a:p>
          <a:p>
            <a:pPr lvl="4">
              <a:buNone/>
            </a:pPr>
            <a:r>
              <a:t>第 5 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54C77-9402-4A00-80F0-C4301C4BC4A2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419AF7-3C0D-9D44-BED3-13291EA22C4D}" type="datetimeFigureOut">
              <a:t>2026/8/25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2C75A-9718-43E0-8F42-7CD4E13094D1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7B942-CFD1-4C61-B042-69975ED1656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B5D7B4-3F6F-E341-8185-35043BCEE478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A36F4ED-7A94-6582-CAF4-8D3AF7DAD550}"/>
              </a:ext>
            </a:extLst>
          </p:cNvPr>
          <p:cNvSpPr>
            <a:spLocks noGrp="1"/>
          </p:cNvSpPr>
          <p:nvPr/>
        </p:nvSpPr>
        <p:spPr>
          <a:xfrm>
            <a:off x="1203160" y="6491308"/>
            <a:ext cx="468964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1: Inter-task correlation heatmap. </a:t>
            </a:r>
            <a:endParaRPr lang="ja-JP" altLang="ja-JP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Heatmap showing Spearman’s rank correlation coefficients (</a:t>
            </a:r>
            <a:r>
              <a:rPr lang="en-US" altLang="ja-JP" sz="900" dirty="0" err="1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) between scores of automated cognitive tasks to evaluate the internal consistency and overlapping constructs. Color intensity reflects correlation strength. Abbreviations: TO, temporal orientation; IR, immediate recall; DR, delayed recall; DS, digit span; VF, verbal fluency.</a:t>
            </a:r>
            <a:endParaRPr lang="ja-JP" altLang="ja-JP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2E64CE-9243-A856-CCD0-23255E836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560" y="2044700"/>
            <a:ext cx="5055211" cy="444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9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65</Words>
  <Application>Microsoft Macintosh PowerPoint</Application>
  <DocSecurity>0</DocSecurity>
  <PresentationFormat>A4 210 x 297 mm</PresentationFormat>
  <Paragraphs>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Takayuki Asano</cp:lastModifiedBy>
  <cp:revision>7</cp:revision>
  <dcterms:created xsi:type="dcterms:W3CDTF">2026-08-23T00:55:51Z</dcterms:created>
  <dcterms:modified xsi:type="dcterms:W3CDTF">2026-08-25T06:14:16Z</dcterms:modified>
</cp:coreProperties>
</file>