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
  </p:notesMasterIdLst>
  <p:sldIdLst>
    <p:sldId id="256" r:id="rId2"/>
  </p:sldIdLst>
  <p:sldSz cx="6858000" cy="9906000" type="A4"/>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68"/>
  </p:normalViewPr>
  <p:slideViewPr>
    <p:cSldViewPr snapToGrid="0">
      <p:cViewPr varScale="1">
        <p:scale>
          <a:sx n="70" d="100"/>
          <a:sy n="70" d="100"/>
        </p:scale>
        <p:origin x="3152"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C3789E-9D1B-4918-87BD-AEEF22D8AA3B}"/>
              </a:ext>
            </a:extLst>
          </p:cNvPr>
          <p:cNvSpPr>
            <a:spLocks noGrp="1"/>
          </p:cNvSpPr>
          <p:nvPr>
            <p:ph type="ctrTitle"/>
          </p:nvPr>
        </p:nvSpPr>
        <p:spPr>
          <a:xfrm>
            <a:off x="514350" y="1621191"/>
            <a:ext cx="5829300" cy="3448756"/>
          </a:xfrm>
        </p:spPr>
        <p:txBody>
          <a:bodyPr anchor="b"/>
          <a:lstStyle>
            <a:lvl1pPr algn="ctr">
              <a:buNone/>
              <a:defRPr sz="4500"/>
            </a:lvl1pPr>
          </a:lstStyle>
          <a:p>
            <a:r>
              <a:t>マスター タイトルの書式設定</a:t>
            </a:r>
          </a:p>
        </p:txBody>
      </p:sp>
      <p:sp>
        <p:nvSpPr>
          <p:cNvPr id="3" name="Subtitle 2">
            <a:extLst>
              <a:ext uri="{FF2B5EF4-FFF2-40B4-BE49-F238E27FC236}">
                <a16:creationId xmlns:a16="http://schemas.microsoft.com/office/drawing/2014/main" id="{5C1C3F09-8452-4E5F-8A53-0D295BEF676F}"/>
              </a:ext>
            </a:extLst>
          </p:cNvPr>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t>マスター サブタイトルの書式設定</a:t>
            </a:r>
          </a:p>
        </p:txBody>
      </p:sp>
      <p:sp>
        <p:nvSpPr>
          <p:cNvPr id="4" name="Date Placeholder 3">
            <a:extLst>
              <a:ext uri="{FF2B5EF4-FFF2-40B4-BE49-F238E27FC236}">
                <a16:creationId xmlns:a16="http://schemas.microsoft.com/office/drawing/2014/main" id="{46AC8501-1722-408F-BC24-9E59524D01C3}"/>
              </a:ext>
            </a:extLst>
          </p:cNvPr>
          <p:cNvSpPr>
            <a:spLocks noGrp="1"/>
          </p:cNvSpPr>
          <p:nvPr>
            <p:ph type="dt" idx="10"/>
          </p:nvPr>
        </p:nvSpPr>
        <p:spPr/>
        <p:txBody>
          <a:bodyPr/>
          <a:lstStyle/>
          <a:p>
            <a:fld id="{E3419AF7-3C0D-9D44-BED3-13291EA22C4D}" type="datetimeFigureOut">
              <a:t>2026/8/25</a:t>
            </a:fld>
            <a:endParaRPr/>
          </a:p>
        </p:txBody>
      </p:sp>
      <p:sp>
        <p:nvSpPr>
          <p:cNvPr id="5" name="Footer Placeholder 4">
            <a:extLst>
              <a:ext uri="{FF2B5EF4-FFF2-40B4-BE49-F238E27FC236}">
                <a16:creationId xmlns:a16="http://schemas.microsoft.com/office/drawing/2014/main" id="{4791295E-DDFD-4E32-AC26-BF3F93981F8D}"/>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17C1F0A0-FF19-4F28-B155-64FAD7ECBF29}"/>
              </a:ext>
            </a:extLst>
          </p:cNvPr>
          <p:cNvSpPr>
            <a:spLocks noGrp="1"/>
          </p:cNvSpPr>
          <p:nvPr>
            <p:ph type="sldNum" idx="12"/>
          </p:nvPr>
        </p:nvSpPr>
        <p:spPr/>
        <p:txBody>
          <a:bodyPr/>
          <a:lstStyle/>
          <a:p>
            <a:fld id="{62B5D7B4-3F6F-E341-8185-35043BCEE478}"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6F84A7-064A-44A7-ABB0-AC3C75A16B4F}"/>
              </a:ext>
            </a:extLst>
          </p:cNvPr>
          <p:cNvSpPr>
            <a:spLocks noGrp="1"/>
          </p:cNvSpPr>
          <p:nvPr>
            <p:ph type="title"/>
          </p:nvPr>
        </p:nvSpPr>
        <p:spPr/>
        <p:txBody>
          <a:bodyPr/>
          <a:lstStyle/>
          <a:p>
            <a:r>
              <a:t>マスター タイトルの書式設定</a:t>
            </a:r>
          </a:p>
        </p:txBody>
      </p:sp>
      <p:sp>
        <p:nvSpPr>
          <p:cNvPr id="3" name="Content Placeholder 2">
            <a:extLst>
              <a:ext uri="{FF2B5EF4-FFF2-40B4-BE49-F238E27FC236}">
                <a16:creationId xmlns:a16="http://schemas.microsoft.com/office/drawing/2014/main" id="{94B87DB7-7053-4B77-8EB0-B13B7F70E48C}"/>
              </a:ext>
            </a:extLst>
          </p:cNvPr>
          <p:cNvSpPr>
            <a:spLocks noGrp="1"/>
          </p:cNvSpPr>
          <p:nvPr>
            <p:ph idx="1"/>
          </p:nvPr>
        </p:nvSpPr>
        <p:spPr/>
        <p:txBody>
          <a:bodyPr/>
          <a:lstStyle/>
          <a:p>
            <a:pPr lvl="0">
              <a:buNone/>
            </a:pPr>
            <a:r>
              <a:t>マスター テキストの書式設定</a:t>
            </a:r>
          </a:p>
          <a:p>
            <a:pPr lvl="1">
              <a:buNone/>
            </a:pPr>
            <a:r>
              <a:t>第 2 レベル</a:t>
            </a:r>
          </a:p>
          <a:p>
            <a:pPr lvl="2">
              <a:buNone/>
            </a:pPr>
            <a:r>
              <a:t>第 3 レベル</a:t>
            </a:r>
          </a:p>
          <a:p>
            <a:pPr lvl="3">
              <a:buNone/>
            </a:pPr>
            <a:r>
              <a:t>第 4 レベル</a:t>
            </a:r>
          </a:p>
          <a:p>
            <a:pPr lvl="4">
              <a:buNone/>
            </a:pPr>
            <a:r>
              <a:t>第 5 レベル</a:t>
            </a:r>
          </a:p>
        </p:txBody>
      </p:sp>
      <p:sp>
        <p:nvSpPr>
          <p:cNvPr id="4" name="Date Placeholder 3">
            <a:extLst>
              <a:ext uri="{FF2B5EF4-FFF2-40B4-BE49-F238E27FC236}">
                <a16:creationId xmlns:a16="http://schemas.microsoft.com/office/drawing/2014/main" id="{80ECF043-A2D5-42C0-9C97-F6330E6316E9}"/>
              </a:ext>
            </a:extLst>
          </p:cNvPr>
          <p:cNvSpPr>
            <a:spLocks noGrp="1"/>
          </p:cNvSpPr>
          <p:nvPr>
            <p:ph type="dt" idx="10"/>
          </p:nvPr>
        </p:nvSpPr>
        <p:spPr/>
        <p:txBody>
          <a:bodyPr/>
          <a:lstStyle/>
          <a:p>
            <a:fld id="{E3419AF7-3C0D-9D44-BED3-13291EA22C4D}" type="datetimeFigureOut">
              <a:t>2026/8/25</a:t>
            </a:fld>
            <a:endParaRPr/>
          </a:p>
        </p:txBody>
      </p:sp>
      <p:sp>
        <p:nvSpPr>
          <p:cNvPr id="5" name="Footer Placeholder 4">
            <a:extLst>
              <a:ext uri="{FF2B5EF4-FFF2-40B4-BE49-F238E27FC236}">
                <a16:creationId xmlns:a16="http://schemas.microsoft.com/office/drawing/2014/main" id="{4A66A155-94B3-4F04-9685-8EDFD3E6910C}"/>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395F4432-A31B-4F12-A0F5-F30F7D24CE75}"/>
              </a:ext>
            </a:extLst>
          </p:cNvPr>
          <p:cNvSpPr>
            <a:spLocks noGrp="1"/>
          </p:cNvSpPr>
          <p:nvPr>
            <p:ph type="sldNum" idx="12"/>
          </p:nvPr>
        </p:nvSpPr>
        <p:spPr/>
        <p:txBody>
          <a:bodyPr/>
          <a:lstStyle/>
          <a:p>
            <a:fld id="{62B5D7B4-3F6F-E341-8185-35043BCEE478}"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1E3E8E-6ED7-4BD5-ADB5-2E0419F0109C}"/>
              </a:ext>
            </a:extLst>
          </p:cNvPr>
          <p:cNvSpPr>
            <a:spLocks noGrp="1"/>
          </p:cNvSpPr>
          <p:nvPr>
            <p:ph type="title"/>
          </p:nvPr>
        </p:nvSpPr>
        <p:spPr>
          <a:xfrm>
            <a:off x="467916" y="2469624"/>
            <a:ext cx="5915025" cy="4120620"/>
          </a:xfrm>
        </p:spPr>
        <p:txBody>
          <a:bodyPr anchor="b"/>
          <a:lstStyle>
            <a:lvl1pPr>
              <a:buNone/>
              <a:defRPr sz="4500"/>
            </a:lvl1pPr>
          </a:lstStyle>
          <a:p>
            <a:r>
              <a:t>マスター タイトルの書式設定</a:t>
            </a:r>
          </a:p>
        </p:txBody>
      </p:sp>
      <p:sp>
        <p:nvSpPr>
          <p:cNvPr id="3" name="Text Placeholder 2">
            <a:extLst>
              <a:ext uri="{FF2B5EF4-FFF2-40B4-BE49-F238E27FC236}">
                <a16:creationId xmlns:a16="http://schemas.microsoft.com/office/drawing/2014/main" id="{E41154C9-BB13-4DAF-B2BE-5979F17CF625}"/>
              </a:ext>
            </a:extLst>
          </p:cNvPr>
          <p:cNvSpPr>
            <a:spLocks noGrp="1"/>
          </p:cNvSpPr>
          <p:nvPr>
            <p:ph type="body" idx="1"/>
          </p:nvPr>
        </p:nvSpPr>
        <p:spPr>
          <a:xfrm>
            <a:off x="467916" y="6629226"/>
            <a:ext cx="5915025" cy="2166937"/>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buNone/>
            </a:pPr>
            <a:r>
              <a:t>マスター テキストの書式設定</a:t>
            </a:r>
          </a:p>
        </p:txBody>
      </p:sp>
      <p:sp>
        <p:nvSpPr>
          <p:cNvPr id="4" name="Date Placeholder 3">
            <a:extLst>
              <a:ext uri="{FF2B5EF4-FFF2-40B4-BE49-F238E27FC236}">
                <a16:creationId xmlns:a16="http://schemas.microsoft.com/office/drawing/2014/main" id="{BD0B258E-0C7E-4C8C-A81F-68D0B261887F}"/>
              </a:ext>
            </a:extLst>
          </p:cNvPr>
          <p:cNvSpPr>
            <a:spLocks noGrp="1"/>
          </p:cNvSpPr>
          <p:nvPr>
            <p:ph type="dt" idx="10"/>
          </p:nvPr>
        </p:nvSpPr>
        <p:spPr/>
        <p:txBody>
          <a:bodyPr/>
          <a:lstStyle/>
          <a:p>
            <a:fld id="{E3419AF7-3C0D-9D44-BED3-13291EA22C4D}" type="datetimeFigureOut">
              <a:t>2026/8/25</a:t>
            </a:fld>
            <a:endParaRPr/>
          </a:p>
        </p:txBody>
      </p:sp>
      <p:sp>
        <p:nvSpPr>
          <p:cNvPr id="5" name="Footer Placeholder 4">
            <a:extLst>
              <a:ext uri="{FF2B5EF4-FFF2-40B4-BE49-F238E27FC236}">
                <a16:creationId xmlns:a16="http://schemas.microsoft.com/office/drawing/2014/main" id="{80001BA6-7BCB-4BA2-84E0-716512DC930A}"/>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269662BC-EE5D-45B3-9BF9-30877C2D9D04}"/>
              </a:ext>
            </a:extLst>
          </p:cNvPr>
          <p:cNvSpPr>
            <a:spLocks noGrp="1"/>
          </p:cNvSpPr>
          <p:nvPr>
            <p:ph type="sldNum" idx="12"/>
          </p:nvPr>
        </p:nvSpPr>
        <p:spPr/>
        <p:txBody>
          <a:bodyPr/>
          <a:lstStyle/>
          <a:p>
            <a:fld id="{62B5D7B4-3F6F-E341-8185-35043BCEE478}"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342D2-D6FE-486D-B28C-F33464B00984}"/>
              </a:ext>
            </a:extLst>
          </p:cNvPr>
          <p:cNvSpPr>
            <a:spLocks noGrp="1"/>
          </p:cNvSpPr>
          <p:nvPr>
            <p:ph type="title"/>
          </p:nvPr>
        </p:nvSpPr>
        <p:spPr/>
        <p:txBody>
          <a:bodyPr/>
          <a:lstStyle/>
          <a:p>
            <a:r>
              <a:t>マスター タイトルの書式設定</a:t>
            </a:r>
          </a:p>
        </p:txBody>
      </p:sp>
      <p:sp>
        <p:nvSpPr>
          <p:cNvPr id="3" name="Content Placeholder 2">
            <a:extLst>
              <a:ext uri="{FF2B5EF4-FFF2-40B4-BE49-F238E27FC236}">
                <a16:creationId xmlns:a16="http://schemas.microsoft.com/office/drawing/2014/main" id="{632890F1-C3C3-447B-AB82-D84F31B39C06}"/>
              </a:ext>
            </a:extLst>
          </p:cNvPr>
          <p:cNvSpPr>
            <a:spLocks noGrp="1"/>
          </p:cNvSpPr>
          <p:nvPr>
            <p:ph idx="1"/>
          </p:nvPr>
        </p:nvSpPr>
        <p:spPr>
          <a:xfrm>
            <a:off x="471488" y="2637014"/>
            <a:ext cx="2914650" cy="6285266"/>
          </a:xfrm>
        </p:spPr>
        <p:txBody>
          <a:bodyPr/>
          <a:lstStyle/>
          <a:p>
            <a:pPr lvl="0">
              <a:buNone/>
            </a:pPr>
            <a:r>
              <a:t>マスター テキストの書式設定</a:t>
            </a:r>
          </a:p>
          <a:p>
            <a:pPr lvl="1">
              <a:buNone/>
            </a:pPr>
            <a:r>
              <a:t>第 2 レベル</a:t>
            </a:r>
          </a:p>
          <a:p>
            <a:pPr lvl="2">
              <a:buNone/>
            </a:pPr>
            <a:r>
              <a:t>第 3 レベル</a:t>
            </a:r>
          </a:p>
          <a:p>
            <a:pPr lvl="3">
              <a:buNone/>
            </a:pPr>
            <a:r>
              <a:t>第 4 レベル</a:t>
            </a:r>
          </a:p>
          <a:p>
            <a:pPr lvl="4">
              <a:buNone/>
            </a:pPr>
            <a:r>
              <a:t>第 5 レベル</a:t>
            </a:r>
          </a:p>
        </p:txBody>
      </p:sp>
      <p:sp>
        <p:nvSpPr>
          <p:cNvPr id="4" name="Content Placeholder 3">
            <a:extLst>
              <a:ext uri="{FF2B5EF4-FFF2-40B4-BE49-F238E27FC236}">
                <a16:creationId xmlns:a16="http://schemas.microsoft.com/office/drawing/2014/main" id="{1E02CEF6-AC7F-471E-87BA-4DEA64FD6BBF}"/>
              </a:ext>
            </a:extLst>
          </p:cNvPr>
          <p:cNvSpPr>
            <a:spLocks noGrp="1"/>
          </p:cNvSpPr>
          <p:nvPr>
            <p:ph idx="2"/>
          </p:nvPr>
        </p:nvSpPr>
        <p:spPr>
          <a:xfrm>
            <a:off x="3471863" y="2637014"/>
            <a:ext cx="2914650" cy="6285266"/>
          </a:xfrm>
        </p:spPr>
        <p:txBody>
          <a:bodyPr/>
          <a:lstStyle/>
          <a:p>
            <a:pPr lvl="0">
              <a:buNone/>
            </a:pPr>
            <a:r>
              <a:t>マスター テキストの書式設定</a:t>
            </a:r>
          </a:p>
          <a:p>
            <a:pPr lvl="1">
              <a:buNone/>
            </a:pPr>
            <a:r>
              <a:t>第 2 レベル</a:t>
            </a:r>
          </a:p>
          <a:p>
            <a:pPr lvl="2">
              <a:buNone/>
            </a:pPr>
            <a:r>
              <a:t>第 3 レベル</a:t>
            </a:r>
          </a:p>
          <a:p>
            <a:pPr lvl="3">
              <a:buNone/>
            </a:pPr>
            <a:r>
              <a:t>第 4 レベル</a:t>
            </a:r>
          </a:p>
          <a:p>
            <a:pPr lvl="4">
              <a:buNone/>
            </a:pPr>
            <a:r>
              <a:t>第 5 レベル</a:t>
            </a:r>
          </a:p>
        </p:txBody>
      </p:sp>
      <p:sp>
        <p:nvSpPr>
          <p:cNvPr id="5" name="Date Placeholder 4">
            <a:extLst>
              <a:ext uri="{FF2B5EF4-FFF2-40B4-BE49-F238E27FC236}">
                <a16:creationId xmlns:a16="http://schemas.microsoft.com/office/drawing/2014/main" id="{A9E044DA-11CF-46E9-B2FC-5FC68CA17996}"/>
              </a:ext>
            </a:extLst>
          </p:cNvPr>
          <p:cNvSpPr>
            <a:spLocks noGrp="1"/>
          </p:cNvSpPr>
          <p:nvPr>
            <p:ph type="dt" idx="10"/>
          </p:nvPr>
        </p:nvSpPr>
        <p:spPr/>
        <p:txBody>
          <a:bodyPr/>
          <a:lstStyle/>
          <a:p>
            <a:fld id="{E3419AF7-3C0D-9D44-BED3-13291EA22C4D}" type="datetimeFigureOut">
              <a:t>2026/8/25</a:t>
            </a:fld>
            <a:endParaRPr/>
          </a:p>
        </p:txBody>
      </p:sp>
      <p:sp>
        <p:nvSpPr>
          <p:cNvPr id="6" name="Footer Placeholder 5">
            <a:extLst>
              <a:ext uri="{FF2B5EF4-FFF2-40B4-BE49-F238E27FC236}">
                <a16:creationId xmlns:a16="http://schemas.microsoft.com/office/drawing/2014/main" id="{D78E9D74-55D3-4391-9224-7D91F56A8DE1}"/>
              </a:ext>
            </a:extLst>
          </p:cNvPr>
          <p:cNvSpPr>
            <a:spLocks noGrp="1"/>
          </p:cNvSpPr>
          <p:nvPr>
            <p:ph type="ftr" idx="11"/>
          </p:nvPr>
        </p:nvSpPr>
        <p:spPr/>
        <p:txBody>
          <a:bodyPr/>
          <a:lstStyle/>
          <a:p>
            <a:endParaRPr/>
          </a:p>
        </p:txBody>
      </p:sp>
      <p:sp>
        <p:nvSpPr>
          <p:cNvPr id="7" name="Slide Number Placeholder 6">
            <a:extLst>
              <a:ext uri="{FF2B5EF4-FFF2-40B4-BE49-F238E27FC236}">
                <a16:creationId xmlns:a16="http://schemas.microsoft.com/office/drawing/2014/main" id="{FBE2CC6E-5BB5-44E2-AE27-1DC7DEA6294B}"/>
              </a:ext>
            </a:extLst>
          </p:cNvPr>
          <p:cNvSpPr>
            <a:spLocks noGrp="1"/>
          </p:cNvSpPr>
          <p:nvPr>
            <p:ph type="sldNum" idx="12"/>
          </p:nvPr>
        </p:nvSpPr>
        <p:spPr/>
        <p:txBody>
          <a:bodyPr/>
          <a:lstStyle/>
          <a:p>
            <a:fld id="{62B5D7B4-3F6F-E341-8185-35043BCEE478}"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9EAC4C-C12B-4E0E-A6B1-D2E502B31CC0}"/>
              </a:ext>
            </a:extLst>
          </p:cNvPr>
          <p:cNvSpPr>
            <a:spLocks noGrp="1"/>
          </p:cNvSpPr>
          <p:nvPr>
            <p:ph type="title"/>
          </p:nvPr>
        </p:nvSpPr>
        <p:spPr>
          <a:xfrm>
            <a:off x="472381" y="527405"/>
            <a:ext cx="5915025" cy="1914702"/>
          </a:xfrm>
        </p:spPr>
        <p:txBody>
          <a:bodyPr/>
          <a:lstStyle/>
          <a:p>
            <a:r>
              <a:t>マスター タイトルの書式設定</a:t>
            </a:r>
          </a:p>
        </p:txBody>
      </p:sp>
      <p:sp>
        <p:nvSpPr>
          <p:cNvPr id="3" name="Text Placeholder 2">
            <a:extLst>
              <a:ext uri="{FF2B5EF4-FFF2-40B4-BE49-F238E27FC236}">
                <a16:creationId xmlns:a16="http://schemas.microsoft.com/office/drawing/2014/main" id="{CE9F767E-2062-4BB9-AA82-2B0975E0DFA8}"/>
              </a:ext>
            </a:extLst>
          </p:cNvPr>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buNone/>
            </a:pPr>
            <a:r>
              <a:t>マスター テキストの書式設定</a:t>
            </a:r>
          </a:p>
        </p:txBody>
      </p:sp>
      <p:sp>
        <p:nvSpPr>
          <p:cNvPr id="4" name="Content Placeholder 3">
            <a:extLst>
              <a:ext uri="{FF2B5EF4-FFF2-40B4-BE49-F238E27FC236}">
                <a16:creationId xmlns:a16="http://schemas.microsoft.com/office/drawing/2014/main" id="{89A836ED-6F56-49B3-8369-5E6DFD09023E}"/>
              </a:ext>
            </a:extLst>
          </p:cNvPr>
          <p:cNvSpPr>
            <a:spLocks noGrp="1"/>
          </p:cNvSpPr>
          <p:nvPr>
            <p:ph idx="2"/>
          </p:nvPr>
        </p:nvSpPr>
        <p:spPr>
          <a:xfrm>
            <a:off x="472381" y="3618442"/>
            <a:ext cx="2901255" cy="5322183"/>
          </a:xfrm>
        </p:spPr>
        <p:txBody>
          <a:bodyPr/>
          <a:lstStyle/>
          <a:p>
            <a:pPr lvl="0">
              <a:buNone/>
            </a:pPr>
            <a:r>
              <a:t>マスター テキストの書式設定</a:t>
            </a:r>
          </a:p>
          <a:p>
            <a:pPr lvl="1">
              <a:buNone/>
            </a:pPr>
            <a:r>
              <a:t>第 2 レベル</a:t>
            </a:r>
          </a:p>
          <a:p>
            <a:pPr lvl="2">
              <a:buNone/>
            </a:pPr>
            <a:r>
              <a:t>第 3 レベル</a:t>
            </a:r>
          </a:p>
          <a:p>
            <a:pPr lvl="3">
              <a:buNone/>
            </a:pPr>
            <a:r>
              <a:t>第 4 レベル</a:t>
            </a:r>
          </a:p>
          <a:p>
            <a:pPr lvl="4">
              <a:buNone/>
            </a:pPr>
            <a:r>
              <a:t>第 5 レベル</a:t>
            </a:r>
          </a:p>
        </p:txBody>
      </p:sp>
      <p:sp>
        <p:nvSpPr>
          <p:cNvPr id="5" name="Text Placeholder 4">
            <a:extLst>
              <a:ext uri="{FF2B5EF4-FFF2-40B4-BE49-F238E27FC236}">
                <a16:creationId xmlns:a16="http://schemas.microsoft.com/office/drawing/2014/main" id="{3CB6BF2B-6916-421B-8656-EDAD6E31D3BB}"/>
              </a:ext>
            </a:extLst>
          </p:cNvPr>
          <p:cNvSpPr>
            <a:spLocks noGrp="1"/>
          </p:cNvSpPr>
          <p:nvPr>
            <p:ph type="body"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buNone/>
            </a:pPr>
            <a:r>
              <a:t>マスター テキストの書式設定</a:t>
            </a:r>
          </a:p>
        </p:txBody>
      </p:sp>
      <p:sp>
        <p:nvSpPr>
          <p:cNvPr id="6" name="Content Placeholder 5">
            <a:extLst>
              <a:ext uri="{FF2B5EF4-FFF2-40B4-BE49-F238E27FC236}">
                <a16:creationId xmlns:a16="http://schemas.microsoft.com/office/drawing/2014/main" id="{4B78470A-BCA2-4666-B3A2-56E8AAFE674E}"/>
              </a:ext>
            </a:extLst>
          </p:cNvPr>
          <p:cNvSpPr>
            <a:spLocks noGrp="1"/>
          </p:cNvSpPr>
          <p:nvPr>
            <p:ph idx="4"/>
          </p:nvPr>
        </p:nvSpPr>
        <p:spPr>
          <a:xfrm>
            <a:off x="3471863" y="3618442"/>
            <a:ext cx="2915543" cy="5322183"/>
          </a:xfrm>
        </p:spPr>
        <p:txBody>
          <a:bodyPr/>
          <a:lstStyle/>
          <a:p>
            <a:pPr lvl="0">
              <a:buNone/>
            </a:pPr>
            <a:r>
              <a:t>マスター テキストの書式設定</a:t>
            </a:r>
          </a:p>
          <a:p>
            <a:pPr lvl="1">
              <a:buNone/>
            </a:pPr>
            <a:r>
              <a:t>第 2 レベル</a:t>
            </a:r>
          </a:p>
          <a:p>
            <a:pPr lvl="2">
              <a:buNone/>
            </a:pPr>
            <a:r>
              <a:t>第 3 レベル</a:t>
            </a:r>
          </a:p>
          <a:p>
            <a:pPr lvl="3">
              <a:buNone/>
            </a:pPr>
            <a:r>
              <a:t>第 4 レベル</a:t>
            </a:r>
          </a:p>
          <a:p>
            <a:pPr lvl="4">
              <a:buNone/>
            </a:pPr>
            <a:r>
              <a:t>第 5 レベル</a:t>
            </a:r>
          </a:p>
        </p:txBody>
      </p:sp>
      <p:sp>
        <p:nvSpPr>
          <p:cNvPr id="7" name="Date Placeholder 6">
            <a:extLst>
              <a:ext uri="{FF2B5EF4-FFF2-40B4-BE49-F238E27FC236}">
                <a16:creationId xmlns:a16="http://schemas.microsoft.com/office/drawing/2014/main" id="{1E7B9DE3-15E0-419F-94CB-B95C25C28C7C}"/>
              </a:ext>
            </a:extLst>
          </p:cNvPr>
          <p:cNvSpPr>
            <a:spLocks noGrp="1"/>
          </p:cNvSpPr>
          <p:nvPr>
            <p:ph type="dt" idx="10"/>
          </p:nvPr>
        </p:nvSpPr>
        <p:spPr/>
        <p:txBody>
          <a:bodyPr/>
          <a:lstStyle/>
          <a:p>
            <a:fld id="{E3419AF7-3C0D-9D44-BED3-13291EA22C4D}" type="datetimeFigureOut">
              <a:t>2026/8/25</a:t>
            </a:fld>
            <a:endParaRPr/>
          </a:p>
        </p:txBody>
      </p:sp>
      <p:sp>
        <p:nvSpPr>
          <p:cNvPr id="8" name="Footer Placeholder 7">
            <a:extLst>
              <a:ext uri="{FF2B5EF4-FFF2-40B4-BE49-F238E27FC236}">
                <a16:creationId xmlns:a16="http://schemas.microsoft.com/office/drawing/2014/main" id="{5F632115-D441-4A00-A161-AFEBFB70582F}"/>
              </a:ext>
            </a:extLst>
          </p:cNvPr>
          <p:cNvSpPr>
            <a:spLocks noGrp="1"/>
          </p:cNvSpPr>
          <p:nvPr>
            <p:ph type="ftr" idx="11"/>
          </p:nvPr>
        </p:nvSpPr>
        <p:spPr/>
        <p:txBody>
          <a:bodyPr/>
          <a:lstStyle/>
          <a:p>
            <a:endParaRPr/>
          </a:p>
        </p:txBody>
      </p:sp>
      <p:sp>
        <p:nvSpPr>
          <p:cNvPr id="9" name="Slide Number Placeholder 8">
            <a:extLst>
              <a:ext uri="{FF2B5EF4-FFF2-40B4-BE49-F238E27FC236}">
                <a16:creationId xmlns:a16="http://schemas.microsoft.com/office/drawing/2014/main" id="{1FEB2E30-145E-4073-AC74-670D3FF6A0E8}"/>
              </a:ext>
            </a:extLst>
          </p:cNvPr>
          <p:cNvSpPr>
            <a:spLocks noGrp="1"/>
          </p:cNvSpPr>
          <p:nvPr>
            <p:ph type="sldNum" idx="12"/>
          </p:nvPr>
        </p:nvSpPr>
        <p:spPr/>
        <p:txBody>
          <a:bodyPr/>
          <a:lstStyle/>
          <a:p>
            <a:fld id="{62B5D7B4-3F6F-E341-8185-35043BCEE478}" type="slidenum">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6D88B2-65A4-4008-9C2B-80BF3948F3F7}"/>
              </a:ext>
            </a:extLst>
          </p:cNvPr>
          <p:cNvSpPr>
            <a:spLocks noGrp="1"/>
          </p:cNvSpPr>
          <p:nvPr>
            <p:ph type="title"/>
          </p:nvPr>
        </p:nvSpPr>
        <p:spPr/>
        <p:txBody>
          <a:bodyPr/>
          <a:lstStyle/>
          <a:p>
            <a:r>
              <a:t>マスター タイトルの書式設定</a:t>
            </a:r>
          </a:p>
        </p:txBody>
      </p:sp>
      <p:sp>
        <p:nvSpPr>
          <p:cNvPr id="3" name="Date Placeholder 2">
            <a:extLst>
              <a:ext uri="{FF2B5EF4-FFF2-40B4-BE49-F238E27FC236}">
                <a16:creationId xmlns:a16="http://schemas.microsoft.com/office/drawing/2014/main" id="{9F20F3AA-227D-43EF-9F98-C225D1311DEE}"/>
              </a:ext>
            </a:extLst>
          </p:cNvPr>
          <p:cNvSpPr>
            <a:spLocks noGrp="1"/>
          </p:cNvSpPr>
          <p:nvPr>
            <p:ph type="dt" idx="10"/>
          </p:nvPr>
        </p:nvSpPr>
        <p:spPr/>
        <p:txBody>
          <a:bodyPr/>
          <a:lstStyle/>
          <a:p>
            <a:fld id="{E3419AF7-3C0D-9D44-BED3-13291EA22C4D}" type="datetimeFigureOut">
              <a:t>2026/8/25</a:t>
            </a:fld>
            <a:endParaRPr/>
          </a:p>
        </p:txBody>
      </p:sp>
      <p:sp>
        <p:nvSpPr>
          <p:cNvPr id="4" name="Footer Placeholder 3">
            <a:extLst>
              <a:ext uri="{FF2B5EF4-FFF2-40B4-BE49-F238E27FC236}">
                <a16:creationId xmlns:a16="http://schemas.microsoft.com/office/drawing/2014/main" id="{6D9EF674-9FF3-4095-8187-757FE68CF01A}"/>
              </a:ext>
            </a:extLst>
          </p:cNvPr>
          <p:cNvSpPr>
            <a:spLocks noGrp="1"/>
          </p:cNvSpPr>
          <p:nvPr>
            <p:ph type="ftr" idx="11"/>
          </p:nvPr>
        </p:nvSpPr>
        <p:spPr/>
        <p:txBody>
          <a:bodyPr/>
          <a:lstStyle/>
          <a:p>
            <a:endParaRPr/>
          </a:p>
        </p:txBody>
      </p:sp>
      <p:sp>
        <p:nvSpPr>
          <p:cNvPr id="5" name="Slide Number Placeholder 4">
            <a:extLst>
              <a:ext uri="{FF2B5EF4-FFF2-40B4-BE49-F238E27FC236}">
                <a16:creationId xmlns:a16="http://schemas.microsoft.com/office/drawing/2014/main" id="{1EA55D22-DED3-47B8-A442-47D829857BDC}"/>
              </a:ext>
            </a:extLst>
          </p:cNvPr>
          <p:cNvSpPr>
            <a:spLocks noGrp="1"/>
          </p:cNvSpPr>
          <p:nvPr>
            <p:ph type="sldNum" idx="12"/>
          </p:nvPr>
        </p:nvSpPr>
        <p:spPr/>
        <p:txBody>
          <a:bodyPr/>
          <a:lstStyle/>
          <a:p>
            <a:fld id="{62B5D7B4-3F6F-E341-8185-35043BCEE478}" type="slidenum">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F843D8A-BBDD-446C-BFCA-6F1DC37DE877}"/>
              </a:ext>
            </a:extLst>
          </p:cNvPr>
          <p:cNvSpPr>
            <a:spLocks noGrp="1"/>
          </p:cNvSpPr>
          <p:nvPr>
            <p:ph type="dt" idx="10"/>
          </p:nvPr>
        </p:nvSpPr>
        <p:spPr/>
        <p:txBody>
          <a:bodyPr/>
          <a:lstStyle/>
          <a:p>
            <a:fld id="{E3419AF7-3C0D-9D44-BED3-13291EA22C4D}" type="datetimeFigureOut">
              <a:t>2026/8/25</a:t>
            </a:fld>
            <a:endParaRPr/>
          </a:p>
        </p:txBody>
      </p:sp>
      <p:sp>
        <p:nvSpPr>
          <p:cNvPr id="3" name="Footer Placeholder 2">
            <a:extLst>
              <a:ext uri="{FF2B5EF4-FFF2-40B4-BE49-F238E27FC236}">
                <a16:creationId xmlns:a16="http://schemas.microsoft.com/office/drawing/2014/main" id="{9D060AB4-565D-4D3A-A9B2-A3987AEFB535}"/>
              </a:ext>
            </a:extLst>
          </p:cNvPr>
          <p:cNvSpPr>
            <a:spLocks noGrp="1"/>
          </p:cNvSpPr>
          <p:nvPr>
            <p:ph type="ftr" idx="11"/>
          </p:nvPr>
        </p:nvSpPr>
        <p:spPr/>
        <p:txBody>
          <a:bodyPr/>
          <a:lstStyle/>
          <a:p>
            <a:endParaRPr/>
          </a:p>
        </p:txBody>
      </p:sp>
      <p:sp>
        <p:nvSpPr>
          <p:cNvPr id="4" name="Slide Number Placeholder 3">
            <a:extLst>
              <a:ext uri="{FF2B5EF4-FFF2-40B4-BE49-F238E27FC236}">
                <a16:creationId xmlns:a16="http://schemas.microsoft.com/office/drawing/2014/main" id="{400141D8-5428-437C-8E30-217524B3E289}"/>
              </a:ext>
            </a:extLst>
          </p:cNvPr>
          <p:cNvSpPr>
            <a:spLocks noGrp="1"/>
          </p:cNvSpPr>
          <p:nvPr>
            <p:ph type="sldNum" idx="12"/>
          </p:nvPr>
        </p:nvSpPr>
        <p:spPr/>
        <p:txBody>
          <a:bodyPr/>
          <a:lstStyle/>
          <a:p>
            <a:fld id="{62B5D7B4-3F6F-E341-8185-35043BCEE478}" type="slidenum">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92686C-CDFB-4942-8FDC-08A11EA6A6C9}"/>
              </a:ext>
            </a:extLst>
          </p:cNvPr>
          <p:cNvSpPr>
            <a:spLocks noGrp="1"/>
          </p:cNvSpPr>
          <p:nvPr>
            <p:ph type="title"/>
          </p:nvPr>
        </p:nvSpPr>
        <p:spPr>
          <a:xfrm>
            <a:off x="472381" y="660400"/>
            <a:ext cx="2211884" cy="2311400"/>
          </a:xfrm>
        </p:spPr>
        <p:txBody>
          <a:bodyPr anchor="b"/>
          <a:lstStyle>
            <a:lvl1pPr>
              <a:buNone/>
              <a:defRPr sz="2400"/>
            </a:lvl1pPr>
          </a:lstStyle>
          <a:p>
            <a:r>
              <a:t>マスター タイトルの書式設定</a:t>
            </a:r>
          </a:p>
        </p:txBody>
      </p:sp>
      <p:sp>
        <p:nvSpPr>
          <p:cNvPr id="3" name="Content Placeholder 2">
            <a:extLst>
              <a:ext uri="{FF2B5EF4-FFF2-40B4-BE49-F238E27FC236}">
                <a16:creationId xmlns:a16="http://schemas.microsoft.com/office/drawing/2014/main" id="{3807BAD6-FA77-4333-B4EB-8BE0DF55C12F}"/>
              </a:ext>
            </a:extLst>
          </p:cNvPr>
          <p:cNvSpPr>
            <a:spLocks noGrp="1"/>
          </p:cNvSpPr>
          <p:nvPr>
            <p:ph idx="1"/>
          </p:nvPr>
        </p:nvSpPr>
        <p:spPr>
          <a:xfrm>
            <a:off x="2915543" y="1426282"/>
            <a:ext cx="3471863" cy="7039681"/>
          </a:xfrm>
        </p:spPr>
        <p:txBody>
          <a:bodyPr/>
          <a:lstStyle>
            <a:lvl1pPr>
              <a:buNone/>
              <a:defRPr sz="2400"/>
            </a:lvl1pPr>
            <a:lvl2pPr>
              <a:buNone/>
              <a:defRPr sz="2100"/>
            </a:lvl2pPr>
            <a:lvl3pPr>
              <a:buNone/>
              <a:defRPr sz="1800"/>
            </a:lvl3pPr>
            <a:lvl4pPr>
              <a:buNone/>
              <a:defRPr sz="1500"/>
            </a:lvl4pPr>
            <a:lvl5pPr>
              <a:buNone/>
              <a:defRPr sz="1500"/>
            </a:lvl5pPr>
            <a:lvl6pPr>
              <a:buNone/>
              <a:defRPr sz="1500"/>
            </a:lvl6pPr>
            <a:lvl7pPr>
              <a:buNone/>
              <a:defRPr sz="1500"/>
            </a:lvl7pPr>
            <a:lvl8pPr>
              <a:buNone/>
              <a:defRPr sz="1500"/>
            </a:lvl8pPr>
            <a:lvl9pPr>
              <a:buNone/>
              <a:defRPr sz="1500"/>
            </a:lvl9pPr>
          </a:lstStyle>
          <a:p>
            <a:pPr lvl="0">
              <a:buNone/>
            </a:pPr>
            <a:r>
              <a:t>マスター テキストの書式設定</a:t>
            </a:r>
          </a:p>
          <a:p>
            <a:pPr lvl="1">
              <a:buNone/>
            </a:pPr>
            <a:r>
              <a:t>第 2 レベル</a:t>
            </a:r>
          </a:p>
          <a:p>
            <a:pPr lvl="2">
              <a:buNone/>
            </a:pPr>
            <a:r>
              <a:t>第 3 レベル</a:t>
            </a:r>
          </a:p>
          <a:p>
            <a:pPr lvl="3">
              <a:buNone/>
            </a:pPr>
            <a:r>
              <a:t>第 4 レベル</a:t>
            </a:r>
          </a:p>
          <a:p>
            <a:pPr lvl="4">
              <a:buNone/>
            </a:pPr>
            <a:r>
              <a:t>第 5 レベル</a:t>
            </a:r>
          </a:p>
        </p:txBody>
      </p:sp>
      <p:sp>
        <p:nvSpPr>
          <p:cNvPr id="4" name="Text Placeholder 3">
            <a:extLst>
              <a:ext uri="{FF2B5EF4-FFF2-40B4-BE49-F238E27FC236}">
                <a16:creationId xmlns:a16="http://schemas.microsoft.com/office/drawing/2014/main" id="{47696D4A-1F7B-42C1-888E-27064D84E3FE}"/>
              </a:ext>
            </a:extLst>
          </p:cNvPr>
          <p:cNvSpPr>
            <a:spLocks noGrp="1"/>
          </p:cNvSpPr>
          <p:nvPr>
            <p:ph type="body"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buNone/>
            </a:pPr>
            <a:r>
              <a:t>マスター テキストの書式設定</a:t>
            </a:r>
          </a:p>
        </p:txBody>
      </p:sp>
      <p:sp>
        <p:nvSpPr>
          <p:cNvPr id="5" name="Date Placeholder 4">
            <a:extLst>
              <a:ext uri="{FF2B5EF4-FFF2-40B4-BE49-F238E27FC236}">
                <a16:creationId xmlns:a16="http://schemas.microsoft.com/office/drawing/2014/main" id="{A93EE8F5-B3C0-4D06-B96F-F24C2D0D7179}"/>
              </a:ext>
            </a:extLst>
          </p:cNvPr>
          <p:cNvSpPr>
            <a:spLocks noGrp="1"/>
          </p:cNvSpPr>
          <p:nvPr>
            <p:ph type="dt" idx="10"/>
          </p:nvPr>
        </p:nvSpPr>
        <p:spPr/>
        <p:txBody>
          <a:bodyPr/>
          <a:lstStyle/>
          <a:p>
            <a:fld id="{E3419AF7-3C0D-9D44-BED3-13291EA22C4D}" type="datetimeFigureOut">
              <a:t>2026/8/25</a:t>
            </a:fld>
            <a:endParaRPr/>
          </a:p>
        </p:txBody>
      </p:sp>
      <p:sp>
        <p:nvSpPr>
          <p:cNvPr id="6" name="Footer Placeholder 5">
            <a:extLst>
              <a:ext uri="{FF2B5EF4-FFF2-40B4-BE49-F238E27FC236}">
                <a16:creationId xmlns:a16="http://schemas.microsoft.com/office/drawing/2014/main" id="{FFF591CC-4E7F-4A32-B33F-5C0704A92915}"/>
              </a:ext>
            </a:extLst>
          </p:cNvPr>
          <p:cNvSpPr>
            <a:spLocks noGrp="1"/>
          </p:cNvSpPr>
          <p:nvPr>
            <p:ph type="ftr" idx="11"/>
          </p:nvPr>
        </p:nvSpPr>
        <p:spPr/>
        <p:txBody>
          <a:bodyPr/>
          <a:lstStyle/>
          <a:p>
            <a:endParaRPr/>
          </a:p>
        </p:txBody>
      </p:sp>
      <p:sp>
        <p:nvSpPr>
          <p:cNvPr id="7" name="Slide Number Placeholder 6">
            <a:extLst>
              <a:ext uri="{FF2B5EF4-FFF2-40B4-BE49-F238E27FC236}">
                <a16:creationId xmlns:a16="http://schemas.microsoft.com/office/drawing/2014/main" id="{3B78A205-A87B-44C7-A02C-AF01454E9C62}"/>
              </a:ext>
            </a:extLst>
          </p:cNvPr>
          <p:cNvSpPr>
            <a:spLocks noGrp="1"/>
          </p:cNvSpPr>
          <p:nvPr>
            <p:ph type="sldNum" idx="12"/>
          </p:nvPr>
        </p:nvSpPr>
        <p:spPr/>
        <p:txBody>
          <a:bodyPr/>
          <a:lstStyle/>
          <a:p>
            <a:fld id="{62B5D7B4-3F6F-E341-8185-35043BCEE478}" type="slidenum">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057C8-7A45-4255-B308-9090CD853609}"/>
              </a:ext>
            </a:extLst>
          </p:cNvPr>
          <p:cNvSpPr>
            <a:spLocks noGrp="1"/>
          </p:cNvSpPr>
          <p:nvPr>
            <p:ph type="title"/>
          </p:nvPr>
        </p:nvSpPr>
        <p:spPr>
          <a:xfrm>
            <a:off x="472381" y="660400"/>
            <a:ext cx="2211884" cy="2311400"/>
          </a:xfrm>
        </p:spPr>
        <p:txBody>
          <a:bodyPr anchor="b"/>
          <a:lstStyle>
            <a:lvl1pPr>
              <a:buNone/>
              <a:defRPr sz="2400"/>
            </a:lvl1pPr>
          </a:lstStyle>
          <a:p>
            <a:r>
              <a:t>マスター タイトルの書式設定</a:t>
            </a:r>
          </a:p>
        </p:txBody>
      </p:sp>
      <p:sp>
        <p:nvSpPr>
          <p:cNvPr id="3" name="Picture Placeholder 2">
            <a:extLst>
              <a:ext uri="{FF2B5EF4-FFF2-40B4-BE49-F238E27FC236}">
                <a16:creationId xmlns:a16="http://schemas.microsoft.com/office/drawing/2014/main" id="{6E388FDD-93CF-4AB5-AF7E-7C59BA66C018}"/>
              </a:ext>
            </a:extLst>
          </p:cNvPr>
          <p:cNvSpPr>
            <a:spLocks noGrp="1"/>
          </p:cNvSpPr>
          <p:nvPr>
            <p:ph type="pic" idx="1"/>
          </p:nvPr>
        </p:nvSpPr>
        <p:spPr>
          <a:xfrm>
            <a:off x="2915543" y="1426282"/>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t>アイコンをクリックして図を追加</a:t>
            </a:r>
          </a:p>
        </p:txBody>
      </p:sp>
      <p:sp>
        <p:nvSpPr>
          <p:cNvPr id="4" name="Text Placeholder 3">
            <a:extLst>
              <a:ext uri="{FF2B5EF4-FFF2-40B4-BE49-F238E27FC236}">
                <a16:creationId xmlns:a16="http://schemas.microsoft.com/office/drawing/2014/main" id="{D429EE3E-B40A-442A-AE81-EA4BC292E24E}"/>
              </a:ext>
            </a:extLst>
          </p:cNvPr>
          <p:cNvSpPr>
            <a:spLocks noGrp="1"/>
          </p:cNvSpPr>
          <p:nvPr>
            <p:ph type="body"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buNone/>
            </a:pPr>
            <a:r>
              <a:t>マスター テキストの書式設定</a:t>
            </a:r>
          </a:p>
        </p:txBody>
      </p:sp>
      <p:sp>
        <p:nvSpPr>
          <p:cNvPr id="5" name="Date Placeholder 4">
            <a:extLst>
              <a:ext uri="{FF2B5EF4-FFF2-40B4-BE49-F238E27FC236}">
                <a16:creationId xmlns:a16="http://schemas.microsoft.com/office/drawing/2014/main" id="{4DE386E1-344A-4BAC-A44B-C706FE873875}"/>
              </a:ext>
            </a:extLst>
          </p:cNvPr>
          <p:cNvSpPr>
            <a:spLocks noGrp="1"/>
          </p:cNvSpPr>
          <p:nvPr>
            <p:ph type="dt" idx="10"/>
          </p:nvPr>
        </p:nvSpPr>
        <p:spPr/>
        <p:txBody>
          <a:bodyPr/>
          <a:lstStyle/>
          <a:p>
            <a:fld id="{E3419AF7-3C0D-9D44-BED3-13291EA22C4D}" type="datetimeFigureOut">
              <a:t>2026/8/25</a:t>
            </a:fld>
            <a:endParaRPr/>
          </a:p>
        </p:txBody>
      </p:sp>
      <p:sp>
        <p:nvSpPr>
          <p:cNvPr id="6" name="Footer Placeholder 5">
            <a:extLst>
              <a:ext uri="{FF2B5EF4-FFF2-40B4-BE49-F238E27FC236}">
                <a16:creationId xmlns:a16="http://schemas.microsoft.com/office/drawing/2014/main" id="{453A2091-91E3-4F33-85DE-E27E0DC3F15E}"/>
              </a:ext>
            </a:extLst>
          </p:cNvPr>
          <p:cNvSpPr>
            <a:spLocks noGrp="1"/>
          </p:cNvSpPr>
          <p:nvPr>
            <p:ph type="ftr" idx="11"/>
          </p:nvPr>
        </p:nvSpPr>
        <p:spPr/>
        <p:txBody>
          <a:bodyPr/>
          <a:lstStyle/>
          <a:p>
            <a:endParaRPr/>
          </a:p>
        </p:txBody>
      </p:sp>
      <p:sp>
        <p:nvSpPr>
          <p:cNvPr id="7" name="Slide Number Placeholder 6">
            <a:extLst>
              <a:ext uri="{FF2B5EF4-FFF2-40B4-BE49-F238E27FC236}">
                <a16:creationId xmlns:a16="http://schemas.microsoft.com/office/drawing/2014/main" id="{129493E6-FF2E-483C-AF4D-FD08995FE51E}"/>
              </a:ext>
            </a:extLst>
          </p:cNvPr>
          <p:cNvSpPr>
            <a:spLocks noGrp="1"/>
          </p:cNvSpPr>
          <p:nvPr>
            <p:ph type="sldNum" idx="12"/>
          </p:nvPr>
        </p:nvSpPr>
        <p:spPr/>
        <p:txBody>
          <a:bodyPr/>
          <a:lstStyle/>
          <a:p>
            <a:fld id="{62B5D7B4-3F6F-E341-8185-35043BCEE478}" type="slidenum">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9B9AF0-67CD-46E0-A3BE-C6F7685E0777}"/>
              </a:ext>
            </a:extLst>
          </p:cNvPr>
          <p:cNvSpPr>
            <a:spLocks noGrp="1"/>
          </p:cNvSpPr>
          <p:nvPr>
            <p:ph type="title"/>
          </p:nvPr>
        </p:nvSpPr>
        <p:spPr/>
        <p:txBody>
          <a:bodyPr/>
          <a:lstStyle/>
          <a:p>
            <a:r>
              <a:t>マスター タイトルの書式設定</a:t>
            </a:r>
          </a:p>
        </p:txBody>
      </p:sp>
      <p:sp>
        <p:nvSpPr>
          <p:cNvPr id="3" name="Vertical Text Placeholder 2">
            <a:extLst>
              <a:ext uri="{FF2B5EF4-FFF2-40B4-BE49-F238E27FC236}">
                <a16:creationId xmlns:a16="http://schemas.microsoft.com/office/drawing/2014/main" id="{A656081A-DBDA-4DE2-928E-EE6F4B219478}"/>
              </a:ext>
            </a:extLst>
          </p:cNvPr>
          <p:cNvSpPr>
            <a:spLocks noGrp="1"/>
          </p:cNvSpPr>
          <p:nvPr>
            <p:ph type="body" idx="1"/>
          </p:nvPr>
        </p:nvSpPr>
        <p:spPr/>
        <p:txBody>
          <a:bodyPr vert="eaVert"/>
          <a:lstStyle/>
          <a:p>
            <a:pPr lvl="0">
              <a:buNone/>
            </a:pPr>
            <a:r>
              <a:t>マスター テキストの書式設定</a:t>
            </a:r>
          </a:p>
          <a:p>
            <a:pPr lvl="1">
              <a:buNone/>
            </a:pPr>
            <a:r>
              <a:t>第 2 レベル</a:t>
            </a:r>
          </a:p>
          <a:p>
            <a:pPr lvl="2">
              <a:buNone/>
            </a:pPr>
            <a:r>
              <a:t>第 3 レベル</a:t>
            </a:r>
          </a:p>
          <a:p>
            <a:pPr lvl="3">
              <a:buNone/>
            </a:pPr>
            <a:r>
              <a:t>第 4 レベル</a:t>
            </a:r>
          </a:p>
          <a:p>
            <a:pPr lvl="4">
              <a:buNone/>
            </a:pPr>
            <a:r>
              <a:t>第 5 レベル</a:t>
            </a:r>
          </a:p>
        </p:txBody>
      </p:sp>
      <p:sp>
        <p:nvSpPr>
          <p:cNvPr id="4" name="Date Placeholder 3">
            <a:extLst>
              <a:ext uri="{FF2B5EF4-FFF2-40B4-BE49-F238E27FC236}">
                <a16:creationId xmlns:a16="http://schemas.microsoft.com/office/drawing/2014/main" id="{E81BDBF7-034F-4AD0-8845-09DFFB6DBF4C}"/>
              </a:ext>
            </a:extLst>
          </p:cNvPr>
          <p:cNvSpPr>
            <a:spLocks noGrp="1"/>
          </p:cNvSpPr>
          <p:nvPr>
            <p:ph type="dt" idx="10"/>
          </p:nvPr>
        </p:nvSpPr>
        <p:spPr/>
        <p:txBody>
          <a:bodyPr/>
          <a:lstStyle/>
          <a:p>
            <a:fld id="{E3419AF7-3C0D-9D44-BED3-13291EA22C4D}" type="datetimeFigureOut">
              <a:t>2026/8/25</a:t>
            </a:fld>
            <a:endParaRPr/>
          </a:p>
        </p:txBody>
      </p:sp>
      <p:sp>
        <p:nvSpPr>
          <p:cNvPr id="5" name="Footer Placeholder 4">
            <a:extLst>
              <a:ext uri="{FF2B5EF4-FFF2-40B4-BE49-F238E27FC236}">
                <a16:creationId xmlns:a16="http://schemas.microsoft.com/office/drawing/2014/main" id="{0FCBA421-F694-4F19-B198-6CF1E51A9772}"/>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D8D9EAE7-F2D2-413F-ABF5-45FB5CFEB920}"/>
              </a:ext>
            </a:extLst>
          </p:cNvPr>
          <p:cNvSpPr>
            <a:spLocks noGrp="1"/>
          </p:cNvSpPr>
          <p:nvPr>
            <p:ph type="sldNum" idx="12"/>
          </p:nvPr>
        </p:nvSpPr>
        <p:spPr/>
        <p:txBody>
          <a:bodyPr/>
          <a:lstStyle/>
          <a:p>
            <a:fld id="{62B5D7B4-3F6F-E341-8185-35043BCEE478}" type="slidenum">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A9D6624-0C87-46D1-B588-584EBBB5B5F8}"/>
              </a:ext>
            </a:extLst>
          </p:cNvPr>
          <p:cNvSpPr>
            <a:spLocks noGrp="1"/>
          </p:cNvSpPr>
          <p:nvPr>
            <p:ph type="title"/>
          </p:nvPr>
        </p:nvSpPr>
        <p:spPr>
          <a:xfrm>
            <a:off x="4907757" y="527403"/>
            <a:ext cx="1478756" cy="8394877"/>
          </a:xfrm>
        </p:spPr>
        <p:txBody>
          <a:bodyPr vert="eaVert"/>
          <a:lstStyle/>
          <a:p>
            <a:r>
              <a:t>マスター タイトルの書式設定</a:t>
            </a:r>
          </a:p>
        </p:txBody>
      </p:sp>
      <p:sp>
        <p:nvSpPr>
          <p:cNvPr id="3" name="Vertical Text Placeholder 2">
            <a:extLst>
              <a:ext uri="{FF2B5EF4-FFF2-40B4-BE49-F238E27FC236}">
                <a16:creationId xmlns:a16="http://schemas.microsoft.com/office/drawing/2014/main" id="{531B79E5-138A-45DA-896C-4F2C21DBDD61}"/>
              </a:ext>
            </a:extLst>
          </p:cNvPr>
          <p:cNvSpPr>
            <a:spLocks noGrp="1"/>
          </p:cNvSpPr>
          <p:nvPr>
            <p:ph type="body" idx="1"/>
          </p:nvPr>
        </p:nvSpPr>
        <p:spPr>
          <a:xfrm>
            <a:off x="471488" y="527403"/>
            <a:ext cx="4350544" cy="8394877"/>
          </a:xfrm>
        </p:spPr>
        <p:txBody>
          <a:bodyPr vert="eaVert"/>
          <a:lstStyle/>
          <a:p>
            <a:pPr lvl="0">
              <a:buNone/>
            </a:pPr>
            <a:r>
              <a:t>マスター テキストの書式設定</a:t>
            </a:r>
          </a:p>
          <a:p>
            <a:pPr lvl="1">
              <a:buNone/>
            </a:pPr>
            <a:r>
              <a:t>第 2 レベル</a:t>
            </a:r>
          </a:p>
          <a:p>
            <a:pPr lvl="2">
              <a:buNone/>
            </a:pPr>
            <a:r>
              <a:t>第 3 レベル</a:t>
            </a:r>
          </a:p>
          <a:p>
            <a:pPr lvl="3">
              <a:buNone/>
            </a:pPr>
            <a:r>
              <a:t>第 4 レベル</a:t>
            </a:r>
          </a:p>
          <a:p>
            <a:pPr lvl="4">
              <a:buNone/>
            </a:pPr>
            <a:r>
              <a:t>第 5 レベル</a:t>
            </a:r>
          </a:p>
        </p:txBody>
      </p:sp>
      <p:sp>
        <p:nvSpPr>
          <p:cNvPr id="4" name="Date Placeholder 3">
            <a:extLst>
              <a:ext uri="{FF2B5EF4-FFF2-40B4-BE49-F238E27FC236}">
                <a16:creationId xmlns:a16="http://schemas.microsoft.com/office/drawing/2014/main" id="{09770533-EBE8-42E5-9CE9-BBE4649983E5}"/>
              </a:ext>
            </a:extLst>
          </p:cNvPr>
          <p:cNvSpPr>
            <a:spLocks noGrp="1"/>
          </p:cNvSpPr>
          <p:nvPr>
            <p:ph type="dt" idx="10"/>
          </p:nvPr>
        </p:nvSpPr>
        <p:spPr/>
        <p:txBody>
          <a:bodyPr/>
          <a:lstStyle/>
          <a:p>
            <a:fld id="{E3419AF7-3C0D-9D44-BED3-13291EA22C4D}" type="datetimeFigureOut">
              <a:t>2026/8/25</a:t>
            </a:fld>
            <a:endParaRPr/>
          </a:p>
        </p:txBody>
      </p:sp>
      <p:sp>
        <p:nvSpPr>
          <p:cNvPr id="5" name="Footer Placeholder 4">
            <a:extLst>
              <a:ext uri="{FF2B5EF4-FFF2-40B4-BE49-F238E27FC236}">
                <a16:creationId xmlns:a16="http://schemas.microsoft.com/office/drawing/2014/main" id="{A22D0E41-FC78-42B5-B439-6329D619AB44}"/>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C1A49978-2CE3-46F6-9549-F368D3503859}"/>
              </a:ext>
            </a:extLst>
          </p:cNvPr>
          <p:cNvSpPr>
            <a:spLocks noGrp="1"/>
          </p:cNvSpPr>
          <p:nvPr>
            <p:ph type="sldNum" idx="12"/>
          </p:nvPr>
        </p:nvSpPr>
        <p:spPr/>
        <p:txBody>
          <a:bodyPr/>
          <a:lstStyle/>
          <a:p>
            <a:fld id="{62B5D7B4-3F6F-E341-8185-35043BCEE478}"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C8E1EB4-B33B-4F52-97EF-50B55236BE9F}"/>
              </a:ext>
            </a:extLst>
          </p:cNvPr>
          <p:cNvSpPr>
            <a:spLocks noGrp="1"/>
          </p:cNvSpPr>
          <p:nvPr>
            <p:ph type="title"/>
          </p:nvPr>
        </p:nvSpPr>
        <p:spPr>
          <a:xfrm>
            <a:off x="471488" y="527405"/>
            <a:ext cx="5915025" cy="1914702"/>
          </a:xfrm>
          <a:prstGeom prst="rect">
            <a:avLst/>
          </a:prstGeom>
        </p:spPr>
        <p:txBody>
          <a:bodyPr vert="horz" lIns="91440" tIns="45720" rIns="91440" bIns="45720" anchor="ctr">
            <a:normAutofit/>
          </a:bodyPr>
          <a:lstStyle/>
          <a:p>
            <a:r>
              <a:t>マスター タイトルの書式設定</a:t>
            </a:r>
          </a:p>
        </p:txBody>
      </p:sp>
      <p:sp>
        <p:nvSpPr>
          <p:cNvPr id="3" name="Text Placeholder 2">
            <a:extLst>
              <a:ext uri="{FF2B5EF4-FFF2-40B4-BE49-F238E27FC236}">
                <a16:creationId xmlns:a16="http://schemas.microsoft.com/office/drawing/2014/main" id="{D078E117-2F66-419E-84ED-101132645247}"/>
              </a:ext>
            </a:extLst>
          </p:cNvPr>
          <p:cNvSpPr>
            <a:spLocks noGrp="1"/>
          </p:cNvSpPr>
          <p:nvPr>
            <p:ph type="body" idx="1"/>
          </p:nvPr>
        </p:nvSpPr>
        <p:spPr>
          <a:xfrm>
            <a:off x="471488" y="2637014"/>
            <a:ext cx="5915025" cy="6285266"/>
          </a:xfrm>
          <a:prstGeom prst="rect">
            <a:avLst/>
          </a:prstGeom>
        </p:spPr>
        <p:txBody>
          <a:bodyPr vert="horz" lIns="91440" tIns="45720" rIns="91440" bIns="45720">
            <a:normAutofit/>
          </a:bodyPr>
          <a:lstStyle/>
          <a:p>
            <a:pPr lvl="0">
              <a:buNone/>
            </a:pPr>
            <a:r>
              <a:t>マスター テキストの書式設定</a:t>
            </a:r>
          </a:p>
          <a:p>
            <a:pPr lvl="1">
              <a:buNone/>
            </a:pPr>
            <a:r>
              <a:t>第 2 レベル</a:t>
            </a:r>
          </a:p>
          <a:p>
            <a:pPr lvl="2">
              <a:buNone/>
            </a:pPr>
            <a:r>
              <a:t>第 3 レベル</a:t>
            </a:r>
          </a:p>
          <a:p>
            <a:pPr lvl="3">
              <a:buNone/>
            </a:pPr>
            <a:r>
              <a:t>第 4 レベル</a:t>
            </a:r>
          </a:p>
          <a:p>
            <a:pPr lvl="4">
              <a:buNone/>
            </a:pPr>
            <a:r>
              <a:t>第 5 レベル</a:t>
            </a:r>
          </a:p>
        </p:txBody>
      </p:sp>
      <p:sp>
        <p:nvSpPr>
          <p:cNvPr id="4" name="Date Placeholder 3">
            <a:extLst>
              <a:ext uri="{FF2B5EF4-FFF2-40B4-BE49-F238E27FC236}">
                <a16:creationId xmlns:a16="http://schemas.microsoft.com/office/drawing/2014/main" id="{43031CBD-0EB5-4317-A267-2780A7A3C415}"/>
              </a:ext>
            </a:extLst>
          </p:cNvPr>
          <p:cNvSpPr>
            <a:spLocks noGrp="1"/>
          </p:cNvSpPr>
          <p:nvPr>
            <p:ph type="dt" idx="2"/>
          </p:nvPr>
        </p:nvSpPr>
        <p:spPr>
          <a:xfrm>
            <a:off x="471487" y="9181397"/>
            <a:ext cx="1543050" cy="527403"/>
          </a:xfrm>
          <a:prstGeom prst="rect">
            <a:avLst/>
          </a:prstGeom>
        </p:spPr>
        <p:txBody>
          <a:bodyPr vert="horz" lIns="91440" tIns="45720" rIns="91440" bIns="45720" anchor="ctr"/>
          <a:lstStyle>
            <a:lvl1pPr algn="l">
              <a:buNone/>
              <a:defRPr sz="900">
                <a:solidFill>
                  <a:schemeClr val="tx1">
                    <a:tint val="82000"/>
                  </a:schemeClr>
                </a:solidFill>
              </a:defRPr>
            </a:lvl1pPr>
          </a:lstStyle>
          <a:p>
            <a:fld id="{E3419AF7-3C0D-9D44-BED3-13291EA22C4D}" type="datetimeFigureOut">
              <a:t>2026/8/25</a:t>
            </a:fld>
            <a:endParaRPr/>
          </a:p>
        </p:txBody>
      </p:sp>
      <p:sp>
        <p:nvSpPr>
          <p:cNvPr id="5" name="Footer Placeholder 4">
            <a:extLst>
              <a:ext uri="{FF2B5EF4-FFF2-40B4-BE49-F238E27FC236}">
                <a16:creationId xmlns:a16="http://schemas.microsoft.com/office/drawing/2014/main" id="{2B73F772-D008-48EB-9C8D-986F6EB43753}"/>
              </a:ext>
            </a:extLst>
          </p:cNvPr>
          <p:cNvSpPr>
            <a:spLocks noGrp="1"/>
          </p:cNvSpPr>
          <p:nvPr>
            <p:ph type="ftr" idx="3"/>
          </p:nvPr>
        </p:nvSpPr>
        <p:spPr>
          <a:xfrm>
            <a:off x="2271713" y="9181397"/>
            <a:ext cx="2314575" cy="527403"/>
          </a:xfrm>
          <a:prstGeom prst="rect">
            <a:avLst/>
          </a:prstGeom>
        </p:spPr>
        <p:txBody>
          <a:bodyPr vert="horz" lIns="91440" tIns="45720" rIns="91440" bIns="45720" anchor="ctr"/>
          <a:lstStyle>
            <a:lvl1pPr algn="ctr">
              <a:buNone/>
              <a:defRPr sz="900">
                <a:solidFill>
                  <a:schemeClr val="tx1">
                    <a:tint val="82000"/>
                  </a:schemeClr>
                </a:solidFill>
              </a:defRPr>
            </a:lvl1pPr>
          </a:lstStyle>
          <a:p>
            <a:endParaRPr/>
          </a:p>
        </p:txBody>
      </p:sp>
      <p:sp>
        <p:nvSpPr>
          <p:cNvPr id="6" name="Slide Number Placeholder 5">
            <a:extLst>
              <a:ext uri="{FF2B5EF4-FFF2-40B4-BE49-F238E27FC236}">
                <a16:creationId xmlns:a16="http://schemas.microsoft.com/office/drawing/2014/main" id="{2BFD0AD4-9CE5-4A47-BD9B-EB4E84110239}"/>
              </a:ext>
            </a:extLst>
          </p:cNvPr>
          <p:cNvSpPr>
            <a:spLocks noGrp="1"/>
          </p:cNvSpPr>
          <p:nvPr>
            <p:ph type="sldNum" idx="4"/>
          </p:nvPr>
        </p:nvSpPr>
        <p:spPr>
          <a:xfrm>
            <a:off x="4843463" y="9181397"/>
            <a:ext cx="1543050" cy="527403"/>
          </a:xfrm>
          <a:prstGeom prst="rect">
            <a:avLst/>
          </a:prstGeom>
        </p:spPr>
        <p:txBody>
          <a:bodyPr vert="horz" lIns="91440" tIns="45720" rIns="91440" bIns="45720" anchor="ctr"/>
          <a:lstStyle>
            <a:lvl1pPr algn="r">
              <a:buNone/>
              <a:defRPr sz="900">
                <a:solidFill>
                  <a:schemeClr val="tx1">
                    <a:tint val="82000"/>
                  </a:schemeClr>
                </a:solidFill>
              </a:defRPr>
            </a:lvl1pPr>
          </a:lstStyle>
          <a:p>
            <a:fld id="{62B5D7B4-3F6F-E341-8185-35043BCEE478}"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685800">
        <a:lnSpc>
          <a:spcPct val="90000"/>
        </a:lnSpc>
        <a:spcBef>
          <a:spcPct val="0"/>
        </a:spcBef>
        <a:buNone/>
        <a:defRPr sz="3300" kern="1200">
          <a:solidFill>
            <a:schemeClr val="tx1"/>
          </a:solidFill>
          <a:latin typeface="+mj-lt"/>
          <a:ea typeface="+mj-lt"/>
          <a:cs typeface="+mj-lt"/>
        </a:defRPr>
      </a:lvl1pPr>
    </p:titleStyle>
    <p:bodyStyle>
      <a:lvl1pPr marL="171450" indent="-171450" algn="l" defTabSz="685800">
        <a:lnSpc>
          <a:spcPct val="90000"/>
        </a:lnSpc>
        <a:spcBef>
          <a:spcPts val="750"/>
        </a:spcBef>
        <a:buFont typeface="Arial"/>
        <a:buChar char="•"/>
        <a:defRPr sz="2100" kern="1200">
          <a:solidFill>
            <a:schemeClr val="tx1"/>
          </a:solidFill>
          <a:latin typeface="+mn-lt"/>
          <a:ea typeface="+mn-lt"/>
          <a:cs typeface="+mn-lt"/>
        </a:defRPr>
      </a:lvl1pPr>
      <a:lvl2pPr marL="514350" indent="-171450" algn="l" defTabSz="685800">
        <a:lnSpc>
          <a:spcPct val="90000"/>
        </a:lnSpc>
        <a:spcBef>
          <a:spcPts val="375"/>
        </a:spcBef>
        <a:buFont typeface="Arial"/>
        <a:buChar char="•"/>
        <a:defRPr sz="1800" kern="1200">
          <a:solidFill>
            <a:schemeClr val="tx1"/>
          </a:solidFill>
          <a:latin typeface="+mn-lt"/>
          <a:ea typeface="+mn-lt"/>
          <a:cs typeface="+mn-lt"/>
        </a:defRPr>
      </a:lvl2pPr>
      <a:lvl3pPr marL="857250" indent="-171450" algn="l" defTabSz="685800">
        <a:lnSpc>
          <a:spcPct val="90000"/>
        </a:lnSpc>
        <a:spcBef>
          <a:spcPts val="375"/>
        </a:spcBef>
        <a:buFont typeface="Arial"/>
        <a:buChar char="•"/>
        <a:defRPr sz="1500" kern="1200">
          <a:solidFill>
            <a:schemeClr val="tx1"/>
          </a:solidFill>
          <a:latin typeface="+mn-lt"/>
          <a:ea typeface="+mn-lt"/>
          <a:cs typeface="+mn-lt"/>
        </a:defRPr>
      </a:lvl3pPr>
      <a:lvl4pPr marL="1200150" indent="-171450" algn="l" defTabSz="685800">
        <a:lnSpc>
          <a:spcPct val="90000"/>
        </a:lnSpc>
        <a:spcBef>
          <a:spcPts val="375"/>
        </a:spcBef>
        <a:buFont typeface="Arial"/>
        <a:buChar char="•"/>
        <a:defRPr sz="1350" kern="1200">
          <a:solidFill>
            <a:schemeClr val="tx1"/>
          </a:solidFill>
          <a:latin typeface="+mn-lt"/>
          <a:ea typeface="+mn-lt"/>
          <a:cs typeface="+mn-lt"/>
        </a:defRPr>
      </a:lvl4pPr>
      <a:lvl5pPr marL="1543050" indent="-171450" algn="l" defTabSz="685800">
        <a:lnSpc>
          <a:spcPct val="90000"/>
        </a:lnSpc>
        <a:spcBef>
          <a:spcPts val="375"/>
        </a:spcBef>
        <a:buFont typeface="Arial"/>
        <a:buChar char="•"/>
        <a:defRPr sz="1350" kern="1200">
          <a:solidFill>
            <a:schemeClr val="tx1"/>
          </a:solidFill>
          <a:latin typeface="+mn-lt"/>
          <a:ea typeface="+mn-lt"/>
          <a:cs typeface="+mn-lt"/>
        </a:defRPr>
      </a:lvl5pPr>
      <a:lvl6pPr marL="1885950" indent="-171450" algn="l" defTabSz="685800">
        <a:lnSpc>
          <a:spcPct val="90000"/>
        </a:lnSpc>
        <a:spcBef>
          <a:spcPts val="375"/>
        </a:spcBef>
        <a:buFont typeface="Arial"/>
        <a:buChar char="•"/>
        <a:defRPr sz="1350" kern="1200">
          <a:solidFill>
            <a:schemeClr val="tx1"/>
          </a:solidFill>
          <a:latin typeface="+mn-lt"/>
          <a:ea typeface="+mn-lt"/>
          <a:cs typeface="+mn-lt"/>
        </a:defRPr>
      </a:lvl6pPr>
      <a:lvl7pPr marL="2228850" indent="-171450" algn="l" defTabSz="685800">
        <a:lnSpc>
          <a:spcPct val="90000"/>
        </a:lnSpc>
        <a:spcBef>
          <a:spcPts val="375"/>
        </a:spcBef>
        <a:buFont typeface="Arial"/>
        <a:buChar char="•"/>
        <a:defRPr sz="1350" kern="1200">
          <a:solidFill>
            <a:schemeClr val="tx1"/>
          </a:solidFill>
          <a:latin typeface="+mn-lt"/>
          <a:ea typeface="+mn-lt"/>
          <a:cs typeface="+mn-lt"/>
        </a:defRPr>
      </a:lvl7pPr>
      <a:lvl8pPr marL="2571750" indent="-171450" algn="l" defTabSz="685800">
        <a:lnSpc>
          <a:spcPct val="90000"/>
        </a:lnSpc>
        <a:spcBef>
          <a:spcPts val="375"/>
        </a:spcBef>
        <a:buFont typeface="Arial"/>
        <a:buChar char="•"/>
        <a:defRPr sz="1350" kern="1200">
          <a:solidFill>
            <a:schemeClr val="tx1"/>
          </a:solidFill>
          <a:latin typeface="+mn-lt"/>
          <a:ea typeface="+mn-lt"/>
          <a:cs typeface="+mn-lt"/>
        </a:defRPr>
      </a:lvl8pPr>
      <a:lvl9pPr marL="2914650" indent="-171450" algn="l" defTabSz="685800">
        <a:lnSpc>
          <a:spcPct val="90000"/>
        </a:lnSpc>
        <a:spcBef>
          <a:spcPts val="375"/>
        </a:spcBef>
        <a:buFont typeface="Arial"/>
        <a:buChar char="•"/>
        <a:defRPr sz="1350" kern="1200">
          <a:solidFill>
            <a:schemeClr val="tx1"/>
          </a:solidFill>
          <a:latin typeface="+mn-lt"/>
          <a:ea typeface="+mn-lt"/>
          <a:cs typeface="+mn-lt"/>
        </a:defRPr>
      </a:lvl9pPr>
    </p:bodyStyle>
    <p:otherStyle>
      <a:lvl1pPr marL="0" algn="l" defTabSz="685800">
        <a:buNone/>
        <a:defRPr sz="1350" kern="1200">
          <a:solidFill>
            <a:schemeClr val="tx1"/>
          </a:solidFill>
          <a:latin typeface="+mn-lt"/>
          <a:ea typeface="+mn-lt"/>
          <a:cs typeface="+mn-lt"/>
        </a:defRPr>
      </a:lvl1pPr>
      <a:lvl2pPr marL="342900" algn="l" defTabSz="685800">
        <a:buNone/>
        <a:defRPr sz="1350" kern="1200">
          <a:solidFill>
            <a:schemeClr val="tx1"/>
          </a:solidFill>
          <a:latin typeface="+mn-lt"/>
          <a:ea typeface="+mn-lt"/>
          <a:cs typeface="+mn-lt"/>
        </a:defRPr>
      </a:lvl2pPr>
      <a:lvl3pPr marL="685800" algn="l" defTabSz="685800">
        <a:buNone/>
        <a:defRPr sz="1350" kern="1200">
          <a:solidFill>
            <a:schemeClr val="tx1"/>
          </a:solidFill>
          <a:latin typeface="+mn-lt"/>
          <a:ea typeface="+mn-lt"/>
          <a:cs typeface="+mn-lt"/>
        </a:defRPr>
      </a:lvl3pPr>
      <a:lvl4pPr marL="1028700" algn="l" defTabSz="685800">
        <a:buNone/>
        <a:defRPr sz="1350" kern="1200">
          <a:solidFill>
            <a:schemeClr val="tx1"/>
          </a:solidFill>
          <a:latin typeface="+mn-lt"/>
          <a:ea typeface="+mn-lt"/>
          <a:cs typeface="+mn-lt"/>
        </a:defRPr>
      </a:lvl4pPr>
      <a:lvl5pPr marL="1371600" algn="l" defTabSz="685800">
        <a:buNone/>
        <a:defRPr sz="1350" kern="1200">
          <a:solidFill>
            <a:schemeClr val="tx1"/>
          </a:solidFill>
          <a:latin typeface="+mn-lt"/>
          <a:ea typeface="+mn-lt"/>
          <a:cs typeface="+mn-lt"/>
        </a:defRPr>
      </a:lvl5pPr>
      <a:lvl6pPr marL="1714500" algn="l" defTabSz="685800">
        <a:buNone/>
        <a:defRPr sz="1350" kern="1200">
          <a:solidFill>
            <a:schemeClr val="tx1"/>
          </a:solidFill>
          <a:latin typeface="+mn-lt"/>
          <a:ea typeface="+mn-lt"/>
          <a:cs typeface="+mn-lt"/>
        </a:defRPr>
      </a:lvl6pPr>
      <a:lvl7pPr marL="2057400" algn="l" defTabSz="685800">
        <a:buNone/>
        <a:defRPr sz="1350" kern="1200">
          <a:solidFill>
            <a:schemeClr val="tx1"/>
          </a:solidFill>
          <a:latin typeface="+mn-lt"/>
          <a:ea typeface="+mn-lt"/>
          <a:cs typeface="+mn-lt"/>
        </a:defRPr>
      </a:lvl7pPr>
      <a:lvl8pPr marL="2400300" algn="l" defTabSz="685800">
        <a:buNone/>
        <a:defRPr sz="1350" kern="1200">
          <a:solidFill>
            <a:schemeClr val="tx1"/>
          </a:solidFill>
          <a:latin typeface="+mn-lt"/>
          <a:ea typeface="+mn-lt"/>
          <a:cs typeface="+mn-lt"/>
        </a:defRPr>
      </a:lvl8pPr>
      <a:lvl9pPr marL="2743200" algn="l" defTabSz="685800">
        <a:buNone/>
        <a:defRPr sz="1350" kern="12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AA36F4ED-7A94-6582-CAF4-8D3AF7DAD550}"/>
              </a:ext>
            </a:extLst>
          </p:cNvPr>
          <p:cNvSpPr>
            <a:spLocks noGrp="1"/>
          </p:cNvSpPr>
          <p:nvPr/>
        </p:nvSpPr>
        <p:spPr>
          <a:xfrm>
            <a:off x="420624" y="6491308"/>
            <a:ext cx="6437376" cy="1892826"/>
          </a:xfrm>
          <a:prstGeom prst="rect">
            <a:avLst/>
          </a:prstGeom>
          <a:noFill/>
        </p:spPr>
        <p:txBody>
          <a:bodyPr wrap="square">
            <a:spAutoFit/>
          </a:bodyPr>
          <a:lstStyle/>
          <a:p>
            <a:r>
              <a:rPr sz="900" b="1" dirty="0">
                <a:latin typeface="Times New Roman"/>
                <a:ea typeface="Times New Roman"/>
                <a:cs typeface="Times New Roman"/>
              </a:rPr>
              <a:t>Supplementary Figure 4: Distributions of predicted probabilities by diagnostic group.</a:t>
            </a:r>
            <a:r>
              <a:rPr sz="900" b="0" dirty="0">
                <a:latin typeface="Times New Roman"/>
                <a:ea typeface="Times New Roman"/>
                <a:cs typeface="Times New Roman"/>
              </a:rPr>
              <a:t> Distributions of predicted probabilities produced by the classification models, shown separately by diagnostic group. (a, b) Predicted probability of cognitive impairment (1 − P[cognitively normal]) for all three groups. (c, d) Predicted probability of dementia relative to MCI (P[dementia] / (P[MCI] + P[dementia])) for participants with MCI or dementia; these probabilities are the decision variables used for the corresponding binary comparisons in the main analyses. Panels (a) and (c) show out-of-fold predictions from the full model in the high-confidence subset of the discovery cohort; panels (b) and (d) show predictions from Model D, which was trained on the discovery cohort and applied without modification to the high-confidence subset of the independent external validation cohort. Each violin shows the kernel density of the individual predictions, which are overlaid as points; the horizontal line indicates the median. The annotation in each panel provides the AUC for that comparison. Although individual acoustic features and task scores overlap substantially among the groups (Figures 1–4), the model output distributions are largely separated for the detection of impairment, whereas the comparison in which they overlap most (MCI versus dementia) has the lowest AUC. Abbreviations: CN, cognitively normal; MCI, mild cognitive impairment; AUC, area under the receiver operating characteristic curve.</a:t>
            </a:r>
            <a:endParaRPr sz="900" dirty="0">
              <a:latin typeface="Times New Roman"/>
              <a:ea typeface="Times New Roman"/>
              <a:cs typeface="Times New Roman"/>
            </a:endParaRPr>
          </a:p>
        </p:txBody>
      </p:sp>
      <p:pic>
        <p:nvPicPr>
          <p:cNvPr id="7" name="図 1"/>
          <p:cNvPicPr>
            <a:picLocks noChangeAspect="1"/>
          </p:cNvPicPr>
          <p:nvPr/>
        </p:nvPicPr>
        <p:blipFill>
          <a:blip r:embed="rId3"/>
          <a:stretch>
            <a:fillRect/>
          </a:stretch>
        </p:blipFill>
        <p:spPr>
          <a:xfrm>
            <a:off x="0" y="421005"/>
            <a:ext cx="6858000" cy="5987374"/>
          </a:xfrm>
          <a:prstGeom prst="rect">
            <a:avLst/>
          </a:prstGeom>
        </p:spPr>
      </p:pic>
    </p:spTree>
    <p:extLst>
      <p:ext uri="{BB962C8B-B14F-4D97-AF65-F5344CB8AC3E}">
        <p14:creationId xmlns:p14="http://schemas.microsoft.com/office/powerpoint/2010/main" val="836890619"/>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テーマ">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テーマ">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テーマ">
  <a:themeElements>
    <a:clrScheme name="Office テーマ">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テーマ">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テーマ">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294</Words>
  <Application>Microsoft Macintosh PowerPoint</Application>
  <DocSecurity>0</DocSecurity>
  <PresentationFormat>A4 210 x 297 mm</PresentationFormat>
  <Paragraphs>1</Paragraphs>
  <Slides>1</Slides>
  <Notes>1</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1</vt:i4>
      </vt:variant>
    </vt:vector>
  </HeadingPairs>
  <TitlesOfParts>
    <vt:vector size="6" baseType="lpstr">
      <vt:lpstr>Aptos</vt:lpstr>
      <vt:lpstr>Aptos Display</vt:lpstr>
      <vt:lpstr>Arial</vt:lpstr>
      <vt:lpstr>Times New Roman</vt:lpstr>
      <vt:lpstr>Office テーマ</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Takayuki Asano</cp:lastModifiedBy>
  <cp:revision>2</cp:revision>
  <dcterms:created xsi:type="dcterms:W3CDTF">2026-08-23T00:55:53Z</dcterms:created>
  <dcterms:modified xsi:type="dcterms:W3CDTF">2026-08-25T05:38:30Z</dcterms:modified>
</cp:coreProperties>
</file>