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0A099-E179-401B-9CE2-E47165E346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C5478C-46DB-4D89-9FEA-935F1D67F4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0A4430-E72B-4D17-BF33-FF2EB2C5D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5CD4A-25DA-45DE-97B4-6187DB8EC5DA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D3641B-5B11-46AB-9144-329B33969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059F87-661A-45BA-AC40-1285F5989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1E317-54D9-487F-9628-553549EAAC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046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B31CB-A428-45EF-A3F4-5F17C7CDE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D90880-36F6-4069-9FA9-FE8B6BA9BA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8CAF05-F9A1-49A0-A52C-F7F55B0ED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5CD4A-25DA-45DE-97B4-6187DB8EC5DA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30558-BCD4-4C22-9B26-AF0746C1D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6FD4EF-55C5-430E-95ED-93E89365D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1E317-54D9-487F-9628-553549EAAC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39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9CBE66-997F-4BC7-B87B-A22B00FB4B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9A0ED1-B9E7-4FEF-8EAF-03579E5971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D3B69-CF2F-4DB7-9FD7-089D92BE0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5CD4A-25DA-45DE-97B4-6187DB8EC5DA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B08A65-9ACA-4407-BD4F-55A4BCCB5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222795-E3EB-4977-80E4-18EEB3322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1E317-54D9-487F-9628-553549EAAC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225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1B5C6-1603-481B-8297-DC0D040A0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43C87-7F08-4775-9F8D-6D442C7C28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096B8D-2274-4035-95FF-96FD7491B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5CD4A-25DA-45DE-97B4-6187DB8EC5DA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771DD2-64AC-47FF-9CE7-74B4E0295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FCFF53-E700-4E8F-BA38-42805E64A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1E317-54D9-487F-9628-553549EAAC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558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5DBF3-8734-4D6B-8B14-5330F5279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E49349-2C41-4B4E-8498-AEF543F21C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B54E61-29D7-4075-806E-9C89D96B1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5CD4A-25DA-45DE-97B4-6187DB8EC5DA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035656-C6DE-4111-852E-86CB90DF6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44DFA4-4A0F-489A-AAD2-E26B2BD61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1E317-54D9-487F-9628-553549EAAC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178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CBDBF-5934-4461-98B6-99F7A7419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669DB6-4B0E-4F1B-9D34-72B05DB358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543D2E-618B-452A-B61C-72693B0D44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8EDCA4-8292-4EF4-B667-E56E7077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5CD4A-25DA-45DE-97B4-6187DB8EC5DA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E00081-6117-4A3C-A20B-6761DA818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3BAAED-206E-45AB-8088-E57790AC9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1E317-54D9-487F-9628-553549EAAC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638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61F26-DFC6-4709-90C4-973CD3178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F18243-AD63-44C3-B664-B9B3F0DF2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B62771-C259-4F31-82F7-C733A98313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89EBBF-FED3-47E8-9280-0FB1001035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D82EAC-A64D-43B8-AA18-EE348FEA34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831F93-1978-4B84-9D2C-3CE5246C6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5CD4A-25DA-45DE-97B4-6187DB8EC5DA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DBB50A-D61E-4E99-9E6F-EA668D831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4C2BE4-8A99-40B5-884F-92365BF77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1E317-54D9-487F-9628-553549EAAC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205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54C15-4F41-4DEE-B5BC-EB59EE28B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F40503-D0E3-48F8-85EE-2A1A81AA2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5CD4A-25DA-45DE-97B4-6187DB8EC5DA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120271-E8CE-4BC6-B3CD-156833DE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03689E-89C7-43FC-8796-C95550ECC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1E317-54D9-487F-9628-553549EAAC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47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A1D6DA-390F-4594-B2A7-7796A200E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5CD4A-25DA-45DE-97B4-6187DB8EC5DA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DF7D52-581A-4CBF-9841-47FBB18F9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6D79A2-0EC9-41D7-931B-B0AEAA631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1E317-54D9-487F-9628-553549EAAC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688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B7C50-54D3-411E-AD6B-46A9958EC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BDD60E-3784-4D1B-B4E3-F8398FB66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C54C22-AC55-4BC7-8EB5-05DF2C042C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29DFB8-1FA7-4B60-AA42-8DA0F6211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5CD4A-25DA-45DE-97B4-6187DB8EC5DA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D28528-8352-477E-9527-6AD5D1C40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D04769-690F-465A-8787-1384B1286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1E317-54D9-487F-9628-553549EAAC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380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E71D5-6026-475B-AA36-CEEB768BF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BA48FF-80DE-47E1-847C-BCEFDFCC58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C98B64-B1FB-4AB7-A68A-61B5120FAB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2F6AC5-6792-4E78-B6FE-757EB47CF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5CD4A-25DA-45DE-97B4-6187DB8EC5DA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EAD33E-C132-4BDB-83ED-F4007626C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222C23-F5AB-46FC-80B4-DEF8095BE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1E317-54D9-487F-9628-553549EAAC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344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9FC178-333A-494B-89AA-22B9E5A9C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C6669B-D222-4181-A587-078769D608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B4269A-808E-48CB-BD77-CE37834BB8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15CD4A-25DA-45DE-97B4-6187DB8EC5DA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5A1784-83B9-4FD6-AF88-4BAACE66B2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1DC9E-7A3C-4033-BDCA-2FB2E79245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1E317-54D9-487F-9628-553549EAAC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40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F4DD60F-2710-4761-BE26-0EDDB3CFCF2C}"/>
              </a:ext>
            </a:extLst>
          </p:cNvPr>
          <p:cNvSpPr txBox="1"/>
          <p:nvPr/>
        </p:nvSpPr>
        <p:spPr>
          <a:xfrm>
            <a:off x="949250" y="3967617"/>
            <a:ext cx="352208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file 1 Figure S1: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frequency of CD4+TGF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cells was increased in IP-T or IP-DC recipient mice. CD4+ T cells or DC were isolated from STAT6-IP or STAT6-CP vaccinated mice as described in the methods and adoptive transferred to naïve recipients. CD4+ T cells were then isolated from STAT6-IP (IP-DCs/IP-T cells) or STAT6-CP (CP-DCs/CP-T cells) recipients following ragweed exposure and the frequency of cells was determined by flow cytometry. Each experiment included 6-8 animals per group and experiment replicated at least three times. Error bars indicated the standard error of mean. IP group compared with ragweed group, ***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0.001 were considered significant. </a:t>
            </a:r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D0D1CC99-73FE-4491-A11C-41439F48EC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2232938"/>
              </p:ext>
            </p:extLst>
          </p:nvPr>
        </p:nvGraphicFramePr>
        <p:xfrm>
          <a:off x="891805" y="844765"/>
          <a:ext cx="3579527" cy="31228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Project" r:id="rId2" imgW="3384000" imgH="2952000" progId="Prism5.Document">
                  <p:embed/>
                </p:oleObj>
              </mc:Choice>
              <mc:Fallback>
                <p:oleObj name="Prism Project" r:id="rId2" imgW="3384000" imgH="295200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91805" y="844765"/>
                        <a:ext cx="3579527" cy="31228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319430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127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Prism Project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Johnson</dc:creator>
  <cp:lastModifiedBy>Michael, Husheem</cp:lastModifiedBy>
  <cp:revision>6</cp:revision>
  <dcterms:created xsi:type="dcterms:W3CDTF">2021-04-10T00:43:42Z</dcterms:created>
  <dcterms:modified xsi:type="dcterms:W3CDTF">2021-04-12T14:05:54Z</dcterms:modified>
</cp:coreProperties>
</file>