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5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slie Babonis" initials="LB" lastIdx="2" clrIdx="0">
    <p:extLst>
      <p:ext uri="{19B8F6BF-5375-455C-9EA6-DF929625EA0E}">
        <p15:presenceInfo xmlns:p15="http://schemas.microsoft.com/office/powerpoint/2012/main" userId="779d9ba378c816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3CCFF"/>
    <a:srgbClr val="FF9933"/>
    <a:srgbClr val="00FF99"/>
    <a:srgbClr val="00FF00"/>
    <a:srgbClr val="0000FF"/>
    <a:srgbClr val="9900FF"/>
    <a:srgbClr val="9900CC"/>
    <a:srgbClr val="6699FF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8" autoAdjust="0"/>
    <p:restoredTop sz="95366" autoAdjust="0"/>
  </p:normalViewPr>
  <p:slideViewPr>
    <p:cSldViewPr>
      <p:cViewPr varScale="1">
        <p:scale>
          <a:sx n="90" d="100"/>
          <a:sy n="90" d="100"/>
        </p:scale>
        <p:origin x="13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2E23B-899D-4A0C-8EF5-7763EB2DE428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E454C-44F9-4001-B821-3AF7ADE31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8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16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7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1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3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6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7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6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2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9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3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3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F9F04B0-58F6-49CF-BE6C-3DCF1936D7DF}"/>
              </a:ext>
            </a:extLst>
          </p:cNvPr>
          <p:cNvSpPr/>
          <p:nvPr/>
        </p:nvSpPr>
        <p:spPr>
          <a:xfrm>
            <a:off x="1459832" y="-76500"/>
            <a:ext cx="836996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object&#10;&#10;Description automatically generated">
            <a:extLst>
              <a:ext uri="{FF2B5EF4-FFF2-40B4-BE49-F238E27FC236}">
                <a16:creationId xmlns:a16="http://schemas.microsoft.com/office/drawing/2014/main" id="{E54149E6-DC61-4AFC-B648-73C04D3E92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4" t="8176" r="27500" b="6905"/>
          <a:stretch/>
        </p:blipFill>
        <p:spPr>
          <a:xfrm>
            <a:off x="1459832" y="-56447"/>
            <a:ext cx="6941779" cy="689585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B5B685C-FA60-491A-9A15-CE5B9E0CDFF9}"/>
              </a:ext>
            </a:extLst>
          </p:cNvPr>
          <p:cNvGrpSpPr>
            <a:grpSpLocks noChangeAspect="1"/>
          </p:cNvGrpSpPr>
          <p:nvPr/>
        </p:nvGrpSpPr>
        <p:grpSpPr>
          <a:xfrm>
            <a:off x="8146068" y="1686695"/>
            <a:ext cx="944690" cy="184235"/>
            <a:chOff x="7646275" y="539919"/>
            <a:chExt cx="1534307" cy="286869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81FA3BE-80E6-47F9-95DE-7BEBB2E890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46275" y="702830"/>
              <a:ext cx="153430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5D3179AB-015C-4740-A91B-735AAA0B1379}"/>
                </a:ext>
              </a:extLst>
            </p:cNvPr>
            <p:cNvSpPr/>
            <p:nvPr/>
          </p:nvSpPr>
          <p:spPr>
            <a:xfrm>
              <a:off x="7691830" y="542029"/>
              <a:ext cx="1009876" cy="28475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Rounded Rectangle 26">
              <a:extLst>
                <a:ext uri="{FF2B5EF4-FFF2-40B4-BE49-F238E27FC236}">
                  <a16:creationId xmlns:a16="http://schemas.microsoft.com/office/drawing/2014/main" id="{1A1A57D8-499A-4084-AA2D-8C7705566CFE}"/>
                </a:ext>
              </a:extLst>
            </p:cNvPr>
            <p:cNvSpPr/>
            <p:nvPr/>
          </p:nvSpPr>
          <p:spPr>
            <a:xfrm>
              <a:off x="8762405" y="539919"/>
              <a:ext cx="297022" cy="284759"/>
            </a:xfrm>
            <a:prstGeom prst="round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B40A65-ECE8-49F1-A087-256211B0A31C}"/>
              </a:ext>
            </a:extLst>
          </p:cNvPr>
          <p:cNvCxnSpPr>
            <a:cxnSpLocks/>
          </p:cNvCxnSpPr>
          <p:nvPr/>
        </p:nvCxnSpPr>
        <p:spPr>
          <a:xfrm flipV="1">
            <a:off x="7748871" y="1895948"/>
            <a:ext cx="425246" cy="213365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7F02DA-5AF2-4146-BA48-40496F4B2973}"/>
              </a:ext>
            </a:extLst>
          </p:cNvPr>
          <p:cNvGrpSpPr>
            <a:grpSpLocks noChangeAspect="1"/>
          </p:cNvGrpSpPr>
          <p:nvPr/>
        </p:nvGrpSpPr>
        <p:grpSpPr>
          <a:xfrm>
            <a:off x="8250544" y="2126379"/>
            <a:ext cx="944690" cy="182880"/>
            <a:chOff x="7663560" y="-756076"/>
            <a:chExt cx="1180866" cy="228601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4E1C500-0091-47F6-B0F5-2B8D1657F1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63560" y="-634289"/>
              <a:ext cx="118086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412">
              <a:extLst>
                <a:ext uri="{FF2B5EF4-FFF2-40B4-BE49-F238E27FC236}">
                  <a16:creationId xmlns:a16="http://schemas.microsoft.com/office/drawing/2014/main" id="{AA8CA17C-E789-451D-81AB-678F6BC00B01}"/>
                </a:ext>
              </a:extLst>
            </p:cNvPr>
            <p:cNvSpPr/>
            <p:nvPr/>
          </p:nvSpPr>
          <p:spPr>
            <a:xfrm>
              <a:off x="7691847" y="-756076"/>
              <a:ext cx="777243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Rounded Rectangle 413">
              <a:extLst>
                <a:ext uri="{FF2B5EF4-FFF2-40B4-BE49-F238E27FC236}">
                  <a16:creationId xmlns:a16="http://schemas.microsoft.com/office/drawing/2014/main" id="{FFFA909F-B70D-450F-8023-B1D3FD5F9D7C}"/>
                </a:ext>
              </a:extLst>
            </p:cNvPr>
            <p:cNvSpPr/>
            <p:nvPr/>
          </p:nvSpPr>
          <p:spPr>
            <a:xfrm>
              <a:off x="8518719" y="-756075"/>
              <a:ext cx="226809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301C399-A9D9-40AC-98BF-2282F5A0D9E0}"/>
              </a:ext>
            </a:extLst>
          </p:cNvPr>
          <p:cNvCxnSpPr>
            <a:cxnSpLocks/>
          </p:cNvCxnSpPr>
          <p:nvPr/>
        </p:nvCxnSpPr>
        <p:spPr>
          <a:xfrm flipV="1">
            <a:off x="7876181" y="2329463"/>
            <a:ext cx="374368" cy="186520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AD2F3A3-3BD6-44D0-850D-34EBAED3157E}"/>
              </a:ext>
            </a:extLst>
          </p:cNvPr>
          <p:cNvGrpSpPr>
            <a:grpSpLocks noChangeAspect="1"/>
          </p:cNvGrpSpPr>
          <p:nvPr/>
        </p:nvGrpSpPr>
        <p:grpSpPr>
          <a:xfrm>
            <a:off x="7917026" y="842563"/>
            <a:ext cx="916258" cy="182880"/>
            <a:chOff x="7663561" y="-756076"/>
            <a:chExt cx="1145325" cy="228601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5D19F37-8697-40D0-AF83-E3311E9E8A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63561" y="-634289"/>
              <a:ext cx="114532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ounded Rectangle 412">
              <a:extLst>
                <a:ext uri="{FF2B5EF4-FFF2-40B4-BE49-F238E27FC236}">
                  <a16:creationId xmlns:a16="http://schemas.microsoft.com/office/drawing/2014/main" id="{93D61290-9A8D-4049-A65F-F0A2F0D2C46F}"/>
                </a:ext>
              </a:extLst>
            </p:cNvPr>
            <p:cNvSpPr/>
            <p:nvPr/>
          </p:nvSpPr>
          <p:spPr>
            <a:xfrm>
              <a:off x="7691847" y="-756076"/>
              <a:ext cx="777243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Rounded Rectangle 413">
              <a:extLst>
                <a:ext uri="{FF2B5EF4-FFF2-40B4-BE49-F238E27FC236}">
                  <a16:creationId xmlns:a16="http://schemas.microsoft.com/office/drawing/2014/main" id="{652756AE-BCD2-4BD5-AA15-80C92040942B}"/>
                </a:ext>
              </a:extLst>
            </p:cNvPr>
            <p:cNvSpPr/>
            <p:nvPr/>
          </p:nvSpPr>
          <p:spPr>
            <a:xfrm>
              <a:off x="8518719" y="-756075"/>
              <a:ext cx="226809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FC42C44-E698-4BB0-A788-804B9C10B764}"/>
              </a:ext>
            </a:extLst>
          </p:cNvPr>
          <p:cNvCxnSpPr>
            <a:cxnSpLocks/>
          </p:cNvCxnSpPr>
          <p:nvPr/>
        </p:nvCxnSpPr>
        <p:spPr>
          <a:xfrm flipV="1">
            <a:off x="7391400" y="1066800"/>
            <a:ext cx="526715" cy="392157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149C6CD-A70B-45B6-A36F-06A719E59C2D}"/>
              </a:ext>
            </a:extLst>
          </p:cNvPr>
          <p:cNvCxnSpPr>
            <a:cxnSpLocks/>
          </p:cNvCxnSpPr>
          <p:nvPr/>
        </p:nvCxnSpPr>
        <p:spPr>
          <a:xfrm>
            <a:off x="7997329" y="2815665"/>
            <a:ext cx="374763" cy="37895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F248596-2C16-45DF-BB7C-F31F9965268F}"/>
              </a:ext>
            </a:extLst>
          </p:cNvPr>
          <p:cNvSpPr txBox="1"/>
          <p:nvPr/>
        </p:nvSpPr>
        <p:spPr>
          <a:xfrm>
            <a:off x="8311721" y="2623083"/>
            <a:ext cx="8322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NVJ_23745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C73353-6651-477A-8A5A-FAC0E39A2DA2}"/>
              </a:ext>
            </a:extLst>
          </p:cNvPr>
          <p:cNvSpPr txBox="1"/>
          <p:nvPr/>
        </p:nvSpPr>
        <p:spPr>
          <a:xfrm>
            <a:off x="8090550" y="1473659"/>
            <a:ext cx="9044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NVJ_203589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C206DF8-83E1-4F47-802B-5C502094866D}"/>
              </a:ext>
            </a:extLst>
          </p:cNvPr>
          <p:cNvSpPr txBox="1"/>
          <p:nvPr/>
        </p:nvSpPr>
        <p:spPr>
          <a:xfrm>
            <a:off x="8189114" y="1917888"/>
            <a:ext cx="8322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NVJ_22575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2DE0C34-39B4-4079-963A-A729ED96F33C}"/>
              </a:ext>
            </a:extLst>
          </p:cNvPr>
          <p:cNvSpPr txBox="1"/>
          <p:nvPr/>
        </p:nvSpPr>
        <p:spPr>
          <a:xfrm>
            <a:off x="7846611" y="632150"/>
            <a:ext cx="9044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NVJ_206207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0D453A-05DE-4937-886E-DA37F55BA475}"/>
              </a:ext>
            </a:extLst>
          </p:cNvPr>
          <p:cNvGrpSpPr>
            <a:grpSpLocks noChangeAspect="1"/>
          </p:cNvGrpSpPr>
          <p:nvPr/>
        </p:nvGrpSpPr>
        <p:grpSpPr>
          <a:xfrm>
            <a:off x="8361731" y="2835887"/>
            <a:ext cx="782272" cy="182879"/>
            <a:chOff x="7646500" y="-756076"/>
            <a:chExt cx="977842" cy="2286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1B239B6-B20F-4E05-BDF6-0D9CC7FA62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46500" y="-634289"/>
              <a:ext cx="977842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ounded Rectangle 412">
              <a:extLst>
                <a:ext uri="{FF2B5EF4-FFF2-40B4-BE49-F238E27FC236}">
                  <a16:creationId xmlns:a16="http://schemas.microsoft.com/office/drawing/2014/main" id="{A051D364-4A7B-4BED-8C2E-772828FCF4A0}"/>
                </a:ext>
              </a:extLst>
            </p:cNvPr>
            <p:cNvSpPr/>
            <p:nvPr/>
          </p:nvSpPr>
          <p:spPr>
            <a:xfrm>
              <a:off x="7691847" y="-756076"/>
              <a:ext cx="777243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E51577E5-64AD-48C0-8C14-68EF03157C21}"/>
              </a:ext>
            </a:extLst>
          </p:cNvPr>
          <p:cNvSpPr txBox="1"/>
          <p:nvPr/>
        </p:nvSpPr>
        <p:spPr>
          <a:xfrm>
            <a:off x="1459832" y="-134405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Additional file 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556480-E8D9-4C9B-9595-15740298E237}"/>
              </a:ext>
            </a:extLst>
          </p:cNvPr>
          <p:cNvSpPr txBox="1"/>
          <p:nvPr/>
        </p:nvSpPr>
        <p:spPr>
          <a:xfrm>
            <a:off x="8109950" y="3949244"/>
            <a:ext cx="17318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u="sng" dirty="0"/>
              <a:t>Cnidaria</a:t>
            </a:r>
          </a:p>
          <a:p>
            <a:r>
              <a:rPr lang="en-US" sz="1500" i="1" dirty="0">
                <a:solidFill>
                  <a:srgbClr val="FF0000"/>
                </a:solidFill>
              </a:rPr>
              <a:t> N. vectensis</a:t>
            </a:r>
          </a:p>
          <a:p>
            <a:r>
              <a:rPr lang="en-US" sz="1500" i="1" dirty="0">
                <a:solidFill>
                  <a:srgbClr val="FF0000"/>
                </a:solidFill>
              </a:rPr>
              <a:t> E. </a:t>
            </a:r>
            <a:r>
              <a:rPr lang="en-US" sz="1500" i="1" dirty="0" err="1">
                <a:solidFill>
                  <a:srgbClr val="FF0000"/>
                </a:solidFill>
              </a:rPr>
              <a:t>lineata</a:t>
            </a:r>
            <a:endParaRPr lang="en-US" sz="1500" i="1" dirty="0">
              <a:solidFill>
                <a:srgbClr val="FF0000"/>
              </a:solidFill>
            </a:endParaRPr>
          </a:p>
          <a:p>
            <a:r>
              <a:rPr lang="en-US" sz="1500" i="1" dirty="0">
                <a:solidFill>
                  <a:srgbClr val="FF0000"/>
                </a:solidFill>
              </a:rPr>
              <a:t> A. </a:t>
            </a:r>
            <a:r>
              <a:rPr lang="en-US" sz="1500" i="1" dirty="0" err="1">
                <a:solidFill>
                  <a:srgbClr val="FF0000"/>
                </a:solidFill>
              </a:rPr>
              <a:t>digitifera</a:t>
            </a:r>
            <a:endParaRPr lang="en-US" sz="1500" i="1" dirty="0">
              <a:solidFill>
                <a:srgbClr val="FF0000"/>
              </a:solidFill>
            </a:endParaRPr>
          </a:p>
          <a:p>
            <a:r>
              <a:rPr lang="en-US" sz="1500" i="1" dirty="0">
                <a:solidFill>
                  <a:srgbClr val="FF0000"/>
                </a:solidFill>
              </a:rPr>
              <a:t> H. </a:t>
            </a:r>
            <a:r>
              <a:rPr lang="en-US" sz="1500" i="1" dirty="0" err="1">
                <a:solidFill>
                  <a:srgbClr val="FF0000"/>
                </a:solidFill>
              </a:rPr>
              <a:t>magnipapillata</a:t>
            </a:r>
            <a:endParaRPr lang="en-US" sz="1500" i="1" dirty="0">
              <a:solidFill>
                <a:srgbClr val="FF0000"/>
              </a:solidFill>
            </a:endParaRPr>
          </a:p>
          <a:p>
            <a:r>
              <a:rPr lang="en-US" sz="1500" b="1" u="sng" dirty="0"/>
              <a:t>Bilateria</a:t>
            </a:r>
          </a:p>
          <a:p>
            <a:r>
              <a:rPr lang="en-US" sz="1500" i="1" dirty="0"/>
              <a:t> C. </a:t>
            </a:r>
            <a:r>
              <a:rPr lang="en-US" sz="1500" i="1" dirty="0" err="1"/>
              <a:t>teleta</a:t>
            </a:r>
            <a:endParaRPr lang="en-US" sz="1500" i="1" dirty="0"/>
          </a:p>
          <a:p>
            <a:r>
              <a:rPr lang="en-US" sz="1500" i="1" dirty="0"/>
              <a:t> H. sapiens</a:t>
            </a:r>
          </a:p>
          <a:p>
            <a:r>
              <a:rPr lang="en-US" sz="1500" b="1" u="sng" dirty="0"/>
              <a:t>Other</a:t>
            </a:r>
            <a:endParaRPr lang="en-US" sz="1500" i="1" dirty="0">
              <a:solidFill>
                <a:srgbClr val="FF0000"/>
              </a:solidFill>
            </a:endParaRPr>
          </a:p>
          <a:p>
            <a:r>
              <a:rPr lang="en-US" sz="1500" i="1" dirty="0">
                <a:solidFill>
                  <a:srgbClr val="6699FF"/>
                </a:solidFill>
              </a:rPr>
              <a:t> M. leidyi</a:t>
            </a:r>
          </a:p>
          <a:p>
            <a:r>
              <a:rPr lang="en-US" sz="1500" b="1" i="1" dirty="0">
                <a:solidFill>
                  <a:srgbClr val="FFC000"/>
                </a:solidFill>
              </a:rPr>
              <a:t> T. adhaerens</a:t>
            </a:r>
          </a:p>
          <a:p>
            <a:r>
              <a:rPr lang="en-US" sz="1500" i="1" dirty="0">
                <a:solidFill>
                  <a:srgbClr val="9900CC"/>
                </a:solidFill>
              </a:rPr>
              <a:t> A. queenslandica</a:t>
            </a:r>
          </a:p>
        </p:txBody>
      </p:sp>
    </p:spTree>
    <p:extLst>
      <p:ext uri="{BB962C8B-B14F-4D97-AF65-F5344CB8AC3E}">
        <p14:creationId xmlns:p14="http://schemas.microsoft.com/office/powerpoint/2010/main" val="2867913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115559</TotalTime>
  <Words>55</Words>
  <Application>Microsoft Office PowerPoint</Application>
  <PresentationFormat>On-screen Show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Babonis</dc:creator>
  <cp:lastModifiedBy>Leslie Babonis</cp:lastModifiedBy>
  <cp:revision>1962</cp:revision>
  <dcterms:created xsi:type="dcterms:W3CDTF">2017-09-05T13:03:09Z</dcterms:created>
  <dcterms:modified xsi:type="dcterms:W3CDTF">2019-09-18T17:03:52Z</dcterms:modified>
</cp:coreProperties>
</file>