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6" d="100"/>
          <a:sy n="76" d="100"/>
        </p:scale>
        <p:origin x="-1602" y="-26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13229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6475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84221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65378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0724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24262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57393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84155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87576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2097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4257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1202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851" y="631393"/>
            <a:ext cx="4285672" cy="40585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029" y="3964692"/>
            <a:ext cx="2563036" cy="21456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4850" y="4745899"/>
            <a:ext cx="1588321" cy="24322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94850" y="464939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5992" y="4689989"/>
            <a:ext cx="325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63706" y="3897220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027" y="6196180"/>
            <a:ext cx="2595228" cy="98197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944404" y="6110348"/>
            <a:ext cx="3337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0625" y="8738808"/>
            <a:ext cx="2105568" cy="248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012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1: Figure S1</a:t>
            </a:r>
            <a:endParaRPr lang="en-IE" sz="101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86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</TotalTime>
  <Words>14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Emer</dc:creator>
  <cp:lastModifiedBy>Real, Francis Frank</cp:lastModifiedBy>
  <cp:revision>13</cp:revision>
  <dcterms:created xsi:type="dcterms:W3CDTF">2014-03-18T16:04:04Z</dcterms:created>
  <dcterms:modified xsi:type="dcterms:W3CDTF">2015-04-17T07:44:48Z</dcterms:modified>
</cp:coreProperties>
</file>