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6" d="100"/>
          <a:sy n="76" d="100"/>
        </p:scale>
        <p:origin x="-1602" y="-26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13229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6475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84221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65378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60724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24262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57393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84155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87576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72097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04257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114E3-B7DD-4ADA-B1EB-7C3904D07D96}" type="datetimeFigureOut">
              <a:rPr lang="en-IE" smtClean="0"/>
              <a:t>17/04/2015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DE5E1-4C90-477C-A323-85D3CF03FDC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1202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00624" y="8671972"/>
            <a:ext cx="2072145" cy="248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012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2:  </a:t>
            </a:r>
            <a:r>
              <a:rPr lang="en-IE" sz="1012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IE" sz="1012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endParaRPr lang="en-IE" sz="1012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63050" y="653761"/>
            <a:ext cx="6107392" cy="7261909"/>
            <a:chOff x="563050" y="653761"/>
            <a:chExt cx="6107392" cy="726190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41" t="40699" r="46235" b="14510"/>
            <a:stretch/>
          </p:blipFill>
          <p:spPr>
            <a:xfrm>
              <a:off x="3707970" y="5532224"/>
              <a:ext cx="2962472" cy="2112941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496" y="5425841"/>
              <a:ext cx="2962472" cy="2489829"/>
            </a:xfrm>
            <a:prstGeom prst="rect">
              <a:avLst/>
            </a:prstGeom>
          </p:spPr>
        </p:pic>
        <p:sp>
          <p:nvSpPr>
            <p:cNvPr id="7" name="Text Box 23"/>
            <p:cNvSpPr txBox="1"/>
            <p:nvPr/>
          </p:nvSpPr>
          <p:spPr>
            <a:xfrm>
              <a:off x="3807864" y="5480164"/>
              <a:ext cx="375211" cy="25607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51435" tIns="25719" rIns="51435" bIns="2571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15000"/>
                </a:lnSpc>
              </a:pPr>
              <a:r>
                <a:rPr lang="en-IE" sz="1125" b="1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D.</a:t>
              </a:r>
              <a:endParaRPr lang="en-IE" sz="1012" dirty="0"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 Box 7"/>
            <p:cNvSpPr txBox="1"/>
            <p:nvPr/>
          </p:nvSpPr>
          <p:spPr>
            <a:xfrm>
              <a:off x="572813" y="5447225"/>
              <a:ext cx="321633" cy="282128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51435" tIns="25719" rIns="51435" bIns="2571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15000"/>
                </a:lnSpc>
              </a:pPr>
              <a:r>
                <a:rPr lang="en-IE" sz="1125" b="1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C.</a:t>
              </a:r>
              <a:endParaRPr lang="en-IE" sz="1012" dirty="0"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/>
            <a:srcRect l="1820" t="10832"/>
            <a:stretch/>
          </p:blipFill>
          <p:spPr>
            <a:xfrm>
              <a:off x="1019406" y="3425344"/>
              <a:ext cx="4683780" cy="1746947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41" t="12532" r="20261" b="38060"/>
            <a:stretch/>
          </p:blipFill>
          <p:spPr>
            <a:xfrm>
              <a:off x="563050" y="714050"/>
              <a:ext cx="5769509" cy="2615836"/>
            </a:xfrm>
            <a:prstGeom prst="rect">
              <a:avLst/>
            </a:prstGeom>
          </p:spPr>
        </p:pic>
        <p:sp>
          <p:nvSpPr>
            <p:cNvPr id="12" name="Text Box 7"/>
            <p:cNvSpPr txBox="1"/>
            <p:nvPr/>
          </p:nvSpPr>
          <p:spPr>
            <a:xfrm>
              <a:off x="725213" y="3176820"/>
              <a:ext cx="321633" cy="282128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51435" tIns="25719" rIns="51435" bIns="2571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15000"/>
                </a:lnSpc>
              </a:pPr>
              <a:r>
                <a:rPr lang="en-IE" sz="1125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B.</a:t>
              </a:r>
              <a:endParaRPr lang="en-IE" sz="1012" dirty="0"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 Box 7"/>
            <p:cNvSpPr txBox="1"/>
            <p:nvPr/>
          </p:nvSpPr>
          <p:spPr>
            <a:xfrm>
              <a:off x="658367" y="653761"/>
              <a:ext cx="321633" cy="282128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51435" tIns="25719" rIns="51435" bIns="25719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15000"/>
                </a:lnSpc>
              </a:pPr>
              <a:r>
                <a:rPr lang="en-IE" sz="1125" b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A</a:t>
              </a:r>
              <a:r>
                <a:rPr lang="en-IE" sz="1125" b="1" dirty="0" smtClean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  <a:endParaRPr lang="en-IE" sz="1012" dirty="0"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1650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</TotalTime>
  <Words>14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Emer</dc:creator>
  <cp:lastModifiedBy>Real, Francis Frank</cp:lastModifiedBy>
  <cp:revision>13</cp:revision>
  <dcterms:created xsi:type="dcterms:W3CDTF">2014-03-18T16:04:04Z</dcterms:created>
  <dcterms:modified xsi:type="dcterms:W3CDTF">2015-04-17T07:45:07Z</dcterms:modified>
</cp:coreProperties>
</file>