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2376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913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096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848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1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6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822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9491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353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881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947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478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BA793-C358-469C-98B7-72A7C4E4368E}" type="datetimeFigureOut">
              <a:rPr kumimoji="1" lang="ja-JP" altLang="en-US" smtClean="0"/>
              <a:t>2015/6/15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A3B09-5C28-416C-8D76-69136E46F6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424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microsoft.com/office/2007/relationships/hdphoto" Target="../media/hdphoto16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aiko omi\Desktop\HATA-KEIKOU\FABP-4\x40\DM35-FABP4x40-1_ch0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884" y="1154189"/>
            <a:ext cx="1132340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maiko omi\Desktop\HATA-KEIKOU\FABP-4\x40\DM35-FABP4x40-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718" y="1154188"/>
            <a:ext cx="1132340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maiko omi\Desktop\HATA-KEIKOU\FABP-4\x40\DM35-FABP4x40-1_ch00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12" y="1154190"/>
            <a:ext cx="1132340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maiko omi\Desktop\HATA-KEIKOU\FABP-4\x40\DM35-FABP4x40-1_ch01.t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04" y="1154190"/>
            <a:ext cx="1132340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016000" y="1123950"/>
            <a:ext cx="4347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DAPI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pic>
        <p:nvPicPr>
          <p:cNvPr id="13" name="Picture 2" descr="C:\Users\maiko omi\Desktop\HATA-KEIKOU\Osteocalcin\x40\DM35-OSTCx40-1_ch02.t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884" y="2038141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aiko omi\Desktop\HATA-KEIKOU\Osteocalcin\x40\DM35-OSTCx40-1.ti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718" y="2038141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maiko omi\Desktop\HATA-KEIKOU\Osteocalcin\x40\DM35-OSTCx40-1_ch00.t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12" y="2038141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maiko omi\Desktop\HATA-KEIKOU\Osteocalcin\x40\DM35-OSTCx40-1_ch01.ti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04" y="2038141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テキスト ボックス 20"/>
          <p:cNvSpPr txBox="1"/>
          <p:nvPr/>
        </p:nvSpPr>
        <p:spPr>
          <a:xfrm>
            <a:off x="2184400" y="1123950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GFP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362606" y="1123950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FABP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556406" y="1123950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MERGE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016000" y="2019300"/>
            <a:ext cx="4347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DAPI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184400" y="2019300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GFP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362606" y="2019300"/>
            <a:ext cx="7889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err="1" smtClean="0">
                <a:solidFill>
                  <a:schemeClr val="bg1"/>
                </a:solidFill>
              </a:rPr>
              <a:t>Osteocalcin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556406" y="2019300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MERGE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pic>
        <p:nvPicPr>
          <p:cNvPr id="28" name="Picture 2" descr="C:\Users\maiko omi\Desktop\HATA-KEIKOU\NeuN\x40\DM33-NeuNx40-1_ch02.tif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884" y="2922094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maiko omi\Desktop\HATA-KEIKOU\NeuN\x40\DM33-NeuNx40-1.tif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718" y="2922094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maiko omi\Desktop\HATA-KEIKOU\NeuN\x40\DM33-NeuNx40-1_ch00.tif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12" y="2922094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C:\Users\maiko omi\Desktop\HATA-KEIKOU\NeuN\x40\DM33-NeuNx40-1_ch01.tif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04" y="2922094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テキスト ボックス 31"/>
          <p:cNvSpPr txBox="1"/>
          <p:nvPr/>
        </p:nvSpPr>
        <p:spPr>
          <a:xfrm>
            <a:off x="1003300" y="2901950"/>
            <a:ext cx="4347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DAPI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171700" y="2901950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GFP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349906" y="2901950"/>
            <a:ext cx="4828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err="1" smtClean="0">
                <a:solidFill>
                  <a:schemeClr val="bg1"/>
                </a:solidFill>
              </a:rPr>
              <a:t>NeuN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543706" y="2901950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MERGE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pic>
        <p:nvPicPr>
          <p:cNvPr id="36" name="Picture 2" descr="C:\Users\maiko omi\Desktop\HATA-KEIKOU\GFAP\x40\DM43-GFAPx40-1_ch02.tif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884" y="3813713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C:\Users\maiko omi\Desktop\HATA-KEIKOU\GFAP\x40\DM43-GFAPx40-1.tif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718" y="3813713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C:\Users\maiko omi\Desktop\HATA-KEIKOU\GFAP\x40\DM43-GFAPx40-1_ch00.tif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12" y="3813713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5" descr="C:\Users\maiko omi\Desktop\HATA-KEIKOU\GFAP\x40\DM43-GFAPx40-1_ch01.tif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04" y="3813713"/>
            <a:ext cx="1132338" cy="8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1003300" y="3803650"/>
            <a:ext cx="4347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DAPI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171700" y="3803650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GFP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349906" y="3803650"/>
            <a:ext cx="463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GFAP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43706" y="3803650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MERGE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53" name="テキスト ボックス 52"/>
          <p:cNvSpPr txBox="1">
            <a:spLocks noChangeArrowheads="1"/>
          </p:cNvSpPr>
          <p:nvPr/>
        </p:nvSpPr>
        <p:spPr bwMode="auto">
          <a:xfrm>
            <a:off x="116632" y="663575"/>
            <a:ext cx="1750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200" b="1" smtClean="0">
                <a:cs typeface="Arial" pitchFamily="34" charset="0"/>
              </a:rPr>
              <a:t>Supplemental figure1</a:t>
            </a:r>
            <a:endParaRPr lang="en-US" altLang="ja-JP" sz="1200" b="1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94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517</TotalTime>
  <Words>18</Words>
  <Application>Microsoft Office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秦正樹</dc:creator>
  <cp:lastModifiedBy>成瀬桂子</cp:lastModifiedBy>
  <cp:revision>11</cp:revision>
  <dcterms:created xsi:type="dcterms:W3CDTF">2015-05-06T02:08:59Z</dcterms:created>
  <dcterms:modified xsi:type="dcterms:W3CDTF">2015-06-15T02:34:09Z</dcterms:modified>
</cp:coreProperties>
</file>