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69" r:id="rId2"/>
  </p:sldIdLst>
  <p:sldSz cx="9001125" cy="4679950"/>
  <p:notesSz cx="6667500" cy="9904413"/>
  <p:defaultTextStyle>
    <a:defPPr>
      <a:defRPr lang="cs-CZ"/>
    </a:defPPr>
    <a:lvl1pPr marL="0" algn="l" defTabSz="89924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49623" algn="l" defTabSz="89924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99248" algn="l" defTabSz="89924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348868" algn="l" defTabSz="89924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798489" algn="l" defTabSz="89924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248113" algn="l" defTabSz="89924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697736" algn="l" defTabSz="89924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147359" algn="l" defTabSz="89924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596981" algn="l" defTabSz="89924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vel Šimara" initials="PŠ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702" autoAdjust="0"/>
    <p:restoredTop sz="94629" autoAdjust="0"/>
  </p:normalViewPr>
  <p:slideViewPr>
    <p:cSldViewPr>
      <p:cViewPr>
        <p:scale>
          <a:sx n="86" d="100"/>
          <a:sy n="86" d="100"/>
        </p:scale>
        <p:origin x="-2940" y="-1266"/>
      </p:cViewPr>
      <p:guideLst>
        <p:guide orient="horz" pos="1474"/>
        <p:guide pos="28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889250" cy="495300"/>
          </a:xfrm>
          <a:prstGeom prst="rect">
            <a:avLst/>
          </a:prstGeom>
        </p:spPr>
        <p:txBody>
          <a:bodyPr vert="horz" lIns="91423" tIns="45712" rIns="91423" bIns="4571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6664" y="2"/>
            <a:ext cx="2889250" cy="495300"/>
          </a:xfrm>
          <a:prstGeom prst="rect">
            <a:avLst/>
          </a:prstGeom>
        </p:spPr>
        <p:txBody>
          <a:bodyPr vert="horz" lIns="91423" tIns="45712" rIns="91423" bIns="45712" rtlCol="0"/>
          <a:lstStyle>
            <a:lvl1pPr algn="r">
              <a:defRPr sz="1200"/>
            </a:lvl1pPr>
          </a:lstStyle>
          <a:p>
            <a:fld id="{D78FDC05-AFB2-4072-BEBD-6BE73BD27563}" type="datetimeFigureOut">
              <a:rPr lang="en-US" smtClean="0"/>
              <a:t>2/6/2017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07532"/>
            <a:ext cx="2889250" cy="495300"/>
          </a:xfrm>
          <a:prstGeom prst="rect">
            <a:avLst/>
          </a:prstGeom>
        </p:spPr>
        <p:txBody>
          <a:bodyPr vert="horz" lIns="91423" tIns="45712" rIns="91423" bIns="4571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6664" y="9407532"/>
            <a:ext cx="2889250" cy="495300"/>
          </a:xfrm>
          <a:prstGeom prst="rect">
            <a:avLst/>
          </a:prstGeom>
        </p:spPr>
        <p:txBody>
          <a:bodyPr vert="horz" lIns="91423" tIns="45712" rIns="91423" bIns="45712" rtlCol="0" anchor="b"/>
          <a:lstStyle>
            <a:lvl1pPr algn="r">
              <a:defRPr sz="1200"/>
            </a:lvl1pPr>
          </a:lstStyle>
          <a:p>
            <a:fld id="{7FFDBFBA-0BDD-431C-97F4-242D89C02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661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75097" y="1453827"/>
            <a:ext cx="7650955" cy="1003156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50177" y="2651976"/>
            <a:ext cx="6300791" cy="1195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9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9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8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8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81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7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73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6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25820" y="187422"/>
            <a:ext cx="2025252" cy="3993124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0067" y="187422"/>
            <a:ext cx="5925740" cy="3993124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1036" y="3007309"/>
            <a:ext cx="7650955" cy="929487"/>
          </a:xfrm>
        </p:spPr>
        <p:txBody>
          <a:bodyPr anchor="t"/>
          <a:lstStyle>
            <a:lvl1pPr algn="l">
              <a:defRPr sz="38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11036" y="1983570"/>
            <a:ext cx="7650955" cy="1023739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4962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9924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34886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79848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24811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69773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314735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59698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0066" y="1091992"/>
            <a:ext cx="3975498" cy="3088552"/>
          </a:xfrm>
        </p:spPr>
        <p:txBody>
          <a:bodyPr/>
          <a:lstStyle>
            <a:lvl1pPr>
              <a:defRPr sz="29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5579" y="1091992"/>
            <a:ext cx="3975498" cy="3088552"/>
          </a:xfrm>
        </p:spPr>
        <p:txBody>
          <a:bodyPr/>
          <a:lstStyle>
            <a:lvl1pPr>
              <a:defRPr sz="29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0061" y="1047578"/>
            <a:ext cx="3977060" cy="436578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9623" indent="0">
              <a:buNone/>
              <a:defRPr sz="1900" b="1"/>
            </a:lvl2pPr>
            <a:lvl3pPr marL="899248" indent="0">
              <a:buNone/>
              <a:defRPr sz="1700" b="1"/>
            </a:lvl3pPr>
            <a:lvl4pPr marL="1348868" indent="0">
              <a:buNone/>
              <a:defRPr sz="1700" b="1"/>
            </a:lvl4pPr>
            <a:lvl5pPr marL="1798489" indent="0">
              <a:buNone/>
              <a:defRPr sz="1700" b="1"/>
            </a:lvl5pPr>
            <a:lvl6pPr marL="2248113" indent="0">
              <a:buNone/>
              <a:defRPr sz="1700" b="1"/>
            </a:lvl6pPr>
            <a:lvl7pPr marL="2697736" indent="0">
              <a:buNone/>
              <a:defRPr sz="1700" b="1"/>
            </a:lvl7pPr>
            <a:lvl8pPr marL="3147359" indent="0">
              <a:buNone/>
              <a:defRPr sz="1700" b="1"/>
            </a:lvl8pPr>
            <a:lvl9pPr marL="3596981" indent="0">
              <a:buNone/>
              <a:defRPr sz="17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0061" y="1484159"/>
            <a:ext cx="3977060" cy="269638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572452" y="1047578"/>
            <a:ext cx="3978622" cy="436578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9623" indent="0">
              <a:buNone/>
              <a:defRPr sz="1900" b="1"/>
            </a:lvl2pPr>
            <a:lvl3pPr marL="899248" indent="0">
              <a:buNone/>
              <a:defRPr sz="1700" b="1"/>
            </a:lvl3pPr>
            <a:lvl4pPr marL="1348868" indent="0">
              <a:buNone/>
              <a:defRPr sz="1700" b="1"/>
            </a:lvl4pPr>
            <a:lvl5pPr marL="1798489" indent="0">
              <a:buNone/>
              <a:defRPr sz="1700" b="1"/>
            </a:lvl5pPr>
            <a:lvl6pPr marL="2248113" indent="0">
              <a:buNone/>
              <a:defRPr sz="1700" b="1"/>
            </a:lvl6pPr>
            <a:lvl7pPr marL="2697736" indent="0">
              <a:buNone/>
              <a:defRPr sz="1700" b="1"/>
            </a:lvl7pPr>
            <a:lvl8pPr marL="3147359" indent="0">
              <a:buNone/>
              <a:defRPr sz="1700" b="1"/>
            </a:lvl8pPr>
            <a:lvl9pPr marL="3596981" indent="0">
              <a:buNone/>
              <a:defRPr sz="17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572452" y="1484159"/>
            <a:ext cx="3978622" cy="269638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0068" y="186334"/>
            <a:ext cx="2961309" cy="792993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19202" y="186337"/>
            <a:ext cx="5031879" cy="3994207"/>
          </a:xfrm>
        </p:spPr>
        <p:txBody>
          <a:bodyPr/>
          <a:lstStyle>
            <a:lvl1pPr>
              <a:defRPr sz="3200"/>
            </a:lvl1pPr>
            <a:lvl2pPr>
              <a:defRPr sz="29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0068" y="979326"/>
            <a:ext cx="2961309" cy="3201216"/>
          </a:xfrm>
        </p:spPr>
        <p:txBody>
          <a:bodyPr/>
          <a:lstStyle>
            <a:lvl1pPr marL="0" indent="0">
              <a:buNone/>
              <a:defRPr sz="1300"/>
            </a:lvl1pPr>
            <a:lvl2pPr marL="449623" indent="0">
              <a:buNone/>
              <a:defRPr sz="1100"/>
            </a:lvl2pPr>
            <a:lvl3pPr marL="899248" indent="0">
              <a:buNone/>
              <a:defRPr sz="1000"/>
            </a:lvl3pPr>
            <a:lvl4pPr marL="1348868" indent="0">
              <a:buNone/>
              <a:defRPr sz="1000"/>
            </a:lvl4pPr>
            <a:lvl5pPr marL="1798489" indent="0">
              <a:buNone/>
              <a:defRPr sz="1000"/>
            </a:lvl5pPr>
            <a:lvl6pPr marL="2248113" indent="0">
              <a:buNone/>
              <a:defRPr sz="1000"/>
            </a:lvl6pPr>
            <a:lvl7pPr marL="2697736" indent="0">
              <a:buNone/>
              <a:defRPr sz="1000"/>
            </a:lvl7pPr>
            <a:lvl8pPr marL="3147359" indent="0">
              <a:buNone/>
              <a:defRPr sz="1000"/>
            </a:lvl8pPr>
            <a:lvl9pPr marL="3596981" indent="0">
              <a:buNone/>
              <a:defRPr sz="1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64297" y="3275973"/>
            <a:ext cx="5400675" cy="386744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64297" y="418168"/>
            <a:ext cx="5400675" cy="2807970"/>
          </a:xfrm>
        </p:spPr>
        <p:txBody>
          <a:bodyPr/>
          <a:lstStyle>
            <a:lvl1pPr marL="0" indent="0">
              <a:buNone/>
              <a:defRPr sz="3200"/>
            </a:lvl1pPr>
            <a:lvl2pPr marL="449623" indent="0">
              <a:buNone/>
              <a:defRPr sz="2900"/>
            </a:lvl2pPr>
            <a:lvl3pPr marL="899248" indent="0">
              <a:buNone/>
              <a:defRPr sz="2300"/>
            </a:lvl3pPr>
            <a:lvl4pPr marL="1348868" indent="0">
              <a:buNone/>
              <a:defRPr sz="1900"/>
            </a:lvl4pPr>
            <a:lvl5pPr marL="1798489" indent="0">
              <a:buNone/>
              <a:defRPr sz="1900"/>
            </a:lvl5pPr>
            <a:lvl6pPr marL="2248113" indent="0">
              <a:buNone/>
              <a:defRPr sz="1900"/>
            </a:lvl6pPr>
            <a:lvl7pPr marL="2697736" indent="0">
              <a:buNone/>
              <a:defRPr sz="1900"/>
            </a:lvl7pPr>
            <a:lvl8pPr marL="3147359" indent="0">
              <a:buNone/>
              <a:defRPr sz="1900"/>
            </a:lvl8pPr>
            <a:lvl9pPr marL="3596981" indent="0">
              <a:buNone/>
              <a:defRPr sz="19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64297" y="3662715"/>
            <a:ext cx="5400675" cy="549244"/>
          </a:xfrm>
        </p:spPr>
        <p:txBody>
          <a:bodyPr/>
          <a:lstStyle>
            <a:lvl1pPr marL="0" indent="0">
              <a:buNone/>
              <a:defRPr sz="1300"/>
            </a:lvl1pPr>
            <a:lvl2pPr marL="449623" indent="0">
              <a:buNone/>
              <a:defRPr sz="1100"/>
            </a:lvl2pPr>
            <a:lvl3pPr marL="899248" indent="0">
              <a:buNone/>
              <a:defRPr sz="1000"/>
            </a:lvl3pPr>
            <a:lvl4pPr marL="1348868" indent="0">
              <a:buNone/>
              <a:defRPr sz="1000"/>
            </a:lvl4pPr>
            <a:lvl5pPr marL="1798489" indent="0">
              <a:buNone/>
              <a:defRPr sz="1000"/>
            </a:lvl5pPr>
            <a:lvl6pPr marL="2248113" indent="0">
              <a:buNone/>
              <a:defRPr sz="1000"/>
            </a:lvl6pPr>
            <a:lvl7pPr marL="2697736" indent="0">
              <a:buNone/>
              <a:defRPr sz="1000"/>
            </a:lvl7pPr>
            <a:lvl8pPr marL="3147359" indent="0">
              <a:buNone/>
              <a:defRPr sz="1000"/>
            </a:lvl8pPr>
            <a:lvl9pPr marL="3596981" indent="0">
              <a:buNone/>
              <a:defRPr sz="1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0066" y="187417"/>
            <a:ext cx="8101014" cy="779992"/>
          </a:xfrm>
          <a:prstGeom prst="rect">
            <a:avLst/>
          </a:prstGeom>
        </p:spPr>
        <p:txBody>
          <a:bodyPr vert="horz" lIns="89926" tIns="44964" rIns="89926" bIns="44964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0066" y="1091992"/>
            <a:ext cx="8101014" cy="3088552"/>
          </a:xfrm>
          <a:prstGeom prst="rect">
            <a:avLst/>
          </a:prstGeom>
        </p:spPr>
        <p:txBody>
          <a:bodyPr vert="horz" lIns="89926" tIns="44964" rIns="89926" bIns="44964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0072" y="4337631"/>
            <a:ext cx="2100261" cy="249165"/>
          </a:xfrm>
          <a:prstGeom prst="rect">
            <a:avLst/>
          </a:prstGeom>
        </p:spPr>
        <p:txBody>
          <a:bodyPr vert="horz" lIns="89926" tIns="44964" rIns="89926" bIns="44964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75399" y="4337631"/>
            <a:ext cx="2850358" cy="249165"/>
          </a:xfrm>
          <a:prstGeom prst="rect">
            <a:avLst/>
          </a:prstGeom>
        </p:spPr>
        <p:txBody>
          <a:bodyPr vert="horz" lIns="89926" tIns="44964" rIns="89926" bIns="44964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0822" y="4337631"/>
            <a:ext cx="2100261" cy="249165"/>
          </a:xfrm>
          <a:prstGeom prst="rect">
            <a:avLst/>
          </a:prstGeom>
        </p:spPr>
        <p:txBody>
          <a:bodyPr vert="horz" lIns="89926" tIns="44964" rIns="89926" bIns="44964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9924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7217" indent="-337217" algn="l" defTabSz="89924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638" indent="-281013" algn="l" defTabSz="899248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24056" indent="-224811" algn="l" defTabSz="89924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73679" indent="-224811" algn="l" defTabSz="899248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23301" indent="-224811" algn="l" defTabSz="899248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72925" indent="-224811" algn="l" defTabSz="89924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22547" indent="-224811" algn="l" defTabSz="89924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72170" indent="-224811" algn="l" defTabSz="89924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1794" indent="-224811" algn="l" defTabSz="89924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89924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49623" algn="l" defTabSz="89924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99248" algn="l" defTabSz="89924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48868" algn="l" defTabSz="89924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98489" algn="l" defTabSz="89924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48113" algn="l" defTabSz="89924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97736" algn="l" defTabSz="89924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47359" algn="l" defTabSz="89924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96981" algn="l" defTabSz="89924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" name="Picture 3" descr="G:\NOVA iPSC laborator\IHC\IHC od Stanky Sendai CML CD34 p4\IHC iPSC z CD34 Sendai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6"/>
          <a:stretch/>
        </p:blipFill>
        <p:spPr bwMode="auto">
          <a:xfrm>
            <a:off x="1066508" y="99682"/>
            <a:ext cx="2459271" cy="416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" name="Picture 7" descr="G:\NOVA iPSC laborator\IHC\Nove iPSC July 2014\Epi NTC p10 A\Epi NTC p10 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0"/>
          <a:stretch/>
        </p:blipFill>
        <p:spPr bwMode="auto">
          <a:xfrm>
            <a:off x="6430582" y="83537"/>
            <a:ext cx="2461898" cy="416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2" name="Picture 9" descr="G:\NOVA iPSC laborator\IHC\Nove iPSC July 2014\Sen NTC p10 B\Sen NTC p10 B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3"/>
          <a:stretch/>
        </p:blipFill>
        <p:spPr bwMode="auto">
          <a:xfrm>
            <a:off x="3722551" y="95001"/>
            <a:ext cx="2453545" cy="416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23" name="TextovéPole 1322"/>
          <p:cNvSpPr txBox="1"/>
          <p:nvPr/>
        </p:nvSpPr>
        <p:spPr>
          <a:xfrm>
            <a:off x="1794050" y="4234844"/>
            <a:ext cx="82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CBIA-3</a:t>
            </a:r>
            <a:endParaRPr lang="cs-CZ" b="1" dirty="0"/>
          </a:p>
        </p:txBody>
      </p:sp>
      <p:sp>
        <p:nvSpPr>
          <p:cNvPr id="1324" name="TextovéPole 1323"/>
          <p:cNvSpPr txBox="1"/>
          <p:nvPr/>
        </p:nvSpPr>
        <p:spPr>
          <a:xfrm>
            <a:off x="7172239" y="4214195"/>
            <a:ext cx="82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CBIA-7</a:t>
            </a:r>
            <a:endParaRPr lang="cs-CZ" b="1" dirty="0"/>
          </a:p>
        </p:txBody>
      </p:sp>
      <p:sp>
        <p:nvSpPr>
          <p:cNvPr id="1325" name="TextovéPole 1324"/>
          <p:cNvSpPr txBox="1"/>
          <p:nvPr/>
        </p:nvSpPr>
        <p:spPr>
          <a:xfrm>
            <a:off x="4446658" y="4235942"/>
            <a:ext cx="82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CBIA-5</a:t>
            </a:r>
            <a:endParaRPr lang="cs-CZ" b="1" dirty="0"/>
          </a:p>
        </p:txBody>
      </p:sp>
      <p:sp>
        <p:nvSpPr>
          <p:cNvPr id="1326" name="TextovéPole 1325"/>
          <p:cNvSpPr txBox="1"/>
          <p:nvPr/>
        </p:nvSpPr>
        <p:spPr>
          <a:xfrm>
            <a:off x="132125" y="434097"/>
            <a:ext cx="845103" cy="276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1200" dirty="0" smtClean="0"/>
              <a:t>Ctrl </a:t>
            </a:r>
            <a:r>
              <a:rPr lang="cs-CZ" sz="1200" dirty="0" err="1" smtClean="0"/>
              <a:t>Rabbit</a:t>
            </a:r>
            <a:endParaRPr lang="cs-CZ" sz="1200" dirty="0"/>
          </a:p>
        </p:txBody>
      </p:sp>
      <p:sp>
        <p:nvSpPr>
          <p:cNvPr id="1327" name="TextovéPole 1326"/>
          <p:cNvSpPr txBox="1"/>
          <p:nvPr/>
        </p:nvSpPr>
        <p:spPr>
          <a:xfrm>
            <a:off x="103881" y="1058942"/>
            <a:ext cx="872354" cy="276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1200" dirty="0" smtClean="0"/>
              <a:t>Ctrl Mouse</a:t>
            </a:r>
            <a:endParaRPr lang="cs-CZ" sz="1200" dirty="0"/>
          </a:p>
        </p:txBody>
      </p:sp>
      <p:sp>
        <p:nvSpPr>
          <p:cNvPr id="1328" name="TextovéPole 1327"/>
          <p:cNvSpPr txBox="1"/>
          <p:nvPr/>
        </p:nvSpPr>
        <p:spPr>
          <a:xfrm>
            <a:off x="321280" y="1725868"/>
            <a:ext cx="655948" cy="276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1200" dirty="0" err="1" smtClean="0"/>
              <a:t>Oct</a:t>
            </a:r>
            <a:r>
              <a:rPr lang="cs-CZ" sz="1200" dirty="0" smtClean="0"/>
              <a:t> 3/4</a:t>
            </a:r>
            <a:endParaRPr lang="cs-CZ" sz="1200" dirty="0"/>
          </a:p>
        </p:txBody>
      </p:sp>
      <p:sp>
        <p:nvSpPr>
          <p:cNvPr id="1329" name="TextovéPole 1328"/>
          <p:cNvSpPr txBox="1"/>
          <p:nvPr/>
        </p:nvSpPr>
        <p:spPr>
          <a:xfrm>
            <a:off x="497420" y="2412773"/>
            <a:ext cx="479810" cy="276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1200" dirty="0" smtClean="0"/>
              <a:t>Sox2</a:t>
            </a:r>
            <a:endParaRPr lang="cs-CZ" sz="1200" dirty="0"/>
          </a:p>
        </p:txBody>
      </p:sp>
      <p:sp>
        <p:nvSpPr>
          <p:cNvPr id="1330" name="TextovéPole 1329"/>
          <p:cNvSpPr txBox="1"/>
          <p:nvPr/>
        </p:nvSpPr>
        <p:spPr>
          <a:xfrm>
            <a:off x="383913" y="3037618"/>
            <a:ext cx="591829" cy="276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1200" dirty="0" err="1" smtClean="0"/>
              <a:t>Nanog</a:t>
            </a:r>
            <a:endParaRPr lang="cs-CZ" sz="1200" dirty="0"/>
          </a:p>
        </p:txBody>
      </p:sp>
      <p:sp>
        <p:nvSpPr>
          <p:cNvPr id="1331" name="TextovéPole 1330"/>
          <p:cNvSpPr txBox="1"/>
          <p:nvPr/>
        </p:nvSpPr>
        <p:spPr>
          <a:xfrm>
            <a:off x="409505" y="3711433"/>
            <a:ext cx="567721" cy="276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1200" dirty="0" smtClean="0"/>
              <a:t>SSEA4</a:t>
            </a:r>
            <a:endParaRPr lang="cs-CZ" sz="1200" dirty="0"/>
          </a:p>
        </p:txBody>
      </p:sp>
      <p:cxnSp>
        <p:nvCxnSpPr>
          <p:cNvPr id="1332" name="Přímá spojnice 1331"/>
          <p:cNvCxnSpPr/>
          <p:nvPr/>
        </p:nvCxnSpPr>
        <p:spPr>
          <a:xfrm>
            <a:off x="6447133" y="4176778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3" name="Přímá spojnice 1332"/>
          <p:cNvCxnSpPr/>
          <p:nvPr/>
        </p:nvCxnSpPr>
        <p:spPr>
          <a:xfrm>
            <a:off x="7209424" y="4176778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4" name="Přímá spojnice 1333"/>
          <p:cNvCxnSpPr/>
          <p:nvPr/>
        </p:nvCxnSpPr>
        <p:spPr>
          <a:xfrm>
            <a:off x="7994714" y="4176778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5" name="Přímá spojnice 1334"/>
          <p:cNvCxnSpPr/>
          <p:nvPr/>
        </p:nvCxnSpPr>
        <p:spPr>
          <a:xfrm>
            <a:off x="6450532" y="3518509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6" name="Přímá spojnice 1335"/>
          <p:cNvCxnSpPr/>
          <p:nvPr/>
        </p:nvCxnSpPr>
        <p:spPr>
          <a:xfrm>
            <a:off x="7212823" y="3518509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7" name="Přímá spojnice 1336"/>
          <p:cNvCxnSpPr/>
          <p:nvPr/>
        </p:nvCxnSpPr>
        <p:spPr>
          <a:xfrm>
            <a:off x="7998113" y="3518509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8" name="Přímá spojnice 1337"/>
          <p:cNvCxnSpPr/>
          <p:nvPr/>
        </p:nvCxnSpPr>
        <p:spPr>
          <a:xfrm>
            <a:off x="6453931" y="2860240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9" name="Přímá spojnice 1338"/>
          <p:cNvCxnSpPr/>
          <p:nvPr/>
        </p:nvCxnSpPr>
        <p:spPr>
          <a:xfrm>
            <a:off x="7216222" y="2860240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0" name="Přímá spojnice 1339"/>
          <p:cNvCxnSpPr/>
          <p:nvPr/>
        </p:nvCxnSpPr>
        <p:spPr>
          <a:xfrm>
            <a:off x="8001512" y="2860240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1" name="Přímá spojnice 1340"/>
          <p:cNvCxnSpPr/>
          <p:nvPr/>
        </p:nvCxnSpPr>
        <p:spPr>
          <a:xfrm>
            <a:off x="6453931" y="2177549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2" name="Přímá spojnice 1341"/>
          <p:cNvCxnSpPr/>
          <p:nvPr/>
        </p:nvCxnSpPr>
        <p:spPr>
          <a:xfrm>
            <a:off x="7216222" y="2177549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3" name="Přímá spojnice 1342"/>
          <p:cNvCxnSpPr/>
          <p:nvPr/>
        </p:nvCxnSpPr>
        <p:spPr>
          <a:xfrm>
            <a:off x="8001512" y="2177549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4" name="Přímá spojnice 1343"/>
          <p:cNvCxnSpPr/>
          <p:nvPr/>
        </p:nvCxnSpPr>
        <p:spPr>
          <a:xfrm>
            <a:off x="6453931" y="1522679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5" name="Přímá spojnice 1344"/>
          <p:cNvCxnSpPr/>
          <p:nvPr/>
        </p:nvCxnSpPr>
        <p:spPr>
          <a:xfrm>
            <a:off x="7216222" y="1522679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6" name="Přímá spojnice 1345"/>
          <p:cNvCxnSpPr/>
          <p:nvPr/>
        </p:nvCxnSpPr>
        <p:spPr>
          <a:xfrm>
            <a:off x="8001512" y="1522679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7" name="Přímá spojnice 1346"/>
          <p:cNvCxnSpPr/>
          <p:nvPr/>
        </p:nvCxnSpPr>
        <p:spPr>
          <a:xfrm>
            <a:off x="6457330" y="864410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8" name="Přímá spojnice 1347"/>
          <p:cNvCxnSpPr/>
          <p:nvPr/>
        </p:nvCxnSpPr>
        <p:spPr>
          <a:xfrm>
            <a:off x="7219621" y="864410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9" name="Přímá spojnice 1348"/>
          <p:cNvCxnSpPr/>
          <p:nvPr/>
        </p:nvCxnSpPr>
        <p:spPr>
          <a:xfrm>
            <a:off x="8004911" y="864410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0" name="Přímá spojnice 1349"/>
          <p:cNvCxnSpPr/>
          <p:nvPr/>
        </p:nvCxnSpPr>
        <p:spPr>
          <a:xfrm>
            <a:off x="3727824" y="4193773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1" name="Přímá spojnice 1350"/>
          <p:cNvCxnSpPr/>
          <p:nvPr/>
        </p:nvCxnSpPr>
        <p:spPr>
          <a:xfrm>
            <a:off x="4490115" y="4193773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2" name="Přímá spojnice 1351"/>
          <p:cNvCxnSpPr/>
          <p:nvPr/>
        </p:nvCxnSpPr>
        <p:spPr>
          <a:xfrm>
            <a:off x="5275405" y="4193773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3" name="Přímá spojnice 1352"/>
          <p:cNvCxnSpPr/>
          <p:nvPr/>
        </p:nvCxnSpPr>
        <p:spPr>
          <a:xfrm>
            <a:off x="3731223" y="3535504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4" name="Přímá spojnice 1353"/>
          <p:cNvCxnSpPr/>
          <p:nvPr/>
        </p:nvCxnSpPr>
        <p:spPr>
          <a:xfrm>
            <a:off x="4493514" y="3535504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5" name="Přímá spojnice 1354"/>
          <p:cNvCxnSpPr/>
          <p:nvPr/>
        </p:nvCxnSpPr>
        <p:spPr>
          <a:xfrm>
            <a:off x="5278804" y="3535504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6" name="Přímá spojnice 1355"/>
          <p:cNvCxnSpPr/>
          <p:nvPr/>
        </p:nvCxnSpPr>
        <p:spPr>
          <a:xfrm>
            <a:off x="3734622" y="2877235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7" name="Přímá spojnice 1356"/>
          <p:cNvCxnSpPr/>
          <p:nvPr/>
        </p:nvCxnSpPr>
        <p:spPr>
          <a:xfrm>
            <a:off x="4496913" y="2877235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8" name="Přímá spojnice 1357"/>
          <p:cNvCxnSpPr/>
          <p:nvPr/>
        </p:nvCxnSpPr>
        <p:spPr>
          <a:xfrm>
            <a:off x="5282203" y="2877235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9" name="Přímá spojnice 1358"/>
          <p:cNvCxnSpPr/>
          <p:nvPr/>
        </p:nvCxnSpPr>
        <p:spPr>
          <a:xfrm>
            <a:off x="3734622" y="2194544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0" name="Přímá spojnice 1359"/>
          <p:cNvCxnSpPr/>
          <p:nvPr/>
        </p:nvCxnSpPr>
        <p:spPr>
          <a:xfrm>
            <a:off x="4496913" y="2194544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1" name="Přímá spojnice 1360"/>
          <p:cNvCxnSpPr/>
          <p:nvPr/>
        </p:nvCxnSpPr>
        <p:spPr>
          <a:xfrm>
            <a:off x="5282203" y="2194544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2" name="Přímá spojnice 1361"/>
          <p:cNvCxnSpPr/>
          <p:nvPr/>
        </p:nvCxnSpPr>
        <p:spPr>
          <a:xfrm>
            <a:off x="3734622" y="1539674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3" name="Přímá spojnice 1362"/>
          <p:cNvCxnSpPr/>
          <p:nvPr/>
        </p:nvCxnSpPr>
        <p:spPr>
          <a:xfrm>
            <a:off x="4496913" y="1539674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4" name="Přímá spojnice 1363"/>
          <p:cNvCxnSpPr/>
          <p:nvPr/>
        </p:nvCxnSpPr>
        <p:spPr>
          <a:xfrm>
            <a:off x="5282203" y="1539674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5" name="Přímá spojnice 1364"/>
          <p:cNvCxnSpPr/>
          <p:nvPr/>
        </p:nvCxnSpPr>
        <p:spPr>
          <a:xfrm>
            <a:off x="3738021" y="881405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6" name="Přímá spojnice 1365"/>
          <p:cNvCxnSpPr/>
          <p:nvPr/>
        </p:nvCxnSpPr>
        <p:spPr>
          <a:xfrm>
            <a:off x="4500312" y="881405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7" name="Přímá spojnice 1366"/>
          <p:cNvCxnSpPr/>
          <p:nvPr/>
        </p:nvCxnSpPr>
        <p:spPr>
          <a:xfrm>
            <a:off x="5285602" y="881405"/>
            <a:ext cx="11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851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5070</TotalTime>
  <Words>12</Words>
  <Application>Microsoft Office PowerPoint</Application>
  <PresentationFormat>Vlastní</PresentationFormat>
  <Paragraphs>9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Motiv sady Office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Šimara</dc:creator>
  <cp:lastModifiedBy>Pavel Šimara</cp:lastModifiedBy>
  <cp:revision>300</cp:revision>
  <cp:lastPrinted>2016-04-21T14:38:52Z</cp:lastPrinted>
  <dcterms:created xsi:type="dcterms:W3CDTF">2014-08-05T12:27:51Z</dcterms:created>
  <dcterms:modified xsi:type="dcterms:W3CDTF">2017-02-06T12:01:27Z</dcterms:modified>
</cp:coreProperties>
</file>