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6858000" cy="9144000" type="letter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nneke" initials="H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06" autoAdjust="0"/>
    <p:restoredTop sz="98053" autoAdjust="0"/>
  </p:normalViewPr>
  <p:slideViewPr>
    <p:cSldViewPr snapToGrid="0" snapToObjects="1">
      <p:cViewPr>
        <p:scale>
          <a:sx n="100" d="100"/>
          <a:sy n="100" d="100"/>
        </p:scale>
        <p:origin x="-1344" y="54"/>
      </p:cViewPr>
      <p:guideLst>
        <p:guide orient="horz" pos="2885"/>
        <p:guide pos="1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20BFC-1BF6-E24D-A9D0-24833CB363FA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2E6CCB-9C7D-9949-9751-B889D07571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654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5" y="1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/>
          <a:lstStyle>
            <a:lvl1pPr algn="r">
              <a:defRPr sz="1200"/>
            </a:lvl1pPr>
          </a:lstStyle>
          <a:p>
            <a:fld id="{5EA868F3-BE6F-404F-B33C-959011B502F2}" type="datetimeFigureOut">
              <a:rPr lang="en-AU" smtClean="0"/>
              <a:pPr/>
              <a:t>25/06/2017</a:t>
            </a:fld>
            <a:endParaRPr lang="en-AU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2030413" y="746125"/>
            <a:ext cx="27971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1" tIns="45865" rIns="91731" bIns="45865" rtlCol="0" anchor="ctr"/>
          <a:lstStyle/>
          <a:p>
            <a:endParaRPr lang="en-AU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1" y="4724204"/>
            <a:ext cx="5486400" cy="4475559"/>
          </a:xfrm>
          <a:prstGeom prst="rect">
            <a:avLst/>
          </a:prstGeom>
        </p:spPr>
        <p:txBody>
          <a:bodyPr vert="horz" lIns="91731" tIns="45865" rIns="91731" bIns="45865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AU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2" y="9446679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5" y="9446679"/>
            <a:ext cx="2971800" cy="497285"/>
          </a:xfrm>
          <a:prstGeom prst="rect">
            <a:avLst/>
          </a:prstGeom>
        </p:spPr>
        <p:txBody>
          <a:bodyPr vert="horz" lIns="91731" tIns="45865" rIns="91731" bIns="45865" rtlCol="0" anchor="b"/>
          <a:lstStyle>
            <a:lvl1pPr algn="r">
              <a:defRPr sz="1200"/>
            </a:lvl1pPr>
          </a:lstStyle>
          <a:p>
            <a:fld id="{4DA96477-3B2D-4A53-ABF3-E1F3E6401245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690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84576-A320-9F46-8543-09655B328F24}" type="datetimeFigureOut">
              <a:rPr lang="en-US" smtClean="0"/>
              <a:pPr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7181B-1813-D647-9595-FA553990B1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04800" y="831300"/>
            <a:ext cx="86074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1400" b="1" u="sng" dirty="0">
                <a:latin typeface="Calibri" pitchFamily="34" charset="0"/>
                <a:cs typeface="Times New Roman" pitchFamily="18" charset="0"/>
              </a:rPr>
              <a:t>Figure</a:t>
            </a:r>
            <a:r>
              <a:rPr lang="en-GB" sz="1400" b="1" u="sng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GB" sz="1400" b="1" u="sng" dirty="0" smtClean="0">
                <a:latin typeface="Calibri" pitchFamily="34" charset="0"/>
                <a:cs typeface="Times New Roman" pitchFamily="18" charset="0"/>
              </a:rPr>
              <a:t>S2</a:t>
            </a:r>
            <a:endParaRPr lang="en-AU" sz="600" dirty="0"/>
          </a:p>
          <a:p>
            <a:pPr eaLnBrk="0" hangingPunct="0"/>
            <a:r>
              <a:rPr lang="en-GB" sz="1200" dirty="0">
                <a:cs typeface="Times New Roman" pitchFamily="18" charset="0"/>
              </a:rPr>
              <a:t/>
            </a:r>
            <a:br>
              <a:rPr lang="en-GB" sz="1200" dirty="0">
                <a:cs typeface="Times New Roman" pitchFamily="18" charset="0"/>
              </a:rPr>
            </a:br>
            <a:endParaRPr lang="en-AU" sz="600" dirty="0"/>
          </a:p>
          <a:p>
            <a:pPr eaLnBrk="0" hangingPunct="0"/>
            <a:endParaRPr lang="en-AU" dirty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4824721"/>
              </p:ext>
            </p:extLst>
          </p:nvPr>
        </p:nvGraphicFramePr>
        <p:xfrm>
          <a:off x="1072002" y="1352550"/>
          <a:ext cx="4782818" cy="4430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Prism Project" r:id="rId3" imgW="5868000" imgH="5436000" progId="Prism5.Document">
                  <p:embed/>
                </p:oleObj>
              </mc:Choice>
              <mc:Fallback>
                <p:oleObj name="Prism Project" r:id="rId3" imgW="5868000" imgH="5436000" progId="Prism5.Document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2002" y="1352550"/>
                        <a:ext cx="4782818" cy="44308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400050" y="5850061"/>
            <a:ext cx="63817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1" dirty="0" smtClean="0"/>
              <a:t>Figure </a:t>
            </a:r>
            <a:r>
              <a:rPr lang="en-US" altLang="zh-CN" sz="1200" b="1" dirty="0" smtClean="0"/>
              <a:t>S2. </a:t>
            </a:r>
            <a:r>
              <a:rPr lang="en-US" altLang="zh-CN" sz="1200" b="1" dirty="0"/>
              <a:t>The effect of E2 on the mRNA levels of SMC-specific markers in terminally differentiated SMCs</a:t>
            </a:r>
            <a:r>
              <a:rPr lang="en-US" altLang="zh-CN" sz="1200" dirty="0"/>
              <a:t>. Expression levels of SMA-α, SM-22α, and </a:t>
            </a:r>
            <a:r>
              <a:rPr lang="en-US" altLang="zh-CN" sz="1200" dirty="0" err="1"/>
              <a:t>smoothelin</a:t>
            </a:r>
            <a:r>
              <a:rPr lang="en-US" altLang="zh-CN" sz="1200" dirty="0"/>
              <a:t> were analyzed by quantitative real-time RT-PCR in terminally differentiated SMCs derived from H9-ESCs. The expression levels of these markers did not change significantly in the presence or absence of  E2. Data were analyzed by </a:t>
            </a:r>
            <a:r>
              <a:rPr lang="en-US" altLang="zh-CN" sz="1200" dirty="0" smtClean="0"/>
              <a:t>two-way </a:t>
            </a:r>
            <a:r>
              <a:rPr lang="en-US" altLang="zh-CN" sz="1200" dirty="0"/>
              <a:t>ANOVA followed by Tukey post hoc test. Data shown represent the mean ± SD from three independent experiments, each performed in </a:t>
            </a:r>
            <a:r>
              <a:rPr lang="en-US" altLang="zh-CN" sz="1200" dirty="0" smtClean="0"/>
              <a:t>duplicate.</a:t>
            </a:r>
            <a:endParaRPr lang="zh-CN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18877</TotalTime>
  <Words>92</Words>
  <Application>Microsoft Office PowerPoint</Application>
  <PresentationFormat>Letter Paper (8.5x11 in)</PresentationFormat>
  <Paragraphs>3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Prism Project</vt:lpstr>
      <vt:lpstr>PowerPoint Presentation</vt:lpstr>
    </vt:vector>
  </TitlesOfParts>
  <Company>Unimelb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James Richard Bell</dc:creator>
  <cp:lastModifiedBy>Calumpang, Mario Jade</cp:lastModifiedBy>
  <cp:revision>629</cp:revision>
  <cp:lastPrinted>2016-06-01T05:34:00Z</cp:lastPrinted>
  <dcterms:created xsi:type="dcterms:W3CDTF">2014-07-31T10:03:52Z</dcterms:created>
  <dcterms:modified xsi:type="dcterms:W3CDTF">2017-06-24T19:14:45Z</dcterms:modified>
</cp:coreProperties>
</file>