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</p:sldIdLst>
  <p:sldSz cx="9144000" cy="6858000" type="screen4x3"/>
  <p:notesSz cx="70104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91" d="100"/>
          <a:sy n="91" d="100"/>
        </p:scale>
        <p:origin x="-780" y="-102"/>
      </p:cViewPr>
      <p:guideLst>
        <p:guide orient="horz" pos="1248"/>
        <p:guide pos="48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8AEA-3886-4479-B1F3-62772C9927BA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B5908-9105-44B8-92B6-19EDF77ADC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8AEA-3886-4479-B1F3-62772C9927BA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B5908-9105-44B8-92B6-19EDF77ADC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49" y="366713"/>
            <a:ext cx="1543051" cy="7800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1" y="366713"/>
            <a:ext cx="4476751" cy="7800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8AEA-3886-4479-B1F3-62772C9927BA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B5908-9105-44B8-92B6-19EDF77ADC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8AEA-3886-4479-B1F3-62772C9927BA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B5908-9105-44B8-92B6-19EDF77ADC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8AEA-3886-4479-B1F3-62772C9927BA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B5908-9105-44B8-92B6-19EDF77ADC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8AEA-3886-4479-B1F3-62772C9927BA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B5908-9105-44B8-92B6-19EDF77ADC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8AEA-3886-4479-B1F3-62772C9927BA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B5908-9105-44B8-92B6-19EDF77ADC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8AEA-3886-4479-B1F3-62772C9927BA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B5908-9105-44B8-92B6-19EDF77ADC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8AEA-3886-4479-B1F3-62772C9927BA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B5908-9105-44B8-92B6-19EDF77ADC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8AEA-3886-4479-B1F3-62772C9927BA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B5908-9105-44B8-92B6-19EDF77ADC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C8AEA-3886-4479-B1F3-62772C9927BA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B5908-9105-44B8-92B6-19EDF77ADC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C8AEA-3886-4479-B1F3-62772C9927BA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B5908-9105-44B8-92B6-19EDF77ADC5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5"/>
          <p:cNvGraphicFramePr>
            <a:graphicFrameLocks noChangeAspect="1"/>
          </p:cNvGraphicFramePr>
          <p:nvPr/>
        </p:nvGraphicFramePr>
        <p:xfrm>
          <a:off x="152400" y="879475"/>
          <a:ext cx="5684837" cy="2473325"/>
        </p:xfrm>
        <a:graphic>
          <a:graphicData uri="http://schemas.openxmlformats.org/presentationml/2006/ole">
            <p:oleObj spid="_x0000_s55323" name="Prism 7" r:id="rId3" imgW="5685102" imgH="2472818" progId="Prism7.Document">
              <p:embed/>
            </p:oleObj>
          </a:graphicData>
        </a:graphic>
      </p:graphicFrame>
      <p:pic>
        <p:nvPicPr>
          <p:cNvPr id="4" name="Picture 7" descr="S:\Storm\2-3_Non-Clinical\Protocols &amp; reports_IN_VIVO\WBS 2.3.1_Porcine Studies_Option 1\CPr1212_Development_Porcine_Burn_20_TBSA\Run 1 CFU-F Images\Square Crop\Image3.jp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6400800" y="1195387"/>
            <a:ext cx="1828800" cy="1828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0" y="0"/>
            <a:ext cx="2521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Supplementary Figure 1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586343"/>
            <a:ext cx="386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A.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943600" y="586343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1299</TotalTime>
  <Words>7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Prism 7</vt:lpstr>
      <vt:lpstr>Slide 1</vt:lpstr>
    </vt:vector>
  </TitlesOfParts>
  <Company>Cytori Therapeutics,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Philippe Foubert</dc:creator>
  <cp:lastModifiedBy>Philippe Foubert</cp:lastModifiedBy>
  <cp:revision>123</cp:revision>
  <dcterms:created xsi:type="dcterms:W3CDTF">2017-04-27T16:51:40Z</dcterms:created>
  <dcterms:modified xsi:type="dcterms:W3CDTF">2017-06-02T23:21:23Z</dcterms:modified>
</cp:coreProperties>
</file>