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82" y="67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57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54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72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53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128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973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71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620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465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775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85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ABB83-8F52-4498-BB1B-27CEB8D01A9E}" type="datetimeFigureOut">
              <a:rPr lang="zh-CN" altLang="en-US" smtClean="0"/>
              <a:t>2017/12/19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E4DC1-3247-4B0B-9741-06551E79FD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60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89797" y="601207"/>
            <a:ext cx="955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40238" y="601207"/>
            <a:ext cx="955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14d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90679" y="601207"/>
            <a:ext cx="955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21d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6776" y="1628775"/>
            <a:ext cx="95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5300" y="2847975"/>
            <a:ext cx="132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sgRNA2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6800" y="4457700"/>
            <a:ext cx="9782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file3: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Hematoxylin-eosin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for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paw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reepithelialization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after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scald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injury. The paws of each mice treated with or without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Dox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-induced dCas9-E BM-MSCs were collected after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scald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injury for 7 to 21days. The complete healing epithelial layer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labeled with a dotted line.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3" t="18472" r="8360" b="47916"/>
          <a:stretch/>
        </p:blipFill>
        <p:spPr>
          <a:xfrm>
            <a:off x="1914524" y="1266824"/>
            <a:ext cx="9258301" cy="23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8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51</Words>
  <Application>Microsoft Office PowerPoint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sj</dc:creator>
  <cp:lastModifiedBy>jun xiao</cp:lastModifiedBy>
  <cp:revision>26</cp:revision>
  <dcterms:created xsi:type="dcterms:W3CDTF">2017-12-18T02:06:04Z</dcterms:created>
  <dcterms:modified xsi:type="dcterms:W3CDTF">2017-12-19T13:53:43Z</dcterms:modified>
</cp:coreProperties>
</file>