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68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967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69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45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02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19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35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25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6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34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2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752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5E8D3-53B4-4B7C-A382-2F845BBFD157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46DC8-4B47-4087-B1D2-3F0FF645DF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81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14497" y="815756"/>
            <a:ext cx="2880000" cy="2880000"/>
            <a:chOff x="4157811" y="1543491"/>
            <a:chExt cx="2880000" cy="2880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9" r="1489" b="2979"/>
            <a:stretch/>
          </p:blipFill>
          <p:spPr>
            <a:xfrm>
              <a:off x="4157811" y="1543491"/>
              <a:ext cx="2880000" cy="288000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41967" r="57738" b="36852"/>
            <a:stretch/>
          </p:blipFill>
          <p:spPr>
            <a:xfrm>
              <a:off x="5963714" y="1553081"/>
              <a:ext cx="1074097" cy="720000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</p:pic>
        <p:sp>
          <p:nvSpPr>
            <p:cNvPr id="13" name="矩形 12"/>
            <p:cNvSpPr/>
            <p:nvPr/>
          </p:nvSpPr>
          <p:spPr>
            <a:xfrm>
              <a:off x="4688654" y="2709988"/>
              <a:ext cx="724509" cy="463138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557712" y="815756"/>
            <a:ext cx="2880000" cy="2880000"/>
            <a:chOff x="7253578" y="1501556"/>
            <a:chExt cx="2880000" cy="2880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4" r="1324" b="2648"/>
            <a:stretch/>
          </p:blipFill>
          <p:spPr>
            <a:xfrm>
              <a:off x="7253578" y="1501556"/>
              <a:ext cx="2880000" cy="288000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91" t="42189" r="57811" b="36803"/>
            <a:stretch/>
          </p:blipFill>
          <p:spPr>
            <a:xfrm>
              <a:off x="9031714" y="1505816"/>
              <a:ext cx="1082975" cy="720000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</p:pic>
        <p:sp>
          <p:nvSpPr>
            <p:cNvPr id="16" name="矩形 15"/>
            <p:cNvSpPr/>
            <p:nvPr/>
          </p:nvSpPr>
          <p:spPr>
            <a:xfrm>
              <a:off x="7818108" y="2799130"/>
              <a:ext cx="724509" cy="463138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271282" y="825346"/>
            <a:ext cx="2880000" cy="2880000"/>
            <a:chOff x="1112646" y="1516065"/>
            <a:chExt cx="2880000" cy="288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1" r="1741" b="3482"/>
            <a:stretch/>
          </p:blipFill>
          <p:spPr>
            <a:xfrm>
              <a:off x="1112646" y="1516065"/>
              <a:ext cx="2880000" cy="2880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178" t="42140" r="26224" b="36853"/>
            <a:stretch/>
          </p:blipFill>
          <p:spPr>
            <a:xfrm>
              <a:off x="2909671" y="1516065"/>
              <a:ext cx="1082975" cy="720000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</p:pic>
        <p:sp>
          <p:nvSpPr>
            <p:cNvPr id="9" name="矩形 8"/>
            <p:cNvSpPr/>
            <p:nvPr/>
          </p:nvSpPr>
          <p:spPr>
            <a:xfrm>
              <a:off x="2273455" y="2703279"/>
              <a:ext cx="724509" cy="463138"/>
            </a:xfrm>
            <a:prstGeom prst="rect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3581400" y="4257675"/>
              <a:ext cx="324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/>
          <p:cNvSpPr txBox="1"/>
          <p:nvPr/>
        </p:nvSpPr>
        <p:spPr>
          <a:xfrm>
            <a:off x="2307560" y="400050"/>
            <a:ext cx="1114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Normal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83819" y="400050"/>
            <a:ext cx="1056704" cy="375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Sham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64573" y="400050"/>
            <a:ext cx="108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sgRNA2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6200000">
            <a:off x="121993" y="2013768"/>
            <a:ext cx="1438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Ki67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altLang="zh-CN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DAPI</a:t>
            </a:r>
            <a:endParaRPr lang="zh-CN" alt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9168" y="4531485"/>
            <a:ext cx="103736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file4: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Ki67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complete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re-epithelialization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two weeks. Scale bars=20</a:t>
            </a:r>
            <a:r>
              <a:rPr lang="el-GR" altLang="zh-CN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μ</a:t>
            </a:r>
            <a:r>
              <a:rPr lang="en-US" altLang="zh-CN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934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23</Words>
  <Application>Microsoft Office PowerPoint</Application>
  <PresentationFormat>宽屏</PresentationFormat>
  <Paragraphs>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Times New Roman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sj</dc:creator>
  <cp:lastModifiedBy>jun xiao</cp:lastModifiedBy>
  <cp:revision>19</cp:revision>
  <dcterms:created xsi:type="dcterms:W3CDTF">2017-12-14T01:22:43Z</dcterms:created>
  <dcterms:modified xsi:type="dcterms:W3CDTF">2017-12-18T13:37:49Z</dcterms:modified>
</cp:coreProperties>
</file>