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5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BA40-A164-46AD-8584-5745088437F0}" type="datetimeFigureOut">
              <a:rPr lang="zh-CN" altLang="en-US" smtClean="0"/>
              <a:t>2018/2/21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63A31-4D9E-452C-BF77-4E0CC41C70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590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BA40-A164-46AD-8584-5745088437F0}" type="datetimeFigureOut">
              <a:rPr lang="zh-CN" altLang="en-US" smtClean="0"/>
              <a:t>2018/2/21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63A31-4D9E-452C-BF77-4E0CC41C70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8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BA40-A164-46AD-8584-5745088437F0}" type="datetimeFigureOut">
              <a:rPr lang="zh-CN" altLang="en-US" smtClean="0"/>
              <a:t>2018/2/21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63A31-4D9E-452C-BF77-4E0CC41C70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83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BA40-A164-46AD-8584-5745088437F0}" type="datetimeFigureOut">
              <a:rPr lang="zh-CN" altLang="en-US" smtClean="0"/>
              <a:t>2018/2/21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63A31-4D9E-452C-BF77-4E0CC41C70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643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BA40-A164-46AD-8584-5745088437F0}" type="datetimeFigureOut">
              <a:rPr lang="zh-CN" altLang="en-US" smtClean="0"/>
              <a:t>2018/2/21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63A31-4D9E-452C-BF77-4E0CC41C70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17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BA40-A164-46AD-8584-5745088437F0}" type="datetimeFigureOut">
              <a:rPr lang="zh-CN" altLang="en-US" smtClean="0"/>
              <a:t>2018/2/21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63A31-4D9E-452C-BF77-4E0CC41C70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946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BA40-A164-46AD-8584-5745088437F0}" type="datetimeFigureOut">
              <a:rPr lang="zh-CN" altLang="en-US" smtClean="0"/>
              <a:t>2018/2/21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63A31-4D9E-452C-BF77-4E0CC41C70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71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BA40-A164-46AD-8584-5745088437F0}" type="datetimeFigureOut">
              <a:rPr lang="zh-CN" altLang="en-US" smtClean="0"/>
              <a:t>2018/2/21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63A31-4D9E-452C-BF77-4E0CC41C70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294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BA40-A164-46AD-8584-5745088437F0}" type="datetimeFigureOut">
              <a:rPr lang="zh-CN" altLang="en-US" smtClean="0"/>
              <a:t>2018/2/21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63A31-4D9E-452C-BF77-4E0CC41C70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204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BA40-A164-46AD-8584-5745088437F0}" type="datetimeFigureOut">
              <a:rPr lang="zh-CN" altLang="en-US" smtClean="0"/>
              <a:t>2018/2/21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63A31-4D9E-452C-BF77-4E0CC41C70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62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BA40-A164-46AD-8584-5745088437F0}" type="datetimeFigureOut">
              <a:rPr lang="zh-CN" altLang="en-US" smtClean="0"/>
              <a:t>2018/2/21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63A31-4D9E-452C-BF77-4E0CC41C70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191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9BA40-A164-46AD-8584-5745088437F0}" type="datetimeFigureOut">
              <a:rPr lang="zh-CN" altLang="en-US" smtClean="0"/>
              <a:t>2018/2/21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63A31-4D9E-452C-BF77-4E0CC41C70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79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dditional file 3-Video 1. 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94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全屏显示(4:3)</PresentationFormat>
  <Paragraphs>0</Paragraphs>
  <Slides>1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等线 Light</vt:lpstr>
      <vt:lpstr>Arial</vt:lpstr>
      <vt:lpstr>Calibri</vt:lpstr>
      <vt:lpstr>Calibri Light</vt:lpstr>
      <vt:lpstr>Office 主题​​</vt:lpstr>
      <vt:lpstr>PowerPoint 演示文稿</vt:lpstr>
    </vt:vector>
  </TitlesOfParts>
  <Company>Suda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Wei Lei</dc:creator>
  <cp:lastModifiedBy>Wei Lei</cp:lastModifiedBy>
  <cp:revision>1</cp:revision>
  <dcterms:created xsi:type="dcterms:W3CDTF">2018-02-21T15:09:37Z</dcterms:created>
  <dcterms:modified xsi:type="dcterms:W3CDTF">2018-02-21T15:11:21Z</dcterms:modified>
</cp:coreProperties>
</file>