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AE28F-31C4-41BE-921F-A4C6946DC866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D58D3-D90C-4312-8A1D-CFFBCC573C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/>
          <p:cNvGrpSpPr/>
          <p:nvPr/>
        </p:nvGrpSpPr>
        <p:grpSpPr>
          <a:xfrm>
            <a:off x="395536" y="692696"/>
            <a:ext cx="7919789" cy="5832056"/>
            <a:chOff x="395536" y="692696"/>
            <a:chExt cx="7919789" cy="5832056"/>
          </a:xfrm>
        </p:grpSpPr>
        <p:graphicFrame>
          <p:nvGraphicFramePr>
            <p:cNvPr id="7170" name="Object 2"/>
            <p:cNvGraphicFramePr>
              <a:graphicFrameLocks/>
            </p:cNvGraphicFramePr>
            <p:nvPr/>
          </p:nvGraphicFramePr>
          <p:xfrm>
            <a:off x="396776" y="693291"/>
            <a:ext cx="2159000" cy="2879725"/>
          </p:xfrm>
          <a:graphic>
            <a:graphicData uri="http://schemas.openxmlformats.org/presentationml/2006/ole">
              <p:oleObj spid="_x0000_s1026" name="Prism Project" r:id="rId3" imgW="2592000" imgH="3348000" progId="Prism5.Document">
                <p:embed/>
              </p:oleObj>
            </a:graphicData>
          </a:graphic>
        </p:graphicFrame>
        <p:graphicFrame>
          <p:nvGraphicFramePr>
            <p:cNvPr id="7171" name="Object 3"/>
            <p:cNvGraphicFramePr>
              <a:graphicFrameLocks/>
            </p:cNvGraphicFramePr>
            <p:nvPr/>
          </p:nvGraphicFramePr>
          <p:xfrm>
            <a:off x="3203848" y="693291"/>
            <a:ext cx="2159000" cy="2879725"/>
          </p:xfrm>
          <a:graphic>
            <a:graphicData uri="http://schemas.openxmlformats.org/presentationml/2006/ole">
              <p:oleObj spid="_x0000_s1027" name="Prism Project" r:id="rId4" imgW="2664000" imgH="3348000" progId="Prism5.Document">
                <p:embed/>
              </p:oleObj>
            </a:graphicData>
          </a:graphic>
        </p:graphicFrame>
        <p:graphicFrame>
          <p:nvGraphicFramePr>
            <p:cNvPr id="7172" name="Object 4"/>
            <p:cNvGraphicFramePr>
              <a:graphicFrameLocks/>
            </p:cNvGraphicFramePr>
            <p:nvPr/>
          </p:nvGraphicFramePr>
          <p:xfrm>
            <a:off x="6084168" y="692696"/>
            <a:ext cx="2159000" cy="3068365"/>
          </p:xfrm>
          <a:graphic>
            <a:graphicData uri="http://schemas.openxmlformats.org/presentationml/2006/ole">
              <p:oleObj spid="_x0000_s1028" name="Prism Project" r:id="rId5" imgW="2700000" imgH="3528000" progId="Prism5.Document">
                <p:embed/>
              </p:oleObj>
            </a:graphicData>
          </a:graphic>
        </p:graphicFrame>
        <p:graphicFrame>
          <p:nvGraphicFramePr>
            <p:cNvPr id="7173" name="Object 5"/>
            <p:cNvGraphicFramePr>
              <a:graphicFrameLocks/>
            </p:cNvGraphicFramePr>
            <p:nvPr/>
          </p:nvGraphicFramePr>
          <p:xfrm>
            <a:off x="396776" y="3573614"/>
            <a:ext cx="2159000" cy="2879725"/>
          </p:xfrm>
          <a:graphic>
            <a:graphicData uri="http://schemas.openxmlformats.org/presentationml/2006/ole">
              <p:oleObj spid="_x0000_s1029" name="Prism Project" r:id="rId6" imgW="2592000" imgH="3348000" progId="Prism5.Document">
                <p:embed/>
              </p:oleObj>
            </a:graphicData>
          </a:graphic>
        </p:graphicFrame>
        <p:graphicFrame>
          <p:nvGraphicFramePr>
            <p:cNvPr id="7174" name="Object 6"/>
            <p:cNvGraphicFramePr>
              <a:graphicFrameLocks/>
            </p:cNvGraphicFramePr>
            <p:nvPr/>
          </p:nvGraphicFramePr>
          <p:xfrm>
            <a:off x="3277096" y="3573614"/>
            <a:ext cx="2159000" cy="2879725"/>
          </p:xfrm>
          <a:graphic>
            <a:graphicData uri="http://schemas.openxmlformats.org/presentationml/2006/ole">
              <p:oleObj spid="_x0000_s1030" name="Prism Project" r:id="rId7" imgW="2592000" imgH="3348000" progId="Prism5.Document">
                <p:embed/>
              </p:oleObj>
            </a:graphicData>
          </a:graphic>
        </p:graphicFrame>
        <p:graphicFrame>
          <p:nvGraphicFramePr>
            <p:cNvPr id="7175" name="Object 7"/>
            <p:cNvGraphicFramePr>
              <a:graphicFrameLocks/>
            </p:cNvGraphicFramePr>
            <p:nvPr/>
          </p:nvGraphicFramePr>
          <p:xfrm>
            <a:off x="6156325" y="3645027"/>
            <a:ext cx="2159000" cy="2879725"/>
          </p:xfrm>
          <a:graphic>
            <a:graphicData uri="http://schemas.openxmlformats.org/presentationml/2006/ole">
              <p:oleObj spid="_x0000_s1031" name="Prism Project" r:id="rId8" imgW="2592000" imgH="3528000" progId="Prism5.Document">
                <p:embed/>
              </p:oleObj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395536" y="90872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A</a:t>
              </a:r>
              <a:endParaRPr lang="zh-CN" altLang="en-US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03848" y="899428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B</a:t>
              </a:r>
              <a:endParaRPr lang="zh-CN" altLang="en-US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84168" y="899428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C</a:t>
              </a:r>
              <a:endParaRPr lang="zh-CN" altLang="en-US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5536" y="3779748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D</a:t>
              </a:r>
              <a:endParaRPr lang="zh-CN" altLang="en-US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75856" y="3779748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E</a:t>
              </a:r>
              <a:endParaRPr lang="zh-CN" altLang="en-US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56176" y="3779748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F</a:t>
              </a:r>
              <a:endParaRPr lang="zh-CN" altLang="en-US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15" name="TextBox 10"/>
          <p:cNvSpPr txBox="1"/>
          <p:nvPr/>
        </p:nvSpPr>
        <p:spPr>
          <a:xfrm>
            <a:off x="179512" y="18864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Additional file </a:t>
            </a:r>
            <a:r>
              <a:rPr lang="en-US" altLang="zh-CN" b="1" dirty="0" smtClean="0"/>
              <a:t>6</a:t>
            </a:r>
            <a:r>
              <a:rPr lang="en-US" b="1" dirty="0" smtClean="0"/>
              <a:t>: </a:t>
            </a:r>
            <a:r>
              <a:rPr lang="en-US" b="1" dirty="0" smtClean="0"/>
              <a:t>Figure </a:t>
            </a:r>
            <a:r>
              <a:rPr lang="en-US" b="1" dirty="0" smtClean="0"/>
              <a:t>S</a:t>
            </a:r>
            <a:r>
              <a:rPr lang="en-US" altLang="zh-CN" b="1" dirty="0" smtClean="0"/>
              <a:t>6</a:t>
            </a:r>
            <a:endParaRPr lang="zh-CN" alt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</Words>
  <Application>Microsoft Office PowerPoint</Application>
  <PresentationFormat>全屏显示(4:3)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3" baseType="lpstr">
      <vt:lpstr>Office 主题</vt:lpstr>
      <vt:lpstr>Prism Project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lenovo</cp:lastModifiedBy>
  <cp:revision>2</cp:revision>
  <dcterms:created xsi:type="dcterms:W3CDTF">2017-12-15T06:28:04Z</dcterms:created>
  <dcterms:modified xsi:type="dcterms:W3CDTF">2018-04-02T08:47:43Z</dcterms:modified>
</cp:coreProperties>
</file>