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906"/>
    <p:restoredTop sz="95940"/>
  </p:normalViewPr>
  <p:slideViewPr>
    <p:cSldViewPr snapToGrid="0" snapToObjects="1">
      <p:cViewPr varScale="1">
        <p:scale>
          <a:sx n="99" d="100"/>
          <a:sy n="99" d="100"/>
        </p:scale>
        <p:origin x="176" y="5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43ECE-AA2A-E849-BFD6-6754B8739F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DF6088C-6C1D-854D-9BD6-3AE1863633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2E79F0-40AF-EF42-8989-A4498233C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1CB2C-D237-CE49-B8FC-0A0EC20EA024}" type="datetimeFigureOut">
              <a:rPr lang="en-US" smtClean="0"/>
              <a:t>2/18/20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889FD4-0985-F344-99B4-DE2373C033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A35BCB-DE7B-6B43-9D46-0B7567D22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C334D-4EFB-4441-957E-B9224D342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121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D4E395-483D-9445-B7D8-DD0995F93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E0DB9B3-06AD-9A4A-BDCB-B1EA316F3C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24E094-00B8-B743-918E-88ABD8694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1CB2C-D237-CE49-B8FC-0A0EC20EA024}" type="datetimeFigureOut">
              <a:rPr lang="en-US" smtClean="0"/>
              <a:t>2/18/20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706123-376F-6D41-A577-239C24E4E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555CB-7F61-9746-B5E5-1607DD421E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C334D-4EFB-4441-957E-B9224D342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9192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1617EA-CADD-BA4B-ABF1-99AB14ECFF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340B79-E98A-7B42-8DAB-E0991F20EC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7929B3-F597-3B43-B3CE-B04AAFDA7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1CB2C-D237-CE49-B8FC-0A0EC20EA024}" type="datetimeFigureOut">
              <a:rPr lang="en-US" smtClean="0"/>
              <a:t>2/18/20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B53999-45FC-794F-A06D-9384B726DF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3CB5E5-88B7-9644-AB38-381CB2213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C334D-4EFB-4441-957E-B9224D342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78422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D5B54-E584-204C-A826-069F0EEE0A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5320CC-644D-4C45-A9C2-B6E0A2FC64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D35023-20C1-2042-9A7A-68E16BDB78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AF13C1-73C4-8841-929E-27E1AC9DA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1CB2C-D237-CE49-B8FC-0A0EC20EA024}" type="datetimeFigureOut">
              <a:rPr lang="en-US" smtClean="0"/>
              <a:t>2/18/20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3FCC55-DE8B-8149-9D12-61E7ECCE5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F3612B-60BB-5D4F-97DA-8DE4D77D1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C334D-4EFB-4441-957E-B9224D342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1385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49CAE-24B9-8D4C-BE29-8C10C96D4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52985C-D5F5-D24D-B69B-4B0A013090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7312BF-A195-9E42-AE99-602CE50C3B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9248F4-1D6E-F548-987A-D36561461D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78460E-7810-1E4D-96C1-09BA47BFFB4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F80DC5-3E0E-C44B-9445-5F9CE9527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1CB2C-D237-CE49-B8FC-0A0EC20EA024}" type="datetimeFigureOut">
              <a:rPr lang="en-US" smtClean="0"/>
              <a:t>2/18/20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D82F1E3-B988-9446-BA0A-CD8A60C4D7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E8D09B0-8549-D547-A1A8-EF6C269FE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C334D-4EFB-4441-957E-B9224D342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686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27035-008D-D348-B363-80128D764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F9AF49-9B84-2C41-9360-45142A0DB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1CB2C-D237-CE49-B8FC-0A0EC20EA024}" type="datetimeFigureOut">
              <a:rPr lang="en-US" smtClean="0"/>
              <a:t>2/18/20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71E550-EE48-3344-B4F3-9E459ABD7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690B0C6-3DB8-0142-B756-476688CCE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C334D-4EFB-4441-957E-B9224D342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3255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CE87D1-230C-FB4D-BB4E-EC8478F14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1CB2C-D237-CE49-B8FC-0A0EC20EA024}" type="datetimeFigureOut">
              <a:rPr lang="en-US" smtClean="0"/>
              <a:t>2/18/20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BAEA99-0963-A04B-A7BC-64224EA9C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A05C9E-1EA0-FF49-8DC7-94543EDBB9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C334D-4EFB-4441-957E-B9224D342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2444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47BE7D-196C-F144-B71A-2984B0F30F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9C70B1-F465-EC4B-AD6B-A2E6CFE51C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937D10-EBE1-E34D-939F-0B25DB678C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F6C66E-6806-9E43-8CA1-D6AB9FA99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1CB2C-D237-CE49-B8FC-0A0EC20EA024}" type="datetimeFigureOut">
              <a:rPr lang="en-US" smtClean="0"/>
              <a:t>2/18/20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575E36-B8DC-0B41-91D8-1CA256893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80C8B2-4333-EC4C-B48E-3F1B7DF73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C334D-4EFB-4441-957E-B9224D342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725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65F8A-1A35-3249-9A1F-2E92E8501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3FF614-33A6-0146-85B0-A7E2908AC0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3C8921-13E6-3544-99B6-154873BC4B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D67EEC-BDBA-FD45-8C46-251F38DC4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1CB2C-D237-CE49-B8FC-0A0EC20EA024}" type="datetimeFigureOut">
              <a:rPr lang="en-US" smtClean="0"/>
              <a:t>2/18/20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07CAD2-4C0F-444B-97F0-90DE005A1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CA4BCA-E272-7B4E-BF5F-463FCE53B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C334D-4EFB-4441-957E-B9224D342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2278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F2D88A-63CF-B047-A668-F31EB6F27F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BEF5AC-A3EF-DC46-9157-B6CFB871B5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042BFC-B4CC-E640-B1B9-E0DB097D5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1CB2C-D237-CE49-B8FC-0A0EC20EA024}" type="datetimeFigureOut">
              <a:rPr lang="en-US" smtClean="0"/>
              <a:t>2/18/20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30CA58-75D5-A245-A29A-9415FEB257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BD3154-1317-684A-9B14-95EA2B80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C334D-4EFB-4441-957E-B9224D342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310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743210-6C37-8C4D-82C3-570D21CBD44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4A6F3A-0713-9541-83E0-C1180BA455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D5466A-7FFA-9C4C-A0F1-D513FD457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1CB2C-D237-CE49-B8FC-0A0EC20EA024}" type="datetimeFigureOut">
              <a:rPr lang="en-US" smtClean="0"/>
              <a:t>2/18/20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1B97A5-4B8C-A64F-940E-16B8FFF68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ABB5C9-0A15-2348-BA2D-5513B00BF5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C334D-4EFB-4441-957E-B9224D342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201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179D3C7-CDC2-444F-9FF9-58CC99DD3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8A0D85-30C3-2149-9B59-F86A0D6E86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D52970-0E9A-4C49-BB13-9BDE439E6F7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1CB2C-D237-CE49-B8FC-0A0EC20EA024}" type="datetimeFigureOut">
              <a:rPr lang="en-US" smtClean="0"/>
              <a:t>2/18/20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408A16-9B28-1641-95B7-6F211743F5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C33678-EF58-4641-952C-ECBB83CFED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3C334D-4EFB-4441-957E-B9224D3421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870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E1AB7AE-D1CF-AF40-AEC5-BAEFA8AFD3E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2080371"/>
            <a:ext cx="12192000" cy="2895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83500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Zita Jessop</dc:creator>
  <cp:lastModifiedBy>Zita Jessop</cp:lastModifiedBy>
  <cp:revision>1</cp:revision>
  <dcterms:created xsi:type="dcterms:W3CDTF">2020-02-18T19:55:51Z</dcterms:created>
  <dcterms:modified xsi:type="dcterms:W3CDTF">2020-02-18T20:00:22Z</dcterms:modified>
</cp:coreProperties>
</file>