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"/>
  </p:notesMasterIdLst>
  <p:sldIdLst>
    <p:sldId id="265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1"/>
    <p:restoredTop sz="95940"/>
  </p:normalViewPr>
  <p:slideViewPr>
    <p:cSldViewPr snapToGrid="0" snapToObjects="1">
      <p:cViewPr varScale="1">
        <p:scale>
          <a:sx n="115" d="100"/>
          <a:sy n="115" d="100"/>
        </p:scale>
        <p:origin x="472" y="2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1E67C2B-67CB-1F4A-AF36-BD663990341D}" type="datetimeFigureOut">
              <a:rPr lang="en-US" smtClean="0"/>
              <a:t>2/18/20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730D4FD-2629-7D48-BCA0-EFF17174AA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299763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Supplementary Figure S1.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Detailed information on the contents of the RT</a:t>
            </a:r>
            <a:r>
              <a:rPr lang="en-GB" sz="1200" kern="1200" baseline="300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2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Profiler</a:t>
            </a:r>
            <a:r>
              <a:rPr lang="en-GB" sz="1200" kern="1200" baseline="300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TM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Human Stem Cell PCR Array as supplied by Qiagen, including gene description and position in array.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E70123-F0C7-4722-8698-D8316781871D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430127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1196B7-1EAF-2A47-830C-C322BC20D23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36F2367-F12D-734E-8560-8059057065F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32A584E-C089-6D44-A905-165B05AEB7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C4BBCE-E268-DC49-B859-428E471D16FE}" type="datetimeFigureOut">
              <a:rPr lang="en-US" smtClean="0"/>
              <a:t>2/18/20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44C7B5A-4A70-5949-9A25-DC7E8369FA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8BF573F-0365-0D41-A9C0-5D104C0C35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D48FAA-B26C-D14C-8DAD-FE7636ECF4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45389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F17502-73DB-4F4B-A5D9-F383A1AE09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DAFE79-E2E2-8C45-B83C-F0EACA462B5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6147C91-542B-424B-914E-E961752514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C4BBCE-E268-DC49-B859-428E471D16FE}" type="datetimeFigureOut">
              <a:rPr lang="en-US" smtClean="0"/>
              <a:t>2/18/20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64B25DA-460B-8B4C-993B-54A0EEFDC6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A7E179D-143D-0543-A83B-1F9C4E904B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D48FAA-B26C-D14C-8DAD-FE7636ECF4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13525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BD9599-DCB7-D34D-B346-1617363CC5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77DF992-24AA-8544-9716-A1023114D2A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C6E8976-EC48-5A44-88FF-5F5CB8F556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C4BBCE-E268-DC49-B859-428E471D16FE}" type="datetimeFigureOut">
              <a:rPr lang="en-US" smtClean="0"/>
              <a:t>2/18/20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7E20964-11EE-0045-B6AD-EA7C0D7850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163EEF4-AA61-2744-AAB7-571D1A6F99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D48FAA-B26C-D14C-8DAD-FE7636ECF4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45171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C65BAD-30C2-0F4C-9D90-A645128D8C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0D1F0BC-830F-B845-AAC3-3384DE492E8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8C68A97-8A44-564F-9234-B9A7E93DC65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363D44A-7D8F-BB4F-823F-C8F6CDC3C4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C4BBCE-E268-DC49-B859-428E471D16FE}" type="datetimeFigureOut">
              <a:rPr lang="en-US" smtClean="0"/>
              <a:t>2/18/20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2AE0F2B-186C-6A4D-990C-F971046E95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545AD8C-1F35-3D4D-A54C-A65E91A440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D48FAA-B26C-D14C-8DAD-FE7636ECF4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40157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EC241D-FFD3-0B46-B18F-6D941EAE59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16E4C82-6547-824A-8CFC-71D707C8364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2D19A55-5AA8-2D44-BBB2-A10053D16AA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A67F6BA-EC46-0646-AD0B-D2C6269DC5E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92128BF-D460-4548-8DB4-230DA3BD1DA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08CA3E7-B9DB-7642-B6E1-CEC2886FAF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C4BBCE-E268-DC49-B859-428E471D16FE}" type="datetimeFigureOut">
              <a:rPr lang="en-US" smtClean="0"/>
              <a:t>2/18/20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D72F1FF-4CD7-7647-80D5-DE75CD7911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AB071D7-4594-644E-A2E3-2A63E1F37C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D48FAA-B26C-D14C-8DAD-FE7636ECF4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5355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53DB24-17DA-3141-AB95-E18D2A5C9F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7B6D8CF-45FF-E743-ABA7-46DB0D55EE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C4BBCE-E268-DC49-B859-428E471D16FE}" type="datetimeFigureOut">
              <a:rPr lang="en-US" smtClean="0"/>
              <a:t>2/18/20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75859D8-D3FB-2E43-B1BA-B29D4CC88C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D74BEB2-9D5D-0B4B-87F8-D955AA7C72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D48FAA-B26C-D14C-8DAD-FE7636ECF4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14301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3188258-0992-C24F-A4DA-F631A68A74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C4BBCE-E268-DC49-B859-428E471D16FE}" type="datetimeFigureOut">
              <a:rPr lang="en-US" smtClean="0"/>
              <a:t>2/18/20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81F3FEE-05BA-7B4E-8896-4154CFD243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FB9E00C-CF5F-3E4B-96DA-7D3C1E829C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D48FAA-B26C-D14C-8DAD-FE7636ECF4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17812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50F9D9-2B7A-8442-8970-81F34F4BE8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38995E5-7423-3D4A-914D-6E822B2A49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09EE170-3A33-B247-B9EE-1334ECF228D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197B8FD-C8A8-C046-8A29-CFC377EDE0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C4BBCE-E268-DC49-B859-428E471D16FE}" type="datetimeFigureOut">
              <a:rPr lang="en-US" smtClean="0"/>
              <a:t>2/18/20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BD42784-92A4-934F-BA1B-A824072BCD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62936B9-1B66-A140-899A-5E203DDC34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D48FAA-B26C-D14C-8DAD-FE7636ECF4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46302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84F4FC-B11C-8745-AC09-75F8137B83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19CC442-F10E-734C-BD89-B3550A19163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9091C22-778E-BF4F-8F27-AFB1546E293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19C5FB9-E9FD-D44E-9111-FB5569F0A5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C4BBCE-E268-DC49-B859-428E471D16FE}" type="datetimeFigureOut">
              <a:rPr lang="en-US" smtClean="0"/>
              <a:t>2/18/20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CC76C56-8557-F443-848E-D0B125D853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783514B-700D-A34A-8EDC-1E8BC44408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D48FAA-B26C-D14C-8DAD-FE7636ECF4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43404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735233-BA58-3C45-B720-2B3F0A2B48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BB81F19-3462-474A-BBC2-1A1A097CBC3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A1A0CB7-D094-094F-8566-771EEBD738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C4BBCE-E268-DC49-B859-428E471D16FE}" type="datetimeFigureOut">
              <a:rPr lang="en-US" smtClean="0"/>
              <a:t>2/18/20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03EE277-B770-BA49-BC83-089300BE66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F8C806F-4FA1-2341-A19B-095487EA08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D48FAA-B26C-D14C-8DAD-FE7636ECF4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99161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4DBF07A-47CD-FF44-B247-3BCFCA20D9E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002902B-81E0-2F48-8C93-15408B0A9C4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B1CE557-58B3-CA4C-8CF5-3BABAEA423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C4BBCE-E268-DC49-B859-428E471D16FE}" type="datetimeFigureOut">
              <a:rPr lang="en-US" smtClean="0"/>
              <a:t>2/18/20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592C00-A7F7-FC4C-9E0F-7F5AAEF2C5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05F04F9-1B8C-6C4D-BE13-C106B3DF59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D48FAA-B26C-D14C-8DAD-FE7636ECF4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43360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CB1B64C-BB9C-5049-8537-037FE014B7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242CA0C-ED99-4549-9DB0-1244094F387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AE47BE4-06F3-7F47-BF97-F4B371B2B2B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1C4BBCE-E268-DC49-B859-428E471D16FE}" type="datetimeFigureOut">
              <a:rPr lang="en-US" smtClean="0"/>
              <a:t>2/18/20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B2DDB06-E8F3-434F-ADF7-2308268A1B2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C3217E2-9A9F-6B47-B650-90F66E3E7F0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D48FAA-B26C-D14C-8DAD-FE7636ECF4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87735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5D1CEC5C-C11D-8344-B955-C0894A090CB2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42339" y="0"/>
            <a:ext cx="7882967" cy="6858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97862894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32</Words>
  <Application>Microsoft Macintosh PowerPoint</Application>
  <PresentationFormat>Widescreen</PresentationFormat>
  <Paragraphs>2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Zita Jessop</dc:creator>
  <cp:lastModifiedBy>Zita Jessop</cp:lastModifiedBy>
  <cp:revision>2</cp:revision>
  <dcterms:created xsi:type="dcterms:W3CDTF">2020-02-18T20:00:31Z</dcterms:created>
  <dcterms:modified xsi:type="dcterms:W3CDTF">2020-02-18T20:01:02Z</dcterms:modified>
</cp:coreProperties>
</file>