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8"/>
  </p:notesMasterIdLst>
  <p:sldIdLst>
    <p:sldId id="285" r:id="rId5"/>
    <p:sldId id="273" r:id="rId6"/>
    <p:sldId id="282" r:id="rId7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57" userDrawn="1">
          <p15:clr>
            <a:srgbClr val="A4A3A4"/>
          </p15:clr>
        </p15:guide>
        <p15:guide id="2" pos="3181" userDrawn="1">
          <p15:clr>
            <a:srgbClr val="A4A3A4"/>
          </p15:clr>
        </p15:guide>
        <p15:guide id="3" pos="323" userDrawn="1">
          <p15:clr>
            <a:srgbClr val="A4A3A4"/>
          </p15:clr>
        </p15:guide>
        <p15:guide id="4" pos="3906" userDrawn="1">
          <p15:clr>
            <a:srgbClr val="A4A3A4"/>
          </p15:clr>
        </p15:guide>
        <p15:guide id="5" pos="1729" userDrawn="1">
          <p15:clr>
            <a:srgbClr val="A4A3A4"/>
          </p15:clr>
        </p15:guide>
        <p15:guide id="6" pos="1752" userDrawn="1">
          <p15:clr>
            <a:srgbClr val="A4A3A4"/>
          </p15:clr>
        </p15:guide>
        <p15:guide id="7" pos="1049" userDrawn="1">
          <p15:clr>
            <a:srgbClr val="A4A3A4"/>
          </p15:clr>
        </p15:guide>
        <p15:guide id="8" pos="1026" userDrawn="1">
          <p15:clr>
            <a:srgbClr val="A4A3A4"/>
          </p15:clr>
        </p15:guide>
        <p15:guide id="9" pos="2455" userDrawn="1">
          <p15:clr>
            <a:srgbClr val="A4A3A4"/>
          </p15:clr>
        </p15:guide>
        <p15:guide id="10" pos="2478" userDrawn="1">
          <p15:clr>
            <a:srgbClr val="A4A3A4"/>
          </p15:clr>
        </p15:guide>
        <p15:guide id="11" orient="horz" pos="3071" userDrawn="1">
          <p15:clr>
            <a:srgbClr val="A4A3A4"/>
          </p15:clr>
        </p15:guide>
        <p15:guide id="12" orient="horz" pos="2432" userDrawn="1">
          <p15:clr>
            <a:srgbClr val="A4A3A4"/>
          </p15:clr>
        </p15:guide>
        <p15:guide id="13" orient="horz" pos="1818" userDrawn="1">
          <p15:clr>
            <a:srgbClr val="A4A3A4"/>
          </p15:clr>
        </p15:guide>
        <p15:guide id="14" orient="horz" pos="1843" userDrawn="1">
          <p15:clr>
            <a:srgbClr val="A4A3A4"/>
          </p15:clr>
        </p15:guide>
        <p15:guide id="15" orient="horz" pos="120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미래 이" initials="미이" lastIdx="1" clrIdx="0">
    <p:extLst>
      <p:ext uri="{19B8F6BF-5375-455C-9EA6-DF929625EA0E}">
        <p15:presenceInfo xmlns:p15="http://schemas.microsoft.com/office/powerpoint/2012/main" userId="c944846bee742229" providerId="Windows Live"/>
      </p:ext>
    </p:extLst>
  </p:cmAuthor>
  <p:cmAuthor id="2" name="emilie hope" initials="eh" lastIdx="4" clrIdx="1">
    <p:extLst>
      <p:ext uri="{19B8F6BF-5375-455C-9EA6-DF929625EA0E}">
        <p15:presenceInfo xmlns:p15="http://schemas.microsoft.com/office/powerpoint/2012/main" userId="218f42badb824fb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92" autoAdjust="0"/>
    <p:restoredTop sz="96270" autoAdjust="0"/>
  </p:normalViewPr>
  <p:slideViewPr>
    <p:cSldViewPr snapToGrid="0">
      <p:cViewPr varScale="1">
        <p:scale>
          <a:sx n="88" d="100"/>
          <a:sy n="88" d="100"/>
        </p:scale>
        <p:origin x="3514" y="82"/>
      </p:cViewPr>
      <p:guideLst>
        <p:guide orient="horz" pos="2457"/>
        <p:guide pos="3181"/>
        <p:guide pos="323"/>
        <p:guide pos="3906"/>
        <p:guide pos="1729"/>
        <p:guide pos="1752"/>
        <p:guide pos="1049"/>
        <p:guide pos="1026"/>
        <p:guide pos="2455"/>
        <p:guide pos="2478"/>
        <p:guide orient="horz" pos="3071"/>
        <p:guide orient="horz" pos="2432"/>
        <p:guide orient="horz" pos="1818"/>
        <p:guide orient="horz" pos="1843"/>
        <p:guide orient="horz" pos="12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0C1F3-8302-4D1A-8BAE-2ACA4B3DD8A1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1ED2F-D34A-4E2A-B633-9EC12CB02BBE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3877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55996-B930-4837-96FC-40FBC5A30085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F9AA2-86BF-4659-ADCF-7C56D88E86E7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6660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55996-B930-4837-96FC-40FBC5A30085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F9AA2-86BF-4659-ADCF-7C56D88E86E7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3759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55996-B930-4837-96FC-40FBC5A30085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F9AA2-86BF-4659-ADCF-7C56D88E86E7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513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55996-B930-4837-96FC-40FBC5A30085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F9AA2-86BF-4659-ADCF-7C56D88E86E7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9707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55996-B930-4837-96FC-40FBC5A30085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F9AA2-86BF-4659-ADCF-7C56D88E86E7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812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55996-B930-4837-96FC-40FBC5A30085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F9AA2-86BF-4659-ADCF-7C56D88E86E7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8912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55996-B930-4837-96FC-40FBC5A30085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F9AA2-86BF-4659-ADCF-7C56D88E86E7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6321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55996-B930-4837-96FC-40FBC5A30085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F9AA2-86BF-4659-ADCF-7C56D88E86E7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430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55996-B930-4837-96FC-40FBC5A30085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F9AA2-86BF-4659-ADCF-7C56D88E86E7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6055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55996-B930-4837-96FC-40FBC5A30085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F9AA2-86BF-4659-ADCF-7C56D88E86E7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6228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55996-B930-4837-96FC-40FBC5A30085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F9AA2-86BF-4659-ADCF-7C56D88E86E7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9606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55996-B930-4837-96FC-40FBC5A30085}" type="datetimeFigureOut">
              <a:rPr lang="ko-KR" altLang="en-US" smtClean="0"/>
              <a:t>2020-07-16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F9AA2-86BF-4659-ADCF-7C56D88E86E7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182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F337EB-D9A4-4E62-A0CE-72CA07F09DD1}"/>
              </a:ext>
            </a:extLst>
          </p:cNvPr>
          <p:cNvSpPr txBox="1"/>
          <p:nvPr/>
        </p:nvSpPr>
        <p:spPr>
          <a:xfrm>
            <a:off x="125522" y="558470"/>
            <a:ext cx="4826788" cy="35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6" b="1" i="1" dirty="0">
                <a:solidFill>
                  <a:srgbClr val="002060"/>
                </a:solidFill>
              </a:rPr>
              <a:t>Supplementary Figure 1.</a:t>
            </a:r>
            <a:endParaRPr lang="ko-KR" altLang="en-US" sz="1706" b="1" i="1" dirty="0">
              <a:solidFill>
                <a:srgbClr val="002060"/>
              </a:solidFill>
            </a:endParaRPr>
          </a:p>
        </p:txBody>
      </p: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94109670-779B-496C-9EE5-8B23A3C9890E}"/>
              </a:ext>
            </a:extLst>
          </p:cNvPr>
          <p:cNvGrpSpPr/>
          <p:nvPr/>
        </p:nvGrpSpPr>
        <p:grpSpPr>
          <a:xfrm>
            <a:off x="562665" y="1279409"/>
            <a:ext cx="5689785" cy="4209705"/>
            <a:chOff x="562665" y="1279409"/>
            <a:chExt cx="5689785" cy="4209705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3C55803E-5C24-4B1B-8072-F5114EDD305F}"/>
                </a:ext>
              </a:extLst>
            </p:cNvPr>
            <p:cNvGrpSpPr/>
            <p:nvPr/>
          </p:nvGrpSpPr>
          <p:grpSpPr>
            <a:xfrm>
              <a:off x="569100" y="3429422"/>
              <a:ext cx="5683350" cy="2059692"/>
              <a:chOff x="426218" y="3429422"/>
              <a:chExt cx="5683350" cy="2059692"/>
            </a:xfrm>
          </p:grpSpPr>
          <p:grpSp>
            <p:nvGrpSpPr>
              <p:cNvPr id="74" name="그룹 73">
                <a:extLst>
                  <a:ext uri="{FF2B5EF4-FFF2-40B4-BE49-F238E27FC236}">
                    <a16:creationId xmlns:a16="http://schemas.microsoft.com/office/drawing/2014/main" id="{C52E8AA0-9767-4775-BD7D-390EB75244BF}"/>
                  </a:ext>
                </a:extLst>
              </p:cNvPr>
              <p:cNvGrpSpPr/>
              <p:nvPr/>
            </p:nvGrpSpPr>
            <p:grpSpPr>
              <a:xfrm>
                <a:off x="593620" y="3712660"/>
                <a:ext cx="5515948" cy="1776454"/>
                <a:chOff x="593620" y="3698371"/>
                <a:chExt cx="5515948" cy="1776454"/>
              </a:xfrm>
            </p:grpSpPr>
            <p:pic>
              <p:nvPicPr>
                <p:cNvPr id="66" name="그림 65">
                  <a:extLst>
                    <a:ext uri="{FF2B5EF4-FFF2-40B4-BE49-F238E27FC236}">
                      <a16:creationId xmlns:a16="http://schemas.microsoft.com/office/drawing/2014/main" id="{EDD10B82-6611-43AD-BBB4-36DFDA478F0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99168" y="3730928"/>
                  <a:ext cx="1310400" cy="1519200"/>
                </a:xfrm>
                <a:prstGeom prst="rect">
                  <a:avLst/>
                </a:prstGeom>
              </p:spPr>
            </p:pic>
            <p:pic>
              <p:nvPicPr>
                <p:cNvPr id="65" name="그림 64">
                  <a:extLst>
                    <a:ext uri="{FF2B5EF4-FFF2-40B4-BE49-F238E27FC236}">
                      <a16:creationId xmlns:a16="http://schemas.microsoft.com/office/drawing/2014/main" id="{BB3AB874-3EAE-4A51-8FEF-2AFFC655F7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60250" y="3708869"/>
                  <a:ext cx="1338937" cy="1496006"/>
                </a:xfrm>
                <a:prstGeom prst="rect">
                  <a:avLst/>
                </a:prstGeom>
              </p:spPr>
            </p:pic>
            <p:pic>
              <p:nvPicPr>
                <p:cNvPr id="64" name="그림 63">
                  <a:extLst>
                    <a:ext uri="{FF2B5EF4-FFF2-40B4-BE49-F238E27FC236}">
                      <a16:creationId xmlns:a16="http://schemas.microsoft.com/office/drawing/2014/main" id="{CDACA259-15D0-4A20-9093-8145A23E289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38843" y="3698371"/>
                  <a:ext cx="1382400" cy="1519200"/>
                </a:xfrm>
                <a:prstGeom prst="rect">
                  <a:avLst/>
                </a:prstGeom>
              </p:spPr>
            </p:pic>
            <p:pic>
              <p:nvPicPr>
                <p:cNvPr id="63" name="그림 62">
                  <a:extLst>
                    <a:ext uri="{FF2B5EF4-FFF2-40B4-BE49-F238E27FC236}">
                      <a16:creationId xmlns:a16="http://schemas.microsoft.com/office/drawing/2014/main" id="{104A9297-1B8D-4B81-97CC-E9BC860ED4C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3620" y="3714464"/>
                  <a:ext cx="1505033" cy="1520275"/>
                </a:xfrm>
                <a:prstGeom prst="rect">
                  <a:avLst/>
                </a:prstGeom>
              </p:spPr>
            </p:pic>
            <p:sp>
              <p:nvSpPr>
                <p:cNvPr id="21" name="직사각형 20">
                  <a:extLst>
                    <a:ext uri="{FF2B5EF4-FFF2-40B4-BE49-F238E27FC236}">
                      <a16:creationId xmlns:a16="http://schemas.microsoft.com/office/drawing/2014/main" id="{99D01994-FB2F-49D0-9251-955B2BCD6D91}"/>
                    </a:ext>
                  </a:extLst>
                </p:cNvPr>
                <p:cNvSpPr/>
                <p:nvPr/>
              </p:nvSpPr>
              <p:spPr>
                <a:xfrm>
                  <a:off x="3578165" y="5214566"/>
                  <a:ext cx="1103946" cy="2585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0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CD44</a:t>
                  </a:r>
                  <a:endParaRPr lang="ko-KR" altLang="en-US" sz="105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직사각형 21">
                  <a:extLst>
                    <a:ext uri="{FF2B5EF4-FFF2-40B4-BE49-F238E27FC236}">
                      <a16:creationId xmlns:a16="http://schemas.microsoft.com/office/drawing/2014/main" id="{4BF67123-389A-4F37-9E19-8633A6C68538}"/>
                    </a:ext>
                  </a:extLst>
                </p:cNvPr>
                <p:cNvSpPr/>
                <p:nvPr/>
              </p:nvSpPr>
              <p:spPr>
                <a:xfrm>
                  <a:off x="4969294" y="5216293"/>
                  <a:ext cx="1100291" cy="2585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0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CD73</a:t>
                  </a:r>
                  <a:endParaRPr lang="ko-KR" altLang="en-US" sz="105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직사각형 22">
                  <a:extLst>
                    <a:ext uri="{FF2B5EF4-FFF2-40B4-BE49-F238E27FC236}">
                      <a16:creationId xmlns:a16="http://schemas.microsoft.com/office/drawing/2014/main" id="{9A467A74-6470-440B-943A-A200799FA967}"/>
                    </a:ext>
                  </a:extLst>
                </p:cNvPr>
                <p:cNvSpPr/>
                <p:nvPr/>
              </p:nvSpPr>
              <p:spPr>
                <a:xfrm>
                  <a:off x="2261678" y="5214338"/>
                  <a:ext cx="1101601" cy="2585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0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CD29</a:t>
                  </a:r>
                  <a:endParaRPr lang="ko-KR" altLang="en-US" sz="105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직사각형 23">
                  <a:extLst>
                    <a:ext uri="{FF2B5EF4-FFF2-40B4-BE49-F238E27FC236}">
                      <a16:creationId xmlns:a16="http://schemas.microsoft.com/office/drawing/2014/main" id="{2E57F5DF-BA08-472B-8F78-4E8A300184EC}"/>
                    </a:ext>
                  </a:extLst>
                </p:cNvPr>
                <p:cNvSpPr/>
                <p:nvPr/>
              </p:nvSpPr>
              <p:spPr>
                <a:xfrm>
                  <a:off x="824761" y="5213672"/>
                  <a:ext cx="1160178" cy="25391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0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CD45</a:t>
                  </a:r>
                  <a:endParaRPr lang="ko-KR" altLang="en-US" sz="105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B86B62BA-5F44-4001-8750-B559CBEF2B99}"/>
                  </a:ext>
                </a:extLst>
              </p:cNvPr>
              <p:cNvSpPr/>
              <p:nvPr/>
            </p:nvSpPr>
            <p:spPr>
              <a:xfrm>
                <a:off x="426218" y="3429422"/>
                <a:ext cx="1039067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5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MOCK-KMSC</a:t>
                </a:r>
                <a:endParaRPr lang="ko-KR" altLang="en-US" sz="1050" b="1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id="{56FBC604-3DA3-4822-92F6-4E5AE32B28FC}"/>
                </a:ext>
              </a:extLst>
            </p:cNvPr>
            <p:cNvGrpSpPr/>
            <p:nvPr/>
          </p:nvGrpSpPr>
          <p:grpSpPr>
            <a:xfrm>
              <a:off x="562665" y="1279409"/>
              <a:ext cx="5687687" cy="2062420"/>
              <a:chOff x="562665" y="1279409"/>
              <a:chExt cx="5687687" cy="2062420"/>
            </a:xfrm>
          </p:grpSpPr>
          <p:pic>
            <p:nvPicPr>
              <p:cNvPr id="61" name="그림 60">
                <a:extLst>
                  <a:ext uri="{FF2B5EF4-FFF2-40B4-BE49-F238E27FC236}">
                    <a16:creationId xmlns:a16="http://schemas.microsoft.com/office/drawing/2014/main" id="{8FD4D1A4-1205-4B8E-9634-93DF646EC1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86" r="1"/>
              <a:stretch/>
            </p:blipFill>
            <p:spPr>
              <a:xfrm>
                <a:off x="3571881" y="1556791"/>
                <a:ext cx="1289239" cy="1544400"/>
              </a:xfrm>
              <a:prstGeom prst="rect">
                <a:avLst/>
              </a:prstGeom>
            </p:spPr>
          </p:pic>
          <p:pic>
            <p:nvPicPr>
              <p:cNvPr id="59" name="그림 58">
                <a:extLst>
                  <a:ext uri="{FF2B5EF4-FFF2-40B4-BE49-F238E27FC236}">
                    <a16:creationId xmlns:a16="http://schemas.microsoft.com/office/drawing/2014/main" id="{7554B1C4-C0E3-415B-8B8B-CF56EA269C7C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7712" y="1580801"/>
                <a:ext cx="1497600" cy="1520390"/>
              </a:xfrm>
              <a:prstGeom prst="rect">
                <a:avLst/>
              </a:prstGeom>
            </p:spPr>
          </p:pic>
          <p:pic>
            <p:nvPicPr>
              <p:cNvPr id="62" name="그림 61">
                <a:extLst>
                  <a:ext uri="{FF2B5EF4-FFF2-40B4-BE49-F238E27FC236}">
                    <a16:creationId xmlns:a16="http://schemas.microsoft.com/office/drawing/2014/main" id="{1B8ED8C3-59D1-483A-9CFF-BA91369EF9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00352" y="1574853"/>
                <a:ext cx="1350000" cy="1524000"/>
              </a:xfrm>
              <a:prstGeom prst="rect">
                <a:avLst/>
              </a:prstGeom>
            </p:spPr>
          </p:pic>
          <p:sp>
            <p:nvSpPr>
              <p:cNvPr id="29" name="직사각형 28">
                <a:extLst>
                  <a:ext uri="{FF2B5EF4-FFF2-40B4-BE49-F238E27FC236}">
                    <a16:creationId xmlns:a16="http://schemas.microsoft.com/office/drawing/2014/main" id="{A35717F4-D174-49FE-8A08-4B34E2BF2831}"/>
                  </a:ext>
                </a:extLst>
              </p:cNvPr>
              <p:cNvSpPr/>
              <p:nvPr/>
            </p:nvSpPr>
            <p:spPr>
              <a:xfrm>
                <a:off x="562665" y="1279409"/>
                <a:ext cx="992579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ko-KR" sz="1050" b="1" u="sng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hEPO</a:t>
                </a:r>
                <a:r>
                  <a:rPr lang="en-US" altLang="ko-KR" sz="105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-KMSC</a:t>
                </a:r>
                <a:endParaRPr lang="ko-KR" altLang="en-US" sz="1050" b="1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직사각형 29">
                <a:extLst>
                  <a:ext uri="{FF2B5EF4-FFF2-40B4-BE49-F238E27FC236}">
                    <a16:creationId xmlns:a16="http://schemas.microsoft.com/office/drawing/2014/main" id="{59A6C21C-074D-4A7B-8F22-45BEB6C48700}"/>
                  </a:ext>
                </a:extLst>
              </p:cNvPr>
              <p:cNvSpPr/>
              <p:nvPr/>
            </p:nvSpPr>
            <p:spPr>
              <a:xfrm>
                <a:off x="3725940" y="3080809"/>
                <a:ext cx="1093784" cy="258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CD44</a:t>
                </a:r>
                <a:endParaRPr lang="ko-KR" altLang="en-US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직사각형 30">
                <a:extLst>
                  <a:ext uri="{FF2B5EF4-FFF2-40B4-BE49-F238E27FC236}">
                    <a16:creationId xmlns:a16="http://schemas.microsoft.com/office/drawing/2014/main" id="{0406CC26-6B42-40A7-B6B7-50BF7E665A9E}"/>
                  </a:ext>
                </a:extLst>
              </p:cNvPr>
              <p:cNvSpPr/>
              <p:nvPr/>
            </p:nvSpPr>
            <p:spPr>
              <a:xfrm>
                <a:off x="5112176" y="3083297"/>
                <a:ext cx="1095021" cy="258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CD73</a:t>
                </a:r>
                <a:endParaRPr lang="ko-KR" altLang="en-US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DC972A11-D6F5-4752-AE38-81BAFD677A6A}"/>
                  </a:ext>
                </a:extLst>
              </p:cNvPr>
              <p:cNvSpPr/>
              <p:nvPr/>
            </p:nvSpPr>
            <p:spPr>
              <a:xfrm>
                <a:off x="2404871" y="3080244"/>
                <a:ext cx="1097231" cy="258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CD29</a:t>
                </a:r>
                <a:endParaRPr lang="ko-KR" altLang="en-US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A59E7465-E1A3-446D-8CED-D98A533A5B46}"/>
                  </a:ext>
                </a:extLst>
              </p:cNvPr>
              <p:cNvSpPr/>
              <p:nvPr/>
            </p:nvSpPr>
            <p:spPr>
              <a:xfrm>
                <a:off x="961169" y="3076195"/>
                <a:ext cx="1165062" cy="258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CD45</a:t>
                </a:r>
                <a:endParaRPr lang="ko-KR" altLang="en-US" sz="105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83" name="그룹 82">
                <a:extLst>
                  <a:ext uri="{FF2B5EF4-FFF2-40B4-BE49-F238E27FC236}">
                    <a16:creationId xmlns:a16="http://schemas.microsoft.com/office/drawing/2014/main" id="{6501720B-FB78-432C-8255-242F4411D24F}"/>
                  </a:ext>
                </a:extLst>
              </p:cNvPr>
              <p:cNvGrpSpPr/>
              <p:nvPr/>
            </p:nvGrpSpPr>
            <p:grpSpPr>
              <a:xfrm>
                <a:off x="2206064" y="1556975"/>
                <a:ext cx="1305089" cy="1557235"/>
                <a:chOff x="2206064" y="1556975"/>
                <a:chExt cx="1305089" cy="1557235"/>
              </a:xfrm>
            </p:grpSpPr>
            <p:pic>
              <p:nvPicPr>
                <p:cNvPr id="60" name="그림 59">
                  <a:extLst>
                    <a:ext uri="{FF2B5EF4-FFF2-40B4-BE49-F238E27FC236}">
                      <a16:creationId xmlns:a16="http://schemas.microsoft.com/office/drawing/2014/main" id="{502CB88D-73DA-4FB1-8B1F-4E45999BA0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2534"/>
                <a:stretch/>
              </p:blipFill>
              <p:spPr>
                <a:xfrm>
                  <a:off x="2206064" y="1556975"/>
                  <a:ext cx="1305089" cy="1557235"/>
                </a:xfrm>
                <a:prstGeom prst="rect">
                  <a:avLst/>
                </a:prstGeom>
              </p:spPr>
            </p:pic>
            <p:cxnSp>
              <p:nvCxnSpPr>
                <p:cNvPr id="82" name="직선 연결선 81">
                  <a:extLst>
                    <a:ext uri="{FF2B5EF4-FFF2-40B4-BE49-F238E27FC236}">
                      <a16:creationId xmlns:a16="http://schemas.microsoft.com/office/drawing/2014/main" id="{495210E1-89A8-420B-9369-8537F1CE0432}"/>
                    </a:ext>
                  </a:extLst>
                </p:cNvPr>
                <p:cNvCxnSpPr/>
                <p:nvPr/>
              </p:nvCxnSpPr>
              <p:spPr>
                <a:xfrm>
                  <a:off x="3492578" y="1635919"/>
                  <a:ext cx="0" cy="1173600"/>
                </a:xfrm>
                <a:prstGeom prst="line">
                  <a:avLst/>
                </a:prstGeom>
                <a:ln w="6350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811199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894" y="1378919"/>
            <a:ext cx="1432800" cy="108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F28E47-904C-40CC-969D-05BC5BB3DFA1}"/>
              </a:ext>
            </a:extLst>
          </p:cNvPr>
          <p:cNvSpPr txBox="1"/>
          <p:nvPr/>
        </p:nvSpPr>
        <p:spPr>
          <a:xfrm>
            <a:off x="125522" y="558470"/>
            <a:ext cx="4826788" cy="35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706" b="1" i="1" dirty="0">
                <a:solidFill>
                  <a:srgbClr val="002060"/>
                </a:solidFill>
              </a:rPr>
              <a:t>Supplementary Figure 2.</a:t>
            </a:r>
            <a:endParaRPr lang="ko-KR" altLang="en-US" sz="1706" b="1" i="1" dirty="0">
              <a:solidFill>
                <a:srgbClr val="002060"/>
              </a:solidFill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 flipH="1" flipV="1">
            <a:off x="4060412" y="6310101"/>
            <a:ext cx="215153" cy="130273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 flipH="1" flipV="1">
            <a:off x="4849307" y="5538677"/>
            <a:ext cx="215153" cy="130273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4367819" y="5221002"/>
            <a:ext cx="214500" cy="12870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오른쪽 화살표 6"/>
          <p:cNvSpPr/>
          <p:nvPr/>
        </p:nvSpPr>
        <p:spPr>
          <a:xfrm rot="2212348">
            <a:off x="3763486" y="1771260"/>
            <a:ext cx="111957" cy="45719"/>
          </a:xfrm>
          <a:prstGeom prst="rightArrow">
            <a:avLst>
              <a:gd name="adj1" fmla="val 50000"/>
              <a:gd name="adj2" fmla="val 76196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 rot="13118428">
            <a:off x="3961128" y="1926038"/>
            <a:ext cx="111957" cy="45719"/>
          </a:xfrm>
          <a:prstGeom prst="rightArrow">
            <a:avLst>
              <a:gd name="adj1" fmla="val 50000"/>
              <a:gd name="adj2" fmla="val 76196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오른쪽 화살표 21"/>
          <p:cNvSpPr/>
          <p:nvPr/>
        </p:nvSpPr>
        <p:spPr>
          <a:xfrm rot="13118428">
            <a:off x="3675382" y="2241652"/>
            <a:ext cx="111957" cy="45719"/>
          </a:xfrm>
          <a:prstGeom prst="rightArrow">
            <a:avLst>
              <a:gd name="adj1" fmla="val 50000"/>
              <a:gd name="adj2" fmla="val 76196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8041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EAA32C7A-0646-431E-8BE7-52CB440B70CF}"/>
              </a:ext>
            </a:extLst>
          </p:cNvPr>
          <p:cNvGrpSpPr/>
          <p:nvPr/>
        </p:nvGrpSpPr>
        <p:grpSpPr>
          <a:xfrm>
            <a:off x="125522" y="558470"/>
            <a:ext cx="4826788" cy="3005351"/>
            <a:chOff x="125522" y="558470"/>
            <a:chExt cx="4826788" cy="300535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46BCD55C-E381-4CF4-B161-B7693BCD3309}"/>
                </a:ext>
              </a:extLst>
            </p:cNvPr>
            <p:cNvGrpSpPr/>
            <p:nvPr/>
          </p:nvGrpSpPr>
          <p:grpSpPr>
            <a:xfrm>
              <a:off x="2441723" y="1433934"/>
              <a:ext cx="2349688" cy="2129887"/>
              <a:chOff x="2517667" y="1323632"/>
              <a:chExt cx="2168943" cy="1966050"/>
            </a:xfrm>
          </p:grpSpPr>
          <p:grpSp>
            <p:nvGrpSpPr>
              <p:cNvPr id="2" name="그룹 1"/>
              <p:cNvGrpSpPr/>
              <p:nvPr/>
            </p:nvGrpSpPr>
            <p:grpSpPr>
              <a:xfrm>
                <a:off x="2517667" y="1323632"/>
                <a:ext cx="1549969" cy="1095033"/>
                <a:chOff x="212617" y="4547262"/>
                <a:chExt cx="1549968" cy="1095032"/>
              </a:xfrm>
            </p:grpSpPr>
            <p:pic>
              <p:nvPicPr>
                <p:cNvPr id="9" name="그림 8">
                  <a:extLst>
                    <a:ext uri="{FF2B5EF4-FFF2-40B4-BE49-F238E27FC236}">
                      <a16:creationId xmlns:a16="http://schemas.microsoft.com/office/drawing/2014/main" id="{49CBF563-3E14-4839-A550-E22B87535A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3235" t="63061" r="44585" b="33246"/>
                <a:stretch/>
              </p:blipFill>
              <p:spPr>
                <a:xfrm>
                  <a:off x="629044" y="4887465"/>
                  <a:ext cx="1019176" cy="230832"/>
                </a:xfrm>
                <a:prstGeom prst="rect">
                  <a:avLst/>
                </a:prstGeom>
              </p:spPr>
            </p:pic>
            <p:pic>
              <p:nvPicPr>
                <p:cNvPr id="10" name="그림 9">
                  <a:extLst>
                    <a:ext uri="{FF2B5EF4-FFF2-40B4-BE49-F238E27FC236}">
                      <a16:creationId xmlns:a16="http://schemas.microsoft.com/office/drawing/2014/main" id="{72E14C26-EFA4-4B5B-B08E-CAB403CA2D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312" t="63846" r="37835" b="31247"/>
                <a:stretch/>
              </p:blipFill>
              <p:spPr>
                <a:xfrm>
                  <a:off x="632655" y="5406703"/>
                  <a:ext cx="1019176" cy="235591"/>
                </a:xfrm>
                <a:prstGeom prst="rect">
                  <a:avLst/>
                </a:prstGeom>
              </p:spPr>
            </p:pic>
            <p:pic>
              <p:nvPicPr>
                <p:cNvPr id="11" name="그림 10">
                  <a:extLst>
                    <a:ext uri="{FF2B5EF4-FFF2-40B4-BE49-F238E27FC236}">
                      <a16:creationId xmlns:a16="http://schemas.microsoft.com/office/drawing/2014/main" id="{1F8087A3-5D0E-4638-9FC5-281D261129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-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2226" t="63081" r="45323" b="34114"/>
                <a:stretch/>
              </p:blipFill>
              <p:spPr>
                <a:xfrm>
                  <a:off x="625851" y="5188237"/>
                  <a:ext cx="1019176" cy="171497"/>
                </a:xfrm>
                <a:prstGeom prst="rect">
                  <a:avLst/>
                </a:prstGeom>
              </p:spPr>
            </p:pic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4CF758C-8071-4E07-8FEF-6CF20BA8AB7D}"/>
                    </a:ext>
                  </a:extLst>
                </p:cNvPr>
                <p:cNvSpPr txBox="1"/>
                <p:nvPr/>
              </p:nvSpPr>
              <p:spPr>
                <a:xfrm>
                  <a:off x="1142244" y="4547262"/>
                  <a:ext cx="620341" cy="3267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hEPO</a:t>
                  </a:r>
                </a:p>
                <a:p>
                  <a:pPr algn="ctr"/>
                  <a:r>
                    <a:rPr lang="en-US" altLang="ko-KR" sz="8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-MP</a:t>
                  </a:r>
                  <a:endParaRPr lang="ko-KR" altLang="en-US" sz="85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79097B4-496F-4ADB-9E4A-1A973468778B}"/>
                    </a:ext>
                  </a:extLst>
                </p:cNvPr>
                <p:cNvSpPr txBox="1"/>
                <p:nvPr/>
              </p:nvSpPr>
              <p:spPr>
                <a:xfrm>
                  <a:off x="609159" y="4547262"/>
                  <a:ext cx="620341" cy="3267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8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MOCK</a:t>
                  </a:r>
                </a:p>
                <a:p>
                  <a:pPr algn="ctr"/>
                  <a:r>
                    <a:rPr lang="en-US" altLang="ko-KR" sz="8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-MP</a:t>
                  </a:r>
                  <a:endParaRPr lang="ko-KR" altLang="en-US" sz="85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7D7C5A3-0069-4D6B-ABAE-1221260AB22F}"/>
                    </a:ext>
                  </a:extLst>
                </p:cNvPr>
                <p:cNvSpPr txBox="1"/>
                <p:nvPr/>
              </p:nvSpPr>
              <p:spPr>
                <a:xfrm>
                  <a:off x="221565" y="4881664"/>
                  <a:ext cx="382058" cy="20597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EPO</a:t>
                  </a:r>
                  <a:endParaRPr lang="ko-KR" altLang="en-US" sz="85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DDE0037-C461-4BDD-B31F-79FE04955CE8}"/>
                    </a:ext>
                  </a:extLst>
                </p:cNvPr>
                <p:cNvSpPr txBox="1"/>
                <p:nvPr/>
              </p:nvSpPr>
              <p:spPr>
                <a:xfrm>
                  <a:off x="212617" y="5159295"/>
                  <a:ext cx="445683" cy="20597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Invert</a:t>
                  </a:r>
                  <a:endParaRPr lang="ko-KR" altLang="en-US" sz="85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ED828AB-A620-482F-BC42-C8B0D42AB5FE}"/>
                    </a:ext>
                  </a:extLst>
                </p:cNvPr>
                <p:cNvSpPr txBox="1"/>
                <p:nvPr/>
              </p:nvSpPr>
              <p:spPr>
                <a:xfrm>
                  <a:off x="229181" y="5421633"/>
                  <a:ext cx="349503" cy="20597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8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18S</a:t>
                  </a:r>
                  <a:endParaRPr lang="ko-KR" altLang="en-US" sz="85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" name="그룹 16">
                <a:extLst>
                  <a:ext uri="{FF2B5EF4-FFF2-40B4-BE49-F238E27FC236}">
                    <a16:creationId xmlns:a16="http://schemas.microsoft.com/office/drawing/2014/main" id="{22FE547F-AB8F-4329-99BF-0E874D83347F}"/>
                  </a:ext>
                </a:extLst>
              </p:cNvPr>
              <p:cNvGrpSpPr/>
              <p:nvPr/>
            </p:nvGrpSpPr>
            <p:grpSpPr>
              <a:xfrm>
                <a:off x="3759796" y="2164108"/>
                <a:ext cx="926814" cy="1125574"/>
                <a:chOff x="3704040" y="3130549"/>
                <a:chExt cx="926814" cy="1125574"/>
              </a:xfrm>
            </p:grpSpPr>
            <p:cxnSp>
              <p:nvCxnSpPr>
                <p:cNvPr id="23" name="직선 화살표 연결선 22">
                  <a:extLst>
                    <a:ext uri="{FF2B5EF4-FFF2-40B4-BE49-F238E27FC236}">
                      <a16:creationId xmlns:a16="http://schemas.microsoft.com/office/drawing/2014/main" id="{0FDA49C5-E2EE-42CF-B0C0-7DA159CA59E5}"/>
                    </a:ext>
                  </a:extLst>
                </p:cNvPr>
                <p:cNvCxnSpPr/>
                <p:nvPr/>
              </p:nvCxnSpPr>
              <p:spPr>
                <a:xfrm flipH="1" flipV="1">
                  <a:off x="3704040" y="4135871"/>
                  <a:ext cx="198603" cy="120252"/>
                </a:xfrm>
                <a:prstGeom prst="straightConnector1">
                  <a:avLst/>
                </a:prstGeom>
                <a:ln w="28575">
                  <a:solidFill>
                    <a:schemeClr val="bg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직선 화살표 연결선 19">
                  <a:extLst>
                    <a:ext uri="{FF2B5EF4-FFF2-40B4-BE49-F238E27FC236}">
                      <a16:creationId xmlns:a16="http://schemas.microsoft.com/office/drawing/2014/main" id="{E924332F-2616-4787-A1D2-B32EB32F0A10}"/>
                    </a:ext>
                  </a:extLst>
                </p:cNvPr>
                <p:cNvCxnSpPr/>
                <p:nvPr/>
              </p:nvCxnSpPr>
              <p:spPr>
                <a:xfrm flipH="1" flipV="1">
                  <a:off x="4432251" y="3423787"/>
                  <a:ext cx="198603" cy="120252"/>
                </a:xfrm>
                <a:prstGeom prst="straightConnector1">
                  <a:avLst/>
                </a:prstGeom>
                <a:ln w="28575">
                  <a:solidFill>
                    <a:schemeClr val="bg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직선 화살표 연결선 20">
                  <a:extLst>
                    <a:ext uri="{FF2B5EF4-FFF2-40B4-BE49-F238E27FC236}">
                      <a16:creationId xmlns:a16="http://schemas.microsoft.com/office/drawing/2014/main" id="{9E149303-51BC-4D70-8F04-84E7E5D0CADE}"/>
                    </a:ext>
                  </a:extLst>
                </p:cNvPr>
                <p:cNvCxnSpPr/>
                <p:nvPr/>
              </p:nvCxnSpPr>
              <p:spPr>
                <a:xfrm>
                  <a:off x="3987800" y="3130549"/>
                  <a:ext cx="198000" cy="118800"/>
                </a:xfrm>
                <a:prstGeom prst="straightConnector1">
                  <a:avLst/>
                </a:prstGeom>
                <a:ln w="28575">
                  <a:solidFill>
                    <a:schemeClr val="bg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B716E6-1B42-41D5-89E3-3253C8F4CEE9}"/>
                </a:ext>
              </a:extLst>
            </p:cNvPr>
            <p:cNvSpPr txBox="1"/>
            <p:nvPr/>
          </p:nvSpPr>
          <p:spPr>
            <a:xfrm>
              <a:off x="125522" y="558470"/>
              <a:ext cx="4826788" cy="354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706" b="1" i="1" dirty="0">
                  <a:solidFill>
                    <a:srgbClr val="002060"/>
                  </a:solidFill>
                </a:rPr>
                <a:t>Supplementary Figure 3.</a:t>
              </a:r>
              <a:endParaRPr lang="ko-KR" altLang="en-US" sz="1706" b="1" i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0677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1B9D07EC14FF4C876AE8D9CD5A0345" ma:contentTypeVersion="9" ma:contentTypeDescription="Create a new document." ma:contentTypeScope="" ma:versionID="5e8481e9a29abdea35cd8483a63a44d1">
  <xsd:schema xmlns:xsd="http://www.w3.org/2001/XMLSchema" xmlns:xs="http://www.w3.org/2001/XMLSchema" xmlns:p="http://schemas.microsoft.com/office/2006/metadata/properties" xmlns:ns3="8ebc69d1-ca03-49f8-af4a-79afea8bd704" targetNamespace="http://schemas.microsoft.com/office/2006/metadata/properties" ma:root="true" ma:fieldsID="c3f3a57bd8578f30e44eddab6b014696" ns3:_="">
    <xsd:import namespace="8ebc69d1-ca03-49f8-af4a-79afea8bd70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bc69d1-ca03-49f8-af4a-79afea8bd7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A5FFCC3-23C8-4DB2-8A8A-B58736D077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bc69d1-ca03-49f8-af4a-79afea8bd7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430297-AC7F-424F-B444-0C1B25AD64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0D220F-605C-44FD-B976-9FF71D05EDD4}">
  <ds:schemaRefs>
    <ds:schemaRef ds:uri="http://purl.org/dc/terms/"/>
    <ds:schemaRef ds:uri="http://schemas.openxmlformats.org/package/2006/metadata/core-properties"/>
    <ds:schemaRef ds:uri="8ebc69d1-ca03-49f8-af4a-79afea8bd704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31</Words>
  <Application>Microsoft Office PowerPoint</Application>
  <PresentationFormat>A4 용지(210x297mm)</PresentationFormat>
  <Paragraphs>20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410</cp:revision>
  <cp:lastPrinted>2020-07-10T09:14:32Z</cp:lastPrinted>
  <dcterms:created xsi:type="dcterms:W3CDTF">2018-12-17T06:54:27Z</dcterms:created>
  <dcterms:modified xsi:type="dcterms:W3CDTF">2020-07-15T15:30:34Z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0x010100D51B9D07EC14FF4C876AE8D9CD5A0345</vt:lpwstr>
  </property>
</Properties>
</file>