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6"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ke Niebergall-Roth" initials="EN" lastIdx="4" clrIdx="0">
    <p:extLst>
      <p:ext uri="{19B8F6BF-5375-455C-9EA6-DF929625EA0E}">
        <p15:presenceInfo xmlns:p15="http://schemas.microsoft.com/office/powerpoint/2012/main" userId="S-1-5-21-3383039824-2476621519-3852003071-20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7" d="100"/>
          <a:sy n="77" d="100"/>
        </p:scale>
        <p:origin x="1920" y="9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621191"/>
            <a:ext cx="5143500" cy="3448756"/>
          </a:xfrm>
        </p:spPr>
        <p:txBody>
          <a:bodyPr anchor="b"/>
          <a:lstStyle>
            <a:lvl1pPr algn="ctr">
              <a:defRPr sz="1618"/>
            </a:lvl1pPr>
          </a:lstStyle>
          <a:p>
            <a:r>
              <a:rPr lang="de-DE"/>
              <a:t>Mastertitelformat bearbeiten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647">
                <a:latin typeface="Arial" panose="020B0604020202020204" pitchFamily="34" charset="0"/>
                <a:cs typeface="Arial" panose="020B0604020202020204" pitchFamily="34" charset="0"/>
              </a:defRPr>
            </a:lvl1pPr>
            <a:lvl2pPr marL="123258" indent="0" algn="ctr">
              <a:buNone/>
              <a:defRPr sz="539"/>
            </a:lvl2pPr>
            <a:lvl3pPr marL="246518" indent="0" algn="ctr">
              <a:buNone/>
              <a:defRPr sz="485"/>
            </a:lvl3pPr>
            <a:lvl4pPr marL="369776" indent="0" algn="ctr">
              <a:buNone/>
              <a:defRPr sz="431"/>
            </a:lvl4pPr>
            <a:lvl5pPr marL="493035" indent="0" algn="ctr">
              <a:buNone/>
              <a:defRPr sz="431"/>
            </a:lvl5pPr>
            <a:lvl6pPr marL="616293" indent="0" algn="ctr">
              <a:buNone/>
              <a:defRPr sz="431"/>
            </a:lvl6pPr>
            <a:lvl7pPr marL="739552" indent="0" algn="ctr">
              <a:buNone/>
              <a:defRPr sz="431"/>
            </a:lvl7pPr>
            <a:lvl8pPr marL="862811" indent="0" algn="ctr">
              <a:buNone/>
              <a:defRPr sz="431"/>
            </a:lvl8pPr>
            <a:lvl9pPr marL="986069" indent="0" algn="ctr">
              <a:buNone/>
              <a:defRPr sz="431"/>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F342AAD-46B8-4BF2-B5F0-B20A31264EA1}" type="datetimeFigureOut">
              <a:rPr lang="de-DE" smtClean="0"/>
              <a:t>13.10.2020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27A5E09-FF7C-49D2-A894-DB3D8D3C0378}" type="slidenum">
              <a:rPr lang="de-DE" smtClean="0"/>
              <a:t>‹Nr.›</a:t>
            </a:fld>
            <a:endParaRPr lang="de-DE"/>
          </a:p>
        </p:txBody>
      </p:sp>
    </p:spTree>
    <p:extLst>
      <p:ext uri="{BB962C8B-B14F-4D97-AF65-F5344CB8AC3E}">
        <p14:creationId xmlns:p14="http://schemas.microsoft.com/office/powerpoint/2010/main" val="4257027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F342AAD-46B8-4BF2-B5F0-B20A31264EA1}" type="datetimeFigureOut">
              <a:rPr lang="de-DE" smtClean="0"/>
              <a:t>13.10.2020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27A5E09-FF7C-49D2-A894-DB3D8D3C0378}" type="slidenum">
              <a:rPr lang="de-DE" smtClean="0"/>
              <a:t>‹Nr.›</a:t>
            </a:fld>
            <a:endParaRPr lang="de-DE"/>
          </a:p>
        </p:txBody>
      </p:sp>
    </p:spTree>
    <p:extLst>
      <p:ext uri="{BB962C8B-B14F-4D97-AF65-F5344CB8AC3E}">
        <p14:creationId xmlns:p14="http://schemas.microsoft.com/office/powerpoint/2010/main" val="429791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6" y="527403"/>
            <a:ext cx="1478756" cy="8394877"/>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471487" y="527403"/>
            <a:ext cx="4350544" cy="8394877"/>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F342AAD-46B8-4BF2-B5F0-B20A31264EA1}" type="datetimeFigureOut">
              <a:rPr lang="de-DE" smtClean="0"/>
              <a:t>13.10.2020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27A5E09-FF7C-49D2-A894-DB3D8D3C0378}" type="slidenum">
              <a:rPr lang="de-DE" smtClean="0"/>
              <a:t>‹Nr.›</a:t>
            </a:fld>
            <a:endParaRPr lang="de-DE"/>
          </a:p>
        </p:txBody>
      </p:sp>
    </p:spTree>
    <p:extLst>
      <p:ext uri="{BB962C8B-B14F-4D97-AF65-F5344CB8AC3E}">
        <p14:creationId xmlns:p14="http://schemas.microsoft.com/office/powerpoint/2010/main" val="343721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F342AAD-46B8-4BF2-B5F0-B20A31264EA1}" type="datetimeFigureOut">
              <a:rPr lang="de-DE" smtClean="0"/>
              <a:t>13.10.2020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27A5E09-FF7C-49D2-A894-DB3D8D3C0378}" type="slidenum">
              <a:rPr lang="de-DE" smtClean="0"/>
              <a:t>‹Nr.›</a:t>
            </a:fld>
            <a:endParaRPr lang="de-DE"/>
          </a:p>
        </p:txBody>
      </p:sp>
    </p:spTree>
    <p:extLst>
      <p:ext uri="{BB962C8B-B14F-4D97-AF65-F5344CB8AC3E}">
        <p14:creationId xmlns:p14="http://schemas.microsoft.com/office/powerpoint/2010/main" val="1875880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7" y="2469622"/>
            <a:ext cx="5915025" cy="4120620"/>
          </a:xfrm>
        </p:spPr>
        <p:txBody>
          <a:bodyPr anchor="b"/>
          <a:lstStyle>
            <a:lvl1pPr>
              <a:defRPr sz="1618"/>
            </a:lvl1pPr>
          </a:lstStyle>
          <a:p>
            <a:r>
              <a:rPr lang="de-DE"/>
              <a:t>Mastertitelformat bearbeiten</a:t>
            </a:r>
            <a:endParaRPr lang="en-US" dirty="0"/>
          </a:p>
        </p:txBody>
      </p:sp>
      <p:sp>
        <p:nvSpPr>
          <p:cNvPr id="3" name="Text Placeholder 2"/>
          <p:cNvSpPr>
            <a:spLocks noGrp="1"/>
          </p:cNvSpPr>
          <p:nvPr>
            <p:ph type="body" idx="1"/>
          </p:nvPr>
        </p:nvSpPr>
        <p:spPr>
          <a:xfrm>
            <a:off x="467917" y="6629226"/>
            <a:ext cx="5915025" cy="2166937"/>
          </a:xfrm>
        </p:spPr>
        <p:txBody>
          <a:bodyPr/>
          <a:lstStyle>
            <a:lvl1pPr marL="0" indent="0">
              <a:buNone/>
              <a:defRPr sz="647">
                <a:solidFill>
                  <a:schemeClr val="tx1">
                    <a:tint val="75000"/>
                  </a:schemeClr>
                </a:solidFill>
                <a:latin typeface="Arial" panose="020B0604020202020204" pitchFamily="34" charset="0"/>
                <a:cs typeface="Arial" panose="020B0604020202020204" pitchFamily="34" charset="0"/>
              </a:defRPr>
            </a:lvl1pPr>
            <a:lvl2pPr marL="123258" indent="0">
              <a:buNone/>
              <a:defRPr sz="539">
                <a:solidFill>
                  <a:schemeClr val="tx1">
                    <a:tint val="75000"/>
                  </a:schemeClr>
                </a:solidFill>
              </a:defRPr>
            </a:lvl2pPr>
            <a:lvl3pPr marL="246518" indent="0">
              <a:buNone/>
              <a:defRPr sz="485">
                <a:solidFill>
                  <a:schemeClr val="tx1">
                    <a:tint val="75000"/>
                  </a:schemeClr>
                </a:solidFill>
              </a:defRPr>
            </a:lvl3pPr>
            <a:lvl4pPr marL="369776" indent="0">
              <a:buNone/>
              <a:defRPr sz="431">
                <a:solidFill>
                  <a:schemeClr val="tx1">
                    <a:tint val="75000"/>
                  </a:schemeClr>
                </a:solidFill>
              </a:defRPr>
            </a:lvl4pPr>
            <a:lvl5pPr marL="493035" indent="0">
              <a:buNone/>
              <a:defRPr sz="431">
                <a:solidFill>
                  <a:schemeClr val="tx1">
                    <a:tint val="75000"/>
                  </a:schemeClr>
                </a:solidFill>
              </a:defRPr>
            </a:lvl5pPr>
            <a:lvl6pPr marL="616293" indent="0">
              <a:buNone/>
              <a:defRPr sz="431">
                <a:solidFill>
                  <a:schemeClr val="tx1">
                    <a:tint val="75000"/>
                  </a:schemeClr>
                </a:solidFill>
              </a:defRPr>
            </a:lvl6pPr>
            <a:lvl7pPr marL="739552" indent="0">
              <a:buNone/>
              <a:defRPr sz="431">
                <a:solidFill>
                  <a:schemeClr val="tx1">
                    <a:tint val="75000"/>
                  </a:schemeClr>
                </a:solidFill>
              </a:defRPr>
            </a:lvl7pPr>
            <a:lvl8pPr marL="862811" indent="0">
              <a:buNone/>
              <a:defRPr sz="431">
                <a:solidFill>
                  <a:schemeClr val="tx1">
                    <a:tint val="75000"/>
                  </a:schemeClr>
                </a:solidFill>
              </a:defRPr>
            </a:lvl8pPr>
            <a:lvl9pPr marL="986069" indent="0">
              <a:buNone/>
              <a:defRPr sz="431">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BF342AAD-46B8-4BF2-B5F0-B20A31264EA1}" type="datetimeFigureOut">
              <a:rPr lang="de-DE" smtClean="0"/>
              <a:pPr/>
              <a:t>13.10.2020</a:t>
            </a:fld>
            <a:endParaRPr lang="de-DE" dirty="0"/>
          </a:p>
        </p:txBody>
      </p:sp>
      <p:sp>
        <p:nvSpPr>
          <p:cNvPr id="5" name="Footer Placeholder 4"/>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de-DE" dirty="0"/>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827A5E09-FF7C-49D2-A894-DB3D8D3C0378}" type="slidenum">
              <a:rPr lang="de-DE" smtClean="0"/>
              <a:pPr/>
              <a:t>‹Nr.›</a:t>
            </a:fld>
            <a:endParaRPr lang="de-DE" dirty="0"/>
          </a:p>
        </p:txBody>
      </p:sp>
    </p:spTree>
    <p:extLst>
      <p:ext uri="{BB962C8B-B14F-4D97-AF65-F5344CB8AC3E}">
        <p14:creationId xmlns:p14="http://schemas.microsoft.com/office/powerpoint/2010/main" val="1282654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471488" y="2637014"/>
            <a:ext cx="2914650" cy="6285266"/>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3471863" y="2637014"/>
            <a:ext cx="2914650" cy="6285266"/>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F342AAD-46B8-4BF2-B5F0-B20A31264EA1}" type="datetimeFigureOut">
              <a:rPr lang="de-DE" smtClean="0"/>
              <a:t>13.10.2020</a:t>
            </a:fld>
            <a:endParaRPr lang="de-DE"/>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827A5E09-FF7C-49D2-A894-DB3D8D3C0378}" type="slidenum">
              <a:rPr lang="de-DE" smtClean="0"/>
              <a:t>‹Nr.›</a:t>
            </a:fld>
            <a:endParaRPr lang="de-DE"/>
          </a:p>
        </p:txBody>
      </p:sp>
    </p:spTree>
    <p:extLst>
      <p:ext uri="{BB962C8B-B14F-4D97-AF65-F5344CB8AC3E}">
        <p14:creationId xmlns:p14="http://schemas.microsoft.com/office/powerpoint/2010/main" val="4121085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2" y="527405"/>
            <a:ext cx="5915025" cy="1914702"/>
          </a:xfrm>
        </p:spPr>
        <p:txBody>
          <a:bodyPr/>
          <a:lstStyle/>
          <a:p>
            <a:r>
              <a:rPr lang="de-DE"/>
              <a:t>Mastertitelformat bearbeiten</a:t>
            </a:r>
            <a:endParaRPr lang="en-US" dirty="0"/>
          </a:p>
        </p:txBody>
      </p:sp>
      <p:sp>
        <p:nvSpPr>
          <p:cNvPr id="3" name="Text Placeholder 2"/>
          <p:cNvSpPr>
            <a:spLocks noGrp="1"/>
          </p:cNvSpPr>
          <p:nvPr>
            <p:ph type="body" idx="1"/>
          </p:nvPr>
        </p:nvSpPr>
        <p:spPr>
          <a:xfrm>
            <a:off x="472382" y="2428348"/>
            <a:ext cx="2901255" cy="1190095"/>
          </a:xfrm>
        </p:spPr>
        <p:txBody>
          <a:bodyPr anchor="b"/>
          <a:lstStyle>
            <a:lvl1pPr marL="0" indent="0">
              <a:buNone/>
              <a:defRPr sz="647" b="1">
                <a:latin typeface="Arial" panose="020B0604020202020204" pitchFamily="34" charset="0"/>
                <a:cs typeface="Arial" panose="020B0604020202020204" pitchFamily="34" charset="0"/>
              </a:defRPr>
            </a:lvl1pPr>
            <a:lvl2pPr marL="123258" indent="0">
              <a:buNone/>
              <a:defRPr sz="539" b="1"/>
            </a:lvl2pPr>
            <a:lvl3pPr marL="246518" indent="0">
              <a:buNone/>
              <a:defRPr sz="485" b="1"/>
            </a:lvl3pPr>
            <a:lvl4pPr marL="369776" indent="0">
              <a:buNone/>
              <a:defRPr sz="431" b="1"/>
            </a:lvl4pPr>
            <a:lvl5pPr marL="493035" indent="0">
              <a:buNone/>
              <a:defRPr sz="431" b="1"/>
            </a:lvl5pPr>
            <a:lvl6pPr marL="616293" indent="0">
              <a:buNone/>
              <a:defRPr sz="431" b="1"/>
            </a:lvl6pPr>
            <a:lvl7pPr marL="739552" indent="0">
              <a:buNone/>
              <a:defRPr sz="431" b="1"/>
            </a:lvl7pPr>
            <a:lvl8pPr marL="862811" indent="0">
              <a:buNone/>
              <a:defRPr sz="431" b="1"/>
            </a:lvl8pPr>
            <a:lvl9pPr marL="986069" indent="0">
              <a:buNone/>
              <a:defRPr sz="431" b="1"/>
            </a:lvl9pPr>
          </a:lstStyle>
          <a:p>
            <a:pPr lvl="0"/>
            <a:r>
              <a:rPr lang="de-DE"/>
              <a:t>Mastertextformat bearbeiten</a:t>
            </a:r>
          </a:p>
        </p:txBody>
      </p:sp>
      <p:sp>
        <p:nvSpPr>
          <p:cNvPr id="4" name="Content Placeholder 3"/>
          <p:cNvSpPr>
            <a:spLocks noGrp="1"/>
          </p:cNvSpPr>
          <p:nvPr>
            <p:ph sz="half" idx="2"/>
          </p:nvPr>
        </p:nvSpPr>
        <p:spPr>
          <a:xfrm>
            <a:off x="472382" y="3618443"/>
            <a:ext cx="2901255" cy="532218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3471864" y="2428348"/>
            <a:ext cx="2915543" cy="1190095"/>
          </a:xfrm>
        </p:spPr>
        <p:txBody>
          <a:bodyPr anchor="b"/>
          <a:lstStyle>
            <a:lvl1pPr marL="0" indent="0">
              <a:buNone/>
              <a:defRPr sz="647" b="1">
                <a:latin typeface="Arial" panose="020B0604020202020204" pitchFamily="34" charset="0"/>
                <a:cs typeface="Arial" panose="020B0604020202020204" pitchFamily="34" charset="0"/>
              </a:defRPr>
            </a:lvl1pPr>
            <a:lvl2pPr marL="123258" indent="0">
              <a:buNone/>
              <a:defRPr sz="539" b="1"/>
            </a:lvl2pPr>
            <a:lvl3pPr marL="246518" indent="0">
              <a:buNone/>
              <a:defRPr sz="485" b="1"/>
            </a:lvl3pPr>
            <a:lvl4pPr marL="369776" indent="0">
              <a:buNone/>
              <a:defRPr sz="431" b="1"/>
            </a:lvl4pPr>
            <a:lvl5pPr marL="493035" indent="0">
              <a:buNone/>
              <a:defRPr sz="431" b="1"/>
            </a:lvl5pPr>
            <a:lvl6pPr marL="616293" indent="0">
              <a:buNone/>
              <a:defRPr sz="431" b="1"/>
            </a:lvl6pPr>
            <a:lvl7pPr marL="739552" indent="0">
              <a:buNone/>
              <a:defRPr sz="431" b="1"/>
            </a:lvl7pPr>
            <a:lvl8pPr marL="862811" indent="0">
              <a:buNone/>
              <a:defRPr sz="431" b="1"/>
            </a:lvl8pPr>
            <a:lvl9pPr marL="986069" indent="0">
              <a:buNone/>
              <a:defRPr sz="431" b="1"/>
            </a:lvl9pPr>
          </a:lstStyle>
          <a:p>
            <a:pPr lvl="0"/>
            <a:r>
              <a:rPr lang="de-DE"/>
              <a:t>Mastertextformat bearbeiten</a:t>
            </a:r>
          </a:p>
        </p:txBody>
      </p:sp>
      <p:sp>
        <p:nvSpPr>
          <p:cNvPr id="6" name="Content Placeholder 5"/>
          <p:cNvSpPr>
            <a:spLocks noGrp="1"/>
          </p:cNvSpPr>
          <p:nvPr>
            <p:ph sz="quarter" idx="4"/>
          </p:nvPr>
        </p:nvSpPr>
        <p:spPr>
          <a:xfrm>
            <a:off x="3471864" y="3618443"/>
            <a:ext cx="2915543" cy="532218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F342AAD-46B8-4BF2-B5F0-B20A31264EA1}" type="datetimeFigureOut">
              <a:rPr lang="de-DE" smtClean="0"/>
              <a:t>13.10.2020</a:t>
            </a:fld>
            <a:endParaRPr lang="de-DE" dirty="0"/>
          </a:p>
        </p:txBody>
      </p:sp>
      <p:sp>
        <p:nvSpPr>
          <p:cNvPr id="8" name="Footer Placeholder 7"/>
          <p:cNvSpPr>
            <a:spLocks noGrp="1"/>
          </p:cNvSpPr>
          <p:nvPr>
            <p:ph type="ftr" sz="quarter" idx="11"/>
          </p:nvPr>
        </p:nvSpPr>
        <p:spPr/>
        <p:txBody>
          <a:bodyPr/>
          <a:lstStyle/>
          <a:p>
            <a:endParaRPr lang="de-DE" dirty="0"/>
          </a:p>
        </p:txBody>
      </p:sp>
      <p:sp>
        <p:nvSpPr>
          <p:cNvPr id="9" name="Slide Number Placeholder 8"/>
          <p:cNvSpPr>
            <a:spLocks noGrp="1"/>
          </p:cNvSpPr>
          <p:nvPr>
            <p:ph type="sldNum" sz="quarter" idx="12"/>
          </p:nvPr>
        </p:nvSpPr>
        <p:spPr/>
        <p:txBody>
          <a:bodyPr/>
          <a:lstStyle/>
          <a:p>
            <a:fld id="{827A5E09-FF7C-49D2-A894-DB3D8D3C0378}" type="slidenum">
              <a:rPr lang="de-DE" smtClean="0"/>
              <a:t>‹Nr.›</a:t>
            </a:fld>
            <a:endParaRPr lang="de-DE"/>
          </a:p>
        </p:txBody>
      </p:sp>
    </p:spTree>
    <p:extLst>
      <p:ext uri="{BB962C8B-B14F-4D97-AF65-F5344CB8AC3E}">
        <p14:creationId xmlns:p14="http://schemas.microsoft.com/office/powerpoint/2010/main" val="2821884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F342AAD-46B8-4BF2-B5F0-B20A31264EA1}" type="datetimeFigureOut">
              <a:rPr lang="de-DE" smtClean="0"/>
              <a:t>13.10.2020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827A5E09-FF7C-49D2-A894-DB3D8D3C0378}" type="slidenum">
              <a:rPr lang="de-DE" smtClean="0"/>
              <a:t>‹Nr.›</a:t>
            </a:fld>
            <a:endParaRPr lang="de-DE"/>
          </a:p>
        </p:txBody>
      </p:sp>
    </p:spTree>
    <p:extLst>
      <p:ext uri="{BB962C8B-B14F-4D97-AF65-F5344CB8AC3E}">
        <p14:creationId xmlns:p14="http://schemas.microsoft.com/office/powerpoint/2010/main" val="355419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342AAD-46B8-4BF2-B5F0-B20A31264EA1}" type="datetimeFigureOut">
              <a:rPr lang="de-DE" smtClean="0"/>
              <a:t>13.10.2020</a:t>
            </a:fld>
            <a:endParaRPr lang="de-DE"/>
          </a:p>
        </p:txBody>
      </p:sp>
      <p:sp>
        <p:nvSpPr>
          <p:cNvPr id="3" name="Footer Placeholder 2"/>
          <p:cNvSpPr>
            <a:spLocks noGrp="1"/>
          </p:cNvSpPr>
          <p:nvPr>
            <p:ph type="ftr" sz="quarter" idx="11"/>
          </p:nvPr>
        </p:nvSpPr>
        <p:spPr/>
        <p:txBody>
          <a:bodyPr/>
          <a:lstStyle/>
          <a:p>
            <a:endParaRPr lang="de-DE" dirty="0"/>
          </a:p>
        </p:txBody>
      </p:sp>
      <p:sp>
        <p:nvSpPr>
          <p:cNvPr id="4" name="Slide Number Placeholder 3"/>
          <p:cNvSpPr>
            <a:spLocks noGrp="1"/>
          </p:cNvSpPr>
          <p:nvPr>
            <p:ph type="sldNum" sz="quarter" idx="12"/>
          </p:nvPr>
        </p:nvSpPr>
        <p:spPr/>
        <p:txBody>
          <a:bodyPr/>
          <a:lstStyle/>
          <a:p>
            <a:fld id="{827A5E09-FF7C-49D2-A894-DB3D8D3C0378}" type="slidenum">
              <a:rPr lang="de-DE" smtClean="0"/>
              <a:t>‹Nr.›</a:t>
            </a:fld>
            <a:endParaRPr lang="de-DE"/>
          </a:p>
        </p:txBody>
      </p:sp>
    </p:spTree>
    <p:extLst>
      <p:ext uri="{BB962C8B-B14F-4D97-AF65-F5344CB8AC3E}">
        <p14:creationId xmlns:p14="http://schemas.microsoft.com/office/powerpoint/2010/main" val="1584770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2" y="660400"/>
            <a:ext cx="2211883" cy="2311400"/>
          </a:xfrm>
        </p:spPr>
        <p:txBody>
          <a:bodyPr anchor="b"/>
          <a:lstStyle>
            <a:lvl1pPr>
              <a:defRPr sz="863"/>
            </a:lvl1pPr>
          </a:lstStyle>
          <a:p>
            <a:r>
              <a:rPr lang="de-DE"/>
              <a:t>Mastertitelformat bearbeiten</a:t>
            </a:r>
            <a:endParaRPr lang="en-US" dirty="0"/>
          </a:p>
        </p:txBody>
      </p:sp>
      <p:sp>
        <p:nvSpPr>
          <p:cNvPr id="3" name="Content Placeholder 2"/>
          <p:cNvSpPr>
            <a:spLocks noGrp="1"/>
          </p:cNvSpPr>
          <p:nvPr>
            <p:ph idx="1"/>
          </p:nvPr>
        </p:nvSpPr>
        <p:spPr>
          <a:xfrm>
            <a:off x="2915544" y="1426283"/>
            <a:ext cx="3471863" cy="7039681"/>
          </a:xfrm>
        </p:spPr>
        <p:txBody>
          <a:bodyPr/>
          <a:lstStyle>
            <a:lvl1pPr>
              <a:defRPr sz="863">
                <a:latin typeface="Arial" panose="020B0604020202020204" pitchFamily="34" charset="0"/>
                <a:cs typeface="Arial" panose="020B0604020202020204" pitchFamily="34" charset="0"/>
              </a:defRPr>
            </a:lvl1pPr>
            <a:lvl2pPr>
              <a:defRPr sz="755">
                <a:latin typeface="Arial" panose="020B0604020202020204" pitchFamily="34" charset="0"/>
                <a:cs typeface="Arial" panose="020B0604020202020204" pitchFamily="34" charset="0"/>
              </a:defRPr>
            </a:lvl2pPr>
            <a:lvl3pPr>
              <a:defRPr sz="647">
                <a:latin typeface="Arial" panose="020B0604020202020204" pitchFamily="34" charset="0"/>
                <a:cs typeface="Arial" panose="020B0604020202020204" pitchFamily="34" charset="0"/>
              </a:defRPr>
            </a:lvl3pPr>
            <a:lvl4pPr>
              <a:defRPr sz="539">
                <a:latin typeface="Arial" panose="020B0604020202020204" pitchFamily="34" charset="0"/>
                <a:cs typeface="Arial" panose="020B0604020202020204" pitchFamily="34" charset="0"/>
              </a:defRPr>
            </a:lvl4pPr>
            <a:lvl5pPr>
              <a:defRPr sz="539">
                <a:latin typeface="Arial" panose="020B0604020202020204" pitchFamily="34" charset="0"/>
                <a:cs typeface="Arial" panose="020B0604020202020204" pitchFamily="34" charset="0"/>
              </a:defRPr>
            </a:lvl5pPr>
            <a:lvl6pPr>
              <a:defRPr sz="539"/>
            </a:lvl6pPr>
            <a:lvl7pPr>
              <a:defRPr sz="539"/>
            </a:lvl7pPr>
            <a:lvl8pPr>
              <a:defRPr sz="539"/>
            </a:lvl8pPr>
            <a:lvl9pPr>
              <a:defRPr sz="539"/>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472382" y="2971800"/>
            <a:ext cx="2211883" cy="5505627"/>
          </a:xfrm>
        </p:spPr>
        <p:txBody>
          <a:bodyPr/>
          <a:lstStyle>
            <a:lvl1pPr marL="0" indent="0">
              <a:buNone/>
              <a:defRPr sz="431">
                <a:latin typeface="Arial" panose="020B0604020202020204" pitchFamily="34" charset="0"/>
                <a:cs typeface="Arial" panose="020B0604020202020204" pitchFamily="34" charset="0"/>
              </a:defRPr>
            </a:lvl1pPr>
            <a:lvl2pPr marL="123258" indent="0">
              <a:buNone/>
              <a:defRPr sz="378"/>
            </a:lvl2pPr>
            <a:lvl3pPr marL="246518" indent="0">
              <a:buNone/>
              <a:defRPr sz="323"/>
            </a:lvl3pPr>
            <a:lvl4pPr marL="369776" indent="0">
              <a:buNone/>
              <a:defRPr sz="270"/>
            </a:lvl4pPr>
            <a:lvl5pPr marL="493035" indent="0">
              <a:buNone/>
              <a:defRPr sz="270"/>
            </a:lvl5pPr>
            <a:lvl6pPr marL="616293" indent="0">
              <a:buNone/>
              <a:defRPr sz="270"/>
            </a:lvl6pPr>
            <a:lvl7pPr marL="739552" indent="0">
              <a:buNone/>
              <a:defRPr sz="270"/>
            </a:lvl7pPr>
            <a:lvl8pPr marL="862811" indent="0">
              <a:buNone/>
              <a:defRPr sz="270"/>
            </a:lvl8pPr>
            <a:lvl9pPr marL="986069" indent="0">
              <a:buNone/>
              <a:defRPr sz="270"/>
            </a:lvl9pPr>
          </a:lstStyle>
          <a:p>
            <a:pPr lvl="0"/>
            <a:r>
              <a:rPr lang="de-DE"/>
              <a:t>Mastertextformat bearbeiten</a:t>
            </a:r>
          </a:p>
        </p:txBody>
      </p:sp>
      <p:sp>
        <p:nvSpPr>
          <p:cNvPr id="5" name="Date Placeholder 4"/>
          <p:cNvSpPr>
            <a:spLocks noGrp="1"/>
          </p:cNvSpPr>
          <p:nvPr>
            <p:ph type="dt" sz="half" idx="10"/>
          </p:nvPr>
        </p:nvSpPr>
        <p:spPr/>
        <p:txBody>
          <a:bodyPr/>
          <a:lstStyle/>
          <a:p>
            <a:fld id="{BF342AAD-46B8-4BF2-B5F0-B20A31264EA1}" type="datetimeFigureOut">
              <a:rPr lang="de-DE" smtClean="0"/>
              <a:t>13.10.2020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27A5E09-FF7C-49D2-A894-DB3D8D3C0378}" type="slidenum">
              <a:rPr lang="de-DE" smtClean="0"/>
              <a:t>‹Nr.›</a:t>
            </a:fld>
            <a:endParaRPr lang="de-DE"/>
          </a:p>
        </p:txBody>
      </p:sp>
    </p:spTree>
    <p:extLst>
      <p:ext uri="{BB962C8B-B14F-4D97-AF65-F5344CB8AC3E}">
        <p14:creationId xmlns:p14="http://schemas.microsoft.com/office/powerpoint/2010/main" val="1639906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34586" y="660400"/>
            <a:ext cx="2211883" cy="2311400"/>
          </a:xfrm>
        </p:spPr>
        <p:txBody>
          <a:bodyPr anchor="b"/>
          <a:lstStyle>
            <a:lvl1pPr>
              <a:defRPr sz="863"/>
            </a:lvl1pPr>
          </a:lstStyle>
          <a:p>
            <a:r>
              <a:rPr lang="de-DE"/>
              <a:t>Mastertitelformat bearbeiten</a:t>
            </a:r>
            <a:endParaRPr lang="en-US" dirty="0"/>
          </a:p>
        </p:txBody>
      </p:sp>
      <p:sp>
        <p:nvSpPr>
          <p:cNvPr id="3" name="Picture Placeholder 2"/>
          <p:cNvSpPr>
            <a:spLocks noGrp="1" noChangeAspect="1"/>
          </p:cNvSpPr>
          <p:nvPr>
            <p:ph type="pic" idx="1"/>
          </p:nvPr>
        </p:nvSpPr>
        <p:spPr>
          <a:xfrm>
            <a:off x="2915544" y="1426283"/>
            <a:ext cx="3471863" cy="7039681"/>
          </a:xfrm>
        </p:spPr>
        <p:txBody>
          <a:bodyPr anchor="t"/>
          <a:lstStyle>
            <a:lvl1pPr marL="0" indent="0">
              <a:buNone/>
              <a:defRPr sz="863">
                <a:latin typeface="Arial" panose="020B0604020202020204" pitchFamily="34" charset="0"/>
                <a:cs typeface="Arial" panose="020B0604020202020204" pitchFamily="34" charset="0"/>
              </a:defRPr>
            </a:lvl1pPr>
            <a:lvl2pPr marL="123258" indent="0">
              <a:buNone/>
              <a:defRPr sz="755"/>
            </a:lvl2pPr>
            <a:lvl3pPr marL="246518" indent="0">
              <a:buNone/>
              <a:defRPr sz="647"/>
            </a:lvl3pPr>
            <a:lvl4pPr marL="369776" indent="0">
              <a:buNone/>
              <a:defRPr sz="539"/>
            </a:lvl4pPr>
            <a:lvl5pPr marL="493035" indent="0">
              <a:buNone/>
              <a:defRPr sz="539"/>
            </a:lvl5pPr>
            <a:lvl6pPr marL="616293" indent="0">
              <a:buNone/>
              <a:defRPr sz="539"/>
            </a:lvl6pPr>
            <a:lvl7pPr marL="739552" indent="0">
              <a:buNone/>
              <a:defRPr sz="539"/>
            </a:lvl7pPr>
            <a:lvl8pPr marL="862811" indent="0">
              <a:buNone/>
              <a:defRPr sz="539"/>
            </a:lvl8pPr>
            <a:lvl9pPr marL="986069" indent="0">
              <a:buNone/>
              <a:defRPr sz="539"/>
            </a:lvl9pPr>
          </a:lstStyle>
          <a:p>
            <a:r>
              <a:rPr lang="de-DE"/>
              <a:t>Bild durch Klicken auf Symbol hinzufügen</a:t>
            </a:r>
            <a:endParaRPr lang="en-US" dirty="0"/>
          </a:p>
        </p:txBody>
      </p:sp>
      <p:sp>
        <p:nvSpPr>
          <p:cNvPr id="4" name="Text Placeholder 3"/>
          <p:cNvSpPr>
            <a:spLocks noGrp="1"/>
          </p:cNvSpPr>
          <p:nvPr>
            <p:ph type="body" sz="half" idx="2"/>
          </p:nvPr>
        </p:nvSpPr>
        <p:spPr>
          <a:xfrm>
            <a:off x="431981" y="2971800"/>
            <a:ext cx="2211883" cy="5505627"/>
          </a:xfrm>
        </p:spPr>
        <p:txBody>
          <a:bodyPr/>
          <a:lstStyle>
            <a:lvl1pPr marL="0" indent="0">
              <a:buNone/>
              <a:defRPr sz="431">
                <a:latin typeface="Arial" panose="020B0604020202020204" pitchFamily="34" charset="0"/>
                <a:cs typeface="Arial" panose="020B0604020202020204" pitchFamily="34" charset="0"/>
              </a:defRPr>
            </a:lvl1pPr>
            <a:lvl2pPr marL="123258" indent="0">
              <a:buNone/>
              <a:defRPr sz="378"/>
            </a:lvl2pPr>
            <a:lvl3pPr marL="246518" indent="0">
              <a:buNone/>
              <a:defRPr sz="323"/>
            </a:lvl3pPr>
            <a:lvl4pPr marL="369776" indent="0">
              <a:buNone/>
              <a:defRPr sz="270"/>
            </a:lvl4pPr>
            <a:lvl5pPr marL="493035" indent="0">
              <a:buNone/>
              <a:defRPr sz="270"/>
            </a:lvl5pPr>
            <a:lvl6pPr marL="616293" indent="0">
              <a:buNone/>
              <a:defRPr sz="270"/>
            </a:lvl6pPr>
            <a:lvl7pPr marL="739552" indent="0">
              <a:buNone/>
              <a:defRPr sz="270"/>
            </a:lvl7pPr>
            <a:lvl8pPr marL="862811" indent="0">
              <a:buNone/>
              <a:defRPr sz="270"/>
            </a:lvl8pPr>
            <a:lvl9pPr marL="986069" indent="0">
              <a:buNone/>
              <a:defRPr sz="270"/>
            </a:lvl9pPr>
          </a:lstStyle>
          <a:p>
            <a:pPr lvl="0"/>
            <a:r>
              <a:rPr lang="de-DE"/>
              <a:t>Mastertextformat bearbeiten</a:t>
            </a:r>
          </a:p>
        </p:txBody>
      </p:sp>
      <p:sp>
        <p:nvSpPr>
          <p:cNvPr id="5" name="Date Placeholder 4"/>
          <p:cNvSpPr>
            <a:spLocks noGrp="1"/>
          </p:cNvSpPr>
          <p:nvPr>
            <p:ph type="dt" sz="half" idx="10"/>
          </p:nvPr>
        </p:nvSpPr>
        <p:spPr/>
        <p:txBody>
          <a:bodyPr/>
          <a:lstStyle/>
          <a:p>
            <a:fld id="{BF342AAD-46B8-4BF2-B5F0-B20A31264EA1}" type="datetimeFigureOut">
              <a:rPr lang="de-DE" smtClean="0"/>
              <a:t>13.10.2020</a:t>
            </a:fld>
            <a:endParaRPr lang="de-DE"/>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827A5E09-FF7C-49D2-A894-DB3D8D3C0378}" type="slidenum">
              <a:rPr lang="de-DE" smtClean="0"/>
              <a:t>‹Nr.›</a:t>
            </a:fld>
            <a:endParaRPr lang="de-DE"/>
          </a:p>
        </p:txBody>
      </p:sp>
    </p:spTree>
    <p:extLst>
      <p:ext uri="{BB962C8B-B14F-4D97-AF65-F5344CB8AC3E}">
        <p14:creationId xmlns:p14="http://schemas.microsoft.com/office/powerpoint/2010/main" val="4147932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9" y="527405"/>
            <a:ext cx="5915025" cy="1914702"/>
          </a:xfrm>
          <a:prstGeom prst="rect">
            <a:avLst/>
          </a:prstGeom>
        </p:spPr>
        <p:txBody>
          <a:bodyPr vert="horz" lIns="91440" tIns="45720" rIns="91440" bIns="45720" rtlCol="0" anchor="ctr">
            <a:normAutofit/>
          </a:bodyPr>
          <a:lstStyle/>
          <a:p>
            <a:r>
              <a:rPr lang="de-DE" dirty="0"/>
              <a:t>Titelmasterformat durch Klicken bearbeiten</a:t>
            </a:r>
            <a:endParaRPr lang="en-US" dirty="0"/>
          </a:p>
        </p:txBody>
      </p:sp>
      <p:sp>
        <p:nvSpPr>
          <p:cNvPr id="3" name="Text Placeholder 2"/>
          <p:cNvSpPr>
            <a:spLocks noGrp="1"/>
          </p:cNvSpPr>
          <p:nvPr>
            <p:ph type="body" idx="1"/>
          </p:nvPr>
        </p:nvSpPr>
        <p:spPr>
          <a:xfrm>
            <a:off x="471489" y="2637014"/>
            <a:ext cx="5915025" cy="6285266"/>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323">
                <a:solidFill>
                  <a:schemeClr val="tx1">
                    <a:tint val="75000"/>
                  </a:schemeClr>
                </a:solidFill>
                <a:latin typeface="Arial" panose="020B0604020202020204" pitchFamily="34" charset="0"/>
                <a:cs typeface="Arial" panose="020B0604020202020204" pitchFamily="34" charset="0"/>
              </a:defRPr>
            </a:lvl1pPr>
          </a:lstStyle>
          <a:p>
            <a:fld id="{BF342AAD-46B8-4BF2-B5F0-B20A31264EA1}" type="datetimeFigureOut">
              <a:rPr lang="de-DE" smtClean="0"/>
              <a:pPr/>
              <a:t>13.10.2020</a:t>
            </a:fld>
            <a:endParaRPr lang="de-DE" dirty="0"/>
          </a:p>
        </p:txBody>
      </p:sp>
      <p:sp>
        <p:nvSpPr>
          <p:cNvPr id="5" name="Footer Placeholder 4"/>
          <p:cNvSpPr>
            <a:spLocks noGrp="1"/>
          </p:cNvSpPr>
          <p:nvPr>
            <p:ph type="ftr" sz="quarter" idx="3"/>
          </p:nvPr>
        </p:nvSpPr>
        <p:spPr>
          <a:xfrm>
            <a:off x="2271714" y="9181397"/>
            <a:ext cx="2314575" cy="527403"/>
          </a:xfrm>
          <a:prstGeom prst="rect">
            <a:avLst/>
          </a:prstGeom>
        </p:spPr>
        <p:txBody>
          <a:bodyPr vert="horz" lIns="91440" tIns="45720" rIns="91440" bIns="45720" rtlCol="0" anchor="ctr"/>
          <a:lstStyle>
            <a:lvl1pPr algn="ctr">
              <a:defRPr sz="323">
                <a:solidFill>
                  <a:schemeClr val="tx1">
                    <a:tint val="75000"/>
                  </a:schemeClr>
                </a:solidFill>
                <a:latin typeface="Arial" panose="020B0604020202020204" pitchFamily="34" charset="0"/>
                <a:cs typeface="Arial" panose="020B0604020202020204" pitchFamily="34" charset="0"/>
              </a:defRPr>
            </a:lvl1pPr>
          </a:lstStyle>
          <a:p>
            <a:endParaRPr lang="de-DE"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323">
                <a:solidFill>
                  <a:schemeClr val="tx1">
                    <a:tint val="75000"/>
                  </a:schemeClr>
                </a:solidFill>
                <a:latin typeface="Arial" panose="020B0604020202020204" pitchFamily="34" charset="0"/>
                <a:cs typeface="Arial" panose="020B0604020202020204" pitchFamily="34" charset="0"/>
              </a:defRPr>
            </a:lvl1pPr>
          </a:lstStyle>
          <a:p>
            <a:fld id="{827A5E09-FF7C-49D2-A894-DB3D8D3C0378}" type="slidenum">
              <a:rPr lang="de-DE" smtClean="0"/>
              <a:pPr/>
              <a:t>‹Nr.›</a:t>
            </a:fld>
            <a:endParaRPr lang="de-DE"/>
          </a:p>
        </p:txBody>
      </p:sp>
    </p:spTree>
    <p:extLst>
      <p:ext uri="{BB962C8B-B14F-4D97-AF65-F5344CB8AC3E}">
        <p14:creationId xmlns:p14="http://schemas.microsoft.com/office/powerpoint/2010/main" val="7413832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46518" rtl="0" eaLnBrk="1" latinLnBrk="0" hangingPunct="1">
        <a:lnSpc>
          <a:spcPct val="90000"/>
        </a:lnSpc>
        <a:spcBef>
          <a:spcPct val="0"/>
        </a:spcBef>
        <a:buNone/>
        <a:defRPr sz="1186" kern="1200">
          <a:solidFill>
            <a:schemeClr val="tx1"/>
          </a:solidFill>
          <a:latin typeface="Arial" panose="020B0604020202020204" pitchFamily="34" charset="0"/>
          <a:ea typeface="+mj-ea"/>
          <a:cs typeface="Arial" panose="020B0604020202020204" pitchFamily="34" charset="0"/>
        </a:defRPr>
      </a:lvl1pPr>
    </p:titleStyle>
    <p:bodyStyle>
      <a:lvl1pPr marL="61629" indent="-61629" algn="l" defTabSz="246518" rtl="0" eaLnBrk="1" latinLnBrk="0" hangingPunct="1">
        <a:lnSpc>
          <a:spcPct val="90000"/>
        </a:lnSpc>
        <a:spcBef>
          <a:spcPts val="270"/>
        </a:spcBef>
        <a:buFont typeface="Arial" panose="020B0604020202020204" pitchFamily="34" charset="0"/>
        <a:buChar char="•"/>
        <a:defRPr sz="755" kern="1200">
          <a:solidFill>
            <a:schemeClr val="tx1"/>
          </a:solidFill>
          <a:latin typeface="+mn-lt"/>
          <a:ea typeface="+mn-ea"/>
          <a:cs typeface="+mn-cs"/>
        </a:defRPr>
      </a:lvl1pPr>
      <a:lvl2pPr marL="184888" indent="-61629" algn="l" defTabSz="246518" rtl="0" eaLnBrk="1" latinLnBrk="0" hangingPunct="1">
        <a:lnSpc>
          <a:spcPct val="90000"/>
        </a:lnSpc>
        <a:spcBef>
          <a:spcPts val="135"/>
        </a:spcBef>
        <a:buFont typeface="Arial" panose="020B0604020202020204" pitchFamily="34" charset="0"/>
        <a:buChar char="•"/>
        <a:defRPr sz="647" kern="1200">
          <a:solidFill>
            <a:schemeClr val="tx1"/>
          </a:solidFill>
          <a:latin typeface="+mn-lt"/>
          <a:ea typeface="+mn-ea"/>
          <a:cs typeface="+mn-cs"/>
        </a:defRPr>
      </a:lvl2pPr>
      <a:lvl3pPr marL="308147" indent="-61629" algn="l" defTabSz="246518" rtl="0" eaLnBrk="1" latinLnBrk="0" hangingPunct="1">
        <a:lnSpc>
          <a:spcPct val="90000"/>
        </a:lnSpc>
        <a:spcBef>
          <a:spcPts val="135"/>
        </a:spcBef>
        <a:buFont typeface="Arial" panose="020B0604020202020204" pitchFamily="34" charset="0"/>
        <a:buChar char="•"/>
        <a:defRPr sz="539" kern="1200">
          <a:solidFill>
            <a:schemeClr val="tx1"/>
          </a:solidFill>
          <a:latin typeface="+mn-lt"/>
          <a:ea typeface="+mn-ea"/>
          <a:cs typeface="+mn-cs"/>
        </a:defRPr>
      </a:lvl3pPr>
      <a:lvl4pPr marL="431405" indent="-61629" algn="l" defTabSz="246518" rtl="0" eaLnBrk="1" latinLnBrk="0" hangingPunct="1">
        <a:lnSpc>
          <a:spcPct val="90000"/>
        </a:lnSpc>
        <a:spcBef>
          <a:spcPts val="135"/>
        </a:spcBef>
        <a:buFont typeface="Arial" panose="020B0604020202020204" pitchFamily="34" charset="0"/>
        <a:buChar char="•"/>
        <a:defRPr sz="485" kern="1200">
          <a:solidFill>
            <a:schemeClr val="tx1"/>
          </a:solidFill>
          <a:latin typeface="+mn-lt"/>
          <a:ea typeface="+mn-ea"/>
          <a:cs typeface="+mn-cs"/>
        </a:defRPr>
      </a:lvl4pPr>
      <a:lvl5pPr marL="554664" indent="-61629" algn="l" defTabSz="246518" rtl="0" eaLnBrk="1" latinLnBrk="0" hangingPunct="1">
        <a:lnSpc>
          <a:spcPct val="90000"/>
        </a:lnSpc>
        <a:spcBef>
          <a:spcPts val="135"/>
        </a:spcBef>
        <a:buFont typeface="Arial" panose="020B0604020202020204" pitchFamily="34" charset="0"/>
        <a:buChar char="•"/>
        <a:defRPr sz="485" kern="1200">
          <a:solidFill>
            <a:schemeClr val="tx1"/>
          </a:solidFill>
          <a:latin typeface="+mn-lt"/>
          <a:ea typeface="+mn-ea"/>
          <a:cs typeface="+mn-cs"/>
        </a:defRPr>
      </a:lvl5pPr>
      <a:lvl6pPr marL="677923" indent="-61629" algn="l" defTabSz="246518" rtl="0" eaLnBrk="1" latinLnBrk="0" hangingPunct="1">
        <a:lnSpc>
          <a:spcPct val="90000"/>
        </a:lnSpc>
        <a:spcBef>
          <a:spcPts val="135"/>
        </a:spcBef>
        <a:buFont typeface="Arial" panose="020B0604020202020204" pitchFamily="34" charset="0"/>
        <a:buChar char="•"/>
        <a:defRPr sz="485" kern="1200">
          <a:solidFill>
            <a:schemeClr val="tx1"/>
          </a:solidFill>
          <a:latin typeface="+mn-lt"/>
          <a:ea typeface="+mn-ea"/>
          <a:cs typeface="+mn-cs"/>
        </a:defRPr>
      </a:lvl6pPr>
      <a:lvl7pPr marL="801181" indent="-61629" algn="l" defTabSz="246518" rtl="0" eaLnBrk="1" latinLnBrk="0" hangingPunct="1">
        <a:lnSpc>
          <a:spcPct val="90000"/>
        </a:lnSpc>
        <a:spcBef>
          <a:spcPts val="135"/>
        </a:spcBef>
        <a:buFont typeface="Arial" panose="020B0604020202020204" pitchFamily="34" charset="0"/>
        <a:buChar char="•"/>
        <a:defRPr sz="485" kern="1200">
          <a:solidFill>
            <a:schemeClr val="tx1"/>
          </a:solidFill>
          <a:latin typeface="+mn-lt"/>
          <a:ea typeface="+mn-ea"/>
          <a:cs typeface="+mn-cs"/>
        </a:defRPr>
      </a:lvl7pPr>
      <a:lvl8pPr marL="924440" indent="-61629" algn="l" defTabSz="246518" rtl="0" eaLnBrk="1" latinLnBrk="0" hangingPunct="1">
        <a:lnSpc>
          <a:spcPct val="90000"/>
        </a:lnSpc>
        <a:spcBef>
          <a:spcPts val="135"/>
        </a:spcBef>
        <a:buFont typeface="Arial" panose="020B0604020202020204" pitchFamily="34" charset="0"/>
        <a:buChar char="•"/>
        <a:defRPr sz="485" kern="1200">
          <a:solidFill>
            <a:schemeClr val="tx1"/>
          </a:solidFill>
          <a:latin typeface="+mn-lt"/>
          <a:ea typeface="+mn-ea"/>
          <a:cs typeface="+mn-cs"/>
        </a:defRPr>
      </a:lvl8pPr>
      <a:lvl9pPr marL="1047698" indent="-61629" algn="l" defTabSz="246518" rtl="0" eaLnBrk="1" latinLnBrk="0" hangingPunct="1">
        <a:lnSpc>
          <a:spcPct val="90000"/>
        </a:lnSpc>
        <a:spcBef>
          <a:spcPts val="135"/>
        </a:spcBef>
        <a:buFont typeface="Arial" panose="020B0604020202020204" pitchFamily="34" charset="0"/>
        <a:buChar char="•"/>
        <a:defRPr sz="485" kern="1200">
          <a:solidFill>
            <a:schemeClr val="tx1"/>
          </a:solidFill>
          <a:latin typeface="+mn-lt"/>
          <a:ea typeface="+mn-ea"/>
          <a:cs typeface="+mn-cs"/>
        </a:defRPr>
      </a:lvl9pPr>
    </p:bodyStyle>
    <p:otherStyle>
      <a:defPPr>
        <a:defRPr lang="en-US"/>
      </a:defPPr>
      <a:lvl1pPr marL="0" algn="l" defTabSz="246518" rtl="0" eaLnBrk="1" latinLnBrk="0" hangingPunct="1">
        <a:defRPr sz="485" kern="1200">
          <a:solidFill>
            <a:schemeClr val="tx1"/>
          </a:solidFill>
          <a:latin typeface="+mn-lt"/>
          <a:ea typeface="+mn-ea"/>
          <a:cs typeface="+mn-cs"/>
        </a:defRPr>
      </a:lvl1pPr>
      <a:lvl2pPr marL="123258" algn="l" defTabSz="246518" rtl="0" eaLnBrk="1" latinLnBrk="0" hangingPunct="1">
        <a:defRPr sz="485" kern="1200">
          <a:solidFill>
            <a:schemeClr val="tx1"/>
          </a:solidFill>
          <a:latin typeface="+mn-lt"/>
          <a:ea typeface="+mn-ea"/>
          <a:cs typeface="+mn-cs"/>
        </a:defRPr>
      </a:lvl2pPr>
      <a:lvl3pPr marL="246518" algn="l" defTabSz="246518" rtl="0" eaLnBrk="1" latinLnBrk="0" hangingPunct="1">
        <a:defRPr sz="485" kern="1200">
          <a:solidFill>
            <a:schemeClr val="tx1"/>
          </a:solidFill>
          <a:latin typeface="+mn-lt"/>
          <a:ea typeface="+mn-ea"/>
          <a:cs typeface="+mn-cs"/>
        </a:defRPr>
      </a:lvl3pPr>
      <a:lvl4pPr marL="369776" algn="l" defTabSz="246518" rtl="0" eaLnBrk="1" latinLnBrk="0" hangingPunct="1">
        <a:defRPr sz="485" kern="1200">
          <a:solidFill>
            <a:schemeClr val="tx1"/>
          </a:solidFill>
          <a:latin typeface="+mn-lt"/>
          <a:ea typeface="+mn-ea"/>
          <a:cs typeface="+mn-cs"/>
        </a:defRPr>
      </a:lvl4pPr>
      <a:lvl5pPr marL="493035" algn="l" defTabSz="246518" rtl="0" eaLnBrk="1" latinLnBrk="0" hangingPunct="1">
        <a:defRPr sz="485" kern="1200">
          <a:solidFill>
            <a:schemeClr val="tx1"/>
          </a:solidFill>
          <a:latin typeface="+mn-lt"/>
          <a:ea typeface="+mn-ea"/>
          <a:cs typeface="+mn-cs"/>
        </a:defRPr>
      </a:lvl5pPr>
      <a:lvl6pPr marL="616293" algn="l" defTabSz="246518" rtl="0" eaLnBrk="1" latinLnBrk="0" hangingPunct="1">
        <a:defRPr sz="485" kern="1200">
          <a:solidFill>
            <a:schemeClr val="tx1"/>
          </a:solidFill>
          <a:latin typeface="+mn-lt"/>
          <a:ea typeface="+mn-ea"/>
          <a:cs typeface="+mn-cs"/>
        </a:defRPr>
      </a:lvl6pPr>
      <a:lvl7pPr marL="739552" algn="l" defTabSz="246518" rtl="0" eaLnBrk="1" latinLnBrk="0" hangingPunct="1">
        <a:defRPr sz="485" kern="1200">
          <a:solidFill>
            <a:schemeClr val="tx1"/>
          </a:solidFill>
          <a:latin typeface="+mn-lt"/>
          <a:ea typeface="+mn-ea"/>
          <a:cs typeface="+mn-cs"/>
        </a:defRPr>
      </a:lvl7pPr>
      <a:lvl8pPr marL="862811" algn="l" defTabSz="246518" rtl="0" eaLnBrk="1" latinLnBrk="0" hangingPunct="1">
        <a:defRPr sz="485" kern="1200">
          <a:solidFill>
            <a:schemeClr val="tx1"/>
          </a:solidFill>
          <a:latin typeface="+mn-lt"/>
          <a:ea typeface="+mn-ea"/>
          <a:cs typeface="+mn-cs"/>
        </a:defRPr>
      </a:lvl8pPr>
      <a:lvl9pPr marL="986069" algn="l" defTabSz="246518" rtl="0" eaLnBrk="1" latinLnBrk="0" hangingPunct="1">
        <a:defRPr sz="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6.emf"/><Relationship Id="rId5" Type="http://schemas.openxmlformats.org/officeDocument/2006/relationships/image" Target="../media/image5.png"/><Relationship Id="rId4" Type="http://schemas.openxmlformats.org/officeDocument/2006/relationships/image" Target="../media/image4.emf"/><Relationship Id="rId9"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F7F2FAB2-496F-4327-9D81-854AD3307467}"/>
              </a:ext>
            </a:extLst>
          </p:cNvPr>
          <p:cNvSpPr txBox="1"/>
          <p:nvPr/>
        </p:nvSpPr>
        <p:spPr>
          <a:xfrm>
            <a:off x="676950" y="4898614"/>
            <a:ext cx="5746651" cy="616515"/>
          </a:xfrm>
          <a:prstGeom prst="rect">
            <a:avLst/>
          </a:prstGeom>
          <a:noFill/>
        </p:spPr>
        <p:txBody>
          <a:bodyPr wrap="square" rtlCol="0">
            <a:spAutoFit/>
          </a:bodyPr>
          <a:lstStyle/>
          <a:p>
            <a:pPr>
              <a:lnSpc>
                <a:spcPct val="150000"/>
              </a:lnSpc>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Fig. S1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Photographic documentation of the cell monolayer at 70% confluency. Original total magnification ×200.</a:t>
            </a: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Grafik 3">
            <a:extLst>
              <a:ext uri="{FF2B5EF4-FFF2-40B4-BE49-F238E27FC236}">
                <a16:creationId xmlns:a16="http://schemas.microsoft.com/office/drawing/2014/main" id="{723F809E-6D01-4AF6-B08E-394C3D5131F6}"/>
              </a:ext>
            </a:extLst>
          </p:cNvPr>
          <p:cNvPicPr>
            <a:picLocks noChangeAspect="1"/>
          </p:cNvPicPr>
          <p:nvPr/>
        </p:nvPicPr>
        <p:blipFill>
          <a:blip r:embed="rId2"/>
          <a:stretch>
            <a:fillRect/>
          </a:stretch>
        </p:blipFill>
        <p:spPr>
          <a:xfrm>
            <a:off x="810552" y="651840"/>
            <a:ext cx="5254819" cy="3905866"/>
          </a:xfrm>
          <a:prstGeom prst="rect">
            <a:avLst/>
          </a:prstGeom>
        </p:spPr>
      </p:pic>
    </p:spTree>
    <p:extLst>
      <p:ext uri="{BB962C8B-B14F-4D97-AF65-F5344CB8AC3E}">
        <p14:creationId xmlns:p14="http://schemas.microsoft.com/office/powerpoint/2010/main" val="751080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7">
            <a:extLst>
              <a:ext uri="{FF2B5EF4-FFF2-40B4-BE49-F238E27FC236}">
                <a16:creationId xmlns:a16="http://schemas.microsoft.com/office/drawing/2014/main" id="{1AE312CE-DB94-4D76-AA64-7A465E5D1878}"/>
              </a:ext>
            </a:extLst>
          </p:cNvPr>
          <p:cNvPicPr>
            <a:picLocks noChangeAspect="1"/>
          </p:cNvPicPr>
          <p:nvPr/>
        </p:nvPicPr>
        <p:blipFill rotWithShape="1">
          <a:blip r:embed="rId2">
            <a:extLst>
              <a:ext uri="{28A0092B-C50C-407E-A947-70E740481C1C}">
                <a14:useLocalDpi xmlns:a14="http://schemas.microsoft.com/office/drawing/2010/main" val="0"/>
              </a:ext>
            </a:extLst>
          </a:blip>
          <a:srcRect l="902" t="9272" r="1522" b="1745"/>
          <a:stretch/>
        </p:blipFill>
        <p:spPr bwMode="auto">
          <a:xfrm>
            <a:off x="4312605" y="2601550"/>
            <a:ext cx="1918411" cy="1513243"/>
          </a:xfrm>
          <a:prstGeom prst="rect">
            <a:avLst/>
          </a:prstGeom>
          <a:noFill/>
          <a:ln>
            <a:noFill/>
          </a:ln>
        </p:spPr>
      </p:pic>
      <p:pic>
        <p:nvPicPr>
          <p:cNvPr id="7" name="Picture 16">
            <a:extLst>
              <a:ext uri="{FF2B5EF4-FFF2-40B4-BE49-F238E27FC236}">
                <a16:creationId xmlns:a16="http://schemas.microsoft.com/office/drawing/2014/main" id="{F1E03EE0-4338-4B53-98B9-EA0A8CDE204E}"/>
              </a:ext>
            </a:extLst>
          </p:cNvPr>
          <p:cNvPicPr>
            <a:picLocks noChangeAspect="1"/>
          </p:cNvPicPr>
          <p:nvPr/>
        </p:nvPicPr>
        <p:blipFill rotWithShape="1">
          <a:blip r:embed="rId3">
            <a:extLst>
              <a:ext uri="{28A0092B-C50C-407E-A947-70E740481C1C}">
                <a14:useLocalDpi xmlns:a14="http://schemas.microsoft.com/office/drawing/2010/main" val="0"/>
              </a:ext>
            </a:extLst>
          </a:blip>
          <a:srcRect l="1569" t="10020" r="3407" b="3985"/>
          <a:stretch/>
        </p:blipFill>
        <p:spPr bwMode="auto">
          <a:xfrm>
            <a:off x="4312605" y="1006257"/>
            <a:ext cx="1918412" cy="1515589"/>
          </a:xfrm>
          <a:prstGeom prst="rect">
            <a:avLst/>
          </a:prstGeom>
          <a:noFill/>
          <a:ln>
            <a:noFill/>
          </a:ln>
        </p:spPr>
      </p:pic>
      <p:pic>
        <p:nvPicPr>
          <p:cNvPr id="8" name="Picture 15">
            <a:extLst>
              <a:ext uri="{FF2B5EF4-FFF2-40B4-BE49-F238E27FC236}">
                <a16:creationId xmlns:a16="http://schemas.microsoft.com/office/drawing/2014/main" id="{47B40A0F-F0BE-49E1-A346-3B3D0F6F3ECA}"/>
              </a:ext>
            </a:extLst>
          </p:cNvPr>
          <p:cNvPicPr>
            <a:picLocks noChangeAspect="1"/>
          </p:cNvPicPr>
          <p:nvPr/>
        </p:nvPicPr>
        <p:blipFill rotWithShape="1">
          <a:blip r:embed="rId4">
            <a:extLst>
              <a:ext uri="{28A0092B-C50C-407E-A947-70E740481C1C}">
                <a14:useLocalDpi xmlns:a14="http://schemas.microsoft.com/office/drawing/2010/main" val="0"/>
              </a:ext>
            </a:extLst>
          </a:blip>
          <a:srcRect l="49471" t="766" r="686" b="50295"/>
          <a:stretch/>
        </p:blipFill>
        <p:spPr bwMode="auto">
          <a:xfrm rot="16200000">
            <a:off x="2933166" y="2790682"/>
            <a:ext cx="1513243" cy="1134982"/>
          </a:xfrm>
          <a:prstGeom prst="rect">
            <a:avLst/>
          </a:prstGeom>
          <a:noFill/>
          <a:ln>
            <a:noFill/>
          </a:ln>
          <a:extLst>
            <a:ext uri="{53640926-AAD7-44D8-BBD7-CCE9431645EC}">
              <a14:shadowObscured xmlns:a14="http://schemas.microsoft.com/office/drawing/2010/main"/>
            </a:ext>
          </a:extLst>
        </p:spPr>
      </p:pic>
      <p:pic>
        <p:nvPicPr>
          <p:cNvPr id="9" name="Grafik 8">
            <a:extLst>
              <a:ext uri="{FF2B5EF4-FFF2-40B4-BE49-F238E27FC236}">
                <a16:creationId xmlns:a16="http://schemas.microsoft.com/office/drawing/2014/main" id="{FFDFBCFD-9B86-437F-9FD3-65F75B4D6957}"/>
              </a:ext>
            </a:extLst>
          </p:cNvPr>
          <p:cNvPicPr>
            <a:picLocks noChangeAspect="1"/>
          </p:cNvPicPr>
          <p:nvPr/>
        </p:nvPicPr>
        <p:blipFill rotWithShape="1">
          <a:blip r:embed="rId5"/>
          <a:srcRect l="768" t="50265" r="50444" b="828"/>
          <a:stretch/>
        </p:blipFill>
        <p:spPr>
          <a:xfrm>
            <a:off x="1927479" y="2601550"/>
            <a:ext cx="1123921" cy="1512311"/>
          </a:xfrm>
          <a:prstGeom prst="rect">
            <a:avLst/>
          </a:prstGeom>
        </p:spPr>
      </p:pic>
      <p:pic>
        <p:nvPicPr>
          <p:cNvPr id="10" name="Picture 5">
            <a:extLst>
              <a:ext uri="{FF2B5EF4-FFF2-40B4-BE49-F238E27FC236}">
                <a16:creationId xmlns:a16="http://schemas.microsoft.com/office/drawing/2014/main" id="{9620AB9F-8E9F-49C2-9125-47954475C19B}"/>
              </a:ext>
            </a:extLst>
          </p:cNvPr>
          <p:cNvPicPr>
            <a:picLocks noChangeAspect="1"/>
          </p:cNvPicPr>
          <p:nvPr/>
        </p:nvPicPr>
        <p:blipFill rotWithShape="1">
          <a:blip r:embed="rId6">
            <a:extLst>
              <a:ext uri="{28A0092B-C50C-407E-A947-70E740481C1C}">
                <a14:useLocalDpi xmlns:a14="http://schemas.microsoft.com/office/drawing/2010/main" val="0"/>
              </a:ext>
            </a:extLst>
          </a:blip>
          <a:srcRect l="50348" t="50555" r="1051" b="796"/>
          <a:stretch/>
        </p:blipFill>
        <p:spPr bwMode="auto">
          <a:xfrm rot="5400000">
            <a:off x="527910" y="2795160"/>
            <a:ext cx="1515415" cy="1128197"/>
          </a:xfrm>
          <a:prstGeom prst="rect">
            <a:avLst/>
          </a:prstGeom>
          <a:noFill/>
          <a:ln>
            <a:noFill/>
          </a:ln>
        </p:spPr>
      </p:pic>
      <p:pic>
        <p:nvPicPr>
          <p:cNvPr id="11" name="Picture 3">
            <a:extLst>
              <a:ext uri="{FF2B5EF4-FFF2-40B4-BE49-F238E27FC236}">
                <a16:creationId xmlns:a16="http://schemas.microsoft.com/office/drawing/2014/main" id="{1E07487F-EDF4-4993-8A25-AFA3076740B6}"/>
              </a:ext>
            </a:extLst>
          </p:cNvPr>
          <p:cNvPicPr>
            <a:picLocks noChangeAspect="1"/>
          </p:cNvPicPr>
          <p:nvPr/>
        </p:nvPicPr>
        <p:blipFill rotWithShape="1">
          <a:blip r:embed="rId7">
            <a:extLst>
              <a:ext uri="{28A0092B-C50C-407E-A947-70E740481C1C}">
                <a14:useLocalDpi xmlns:a14="http://schemas.microsoft.com/office/drawing/2010/main" val="0"/>
              </a:ext>
            </a:extLst>
          </a:blip>
          <a:srcRect t="-1" r="50601" b="51237"/>
          <a:stretch/>
        </p:blipFill>
        <p:spPr bwMode="auto">
          <a:xfrm rot="5400000">
            <a:off x="2911253" y="1190559"/>
            <a:ext cx="1524220" cy="1134983"/>
          </a:xfrm>
          <a:prstGeom prst="rect">
            <a:avLst/>
          </a:prstGeom>
          <a:noFill/>
          <a:ln>
            <a:noFill/>
          </a:ln>
        </p:spPr>
      </p:pic>
      <p:pic>
        <p:nvPicPr>
          <p:cNvPr id="12" name="Picture 2">
            <a:extLst>
              <a:ext uri="{FF2B5EF4-FFF2-40B4-BE49-F238E27FC236}">
                <a16:creationId xmlns:a16="http://schemas.microsoft.com/office/drawing/2014/main" id="{BCA3CAF4-F492-4F59-B554-8EC99E7F6099}"/>
              </a:ext>
            </a:extLst>
          </p:cNvPr>
          <p:cNvPicPr>
            <a:picLocks noChangeAspect="1"/>
          </p:cNvPicPr>
          <p:nvPr/>
        </p:nvPicPr>
        <p:blipFill rotWithShape="1">
          <a:blip r:embed="rId8">
            <a:extLst>
              <a:ext uri="{28A0092B-C50C-407E-A947-70E740481C1C}">
                <a14:useLocalDpi xmlns:a14="http://schemas.microsoft.com/office/drawing/2010/main" val="0"/>
              </a:ext>
            </a:extLst>
          </a:blip>
          <a:srcRect l="801" t="51715" r="50949"/>
          <a:stretch/>
        </p:blipFill>
        <p:spPr bwMode="auto">
          <a:xfrm rot="5400000">
            <a:off x="1710389" y="1198619"/>
            <a:ext cx="1512112" cy="1127397"/>
          </a:xfrm>
          <a:prstGeom prst="rect">
            <a:avLst/>
          </a:prstGeom>
          <a:noFill/>
          <a:ln>
            <a:noFill/>
          </a:ln>
        </p:spPr>
      </p:pic>
      <p:pic>
        <p:nvPicPr>
          <p:cNvPr id="13" name="Picture 1">
            <a:extLst>
              <a:ext uri="{FF2B5EF4-FFF2-40B4-BE49-F238E27FC236}">
                <a16:creationId xmlns:a16="http://schemas.microsoft.com/office/drawing/2014/main" id="{EED152FA-40AA-4661-9EA5-2D87D28AFD66}"/>
              </a:ext>
            </a:extLst>
          </p:cNvPr>
          <p:cNvPicPr>
            <a:picLocks noChangeAspect="1"/>
          </p:cNvPicPr>
          <p:nvPr/>
        </p:nvPicPr>
        <p:blipFill rotWithShape="1">
          <a:blip r:embed="rId9">
            <a:extLst>
              <a:ext uri="{28A0092B-C50C-407E-A947-70E740481C1C}">
                <a14:useLocalDpi xmlns:a14="http://schemas.microsoft.com/office/drawing/2010/main" val="0"/>
              </a:ext>
            </a:extLst>
          </a:blip>
          <a:srcRect l="1264" t="1103" r="50267" b="50774"/>
          <a:stretch/>
        </p:blipFill>
        <p:spPr bwMode="auto">
          <a:xfrm rot="16200000">
            <a:off x="512480" y="1203036"/>
            <a:ext cx="1512114" cy="1118562"/>
          </a:xfrm>
          <a:prstGeom prst="rect">
            <a:avLst/>
          </a:prstGeom>
          <a:noFill/>
          <a:ln>
            <a:noFill/>
          </a:ln>
        </p:spPr>
      </p:pic>
      <p:sp>
        <p:nvSpPr>
          <p:cNvPr id="14" name="Textfeld 13">
            <a:extLst>
              <a:ext uri="{FF2B5EF4-FFF2-40B4-BE49-F238E27FC236}">
                <a16:creationId xmlns:a16="http://schemas.microsoft.com/office/drawing/2014/main" id="{CA7F83C4-A00E-4426-9AC9-7E2ABB921F60}"/>
              </a:ext>
            </a:extLst>
          </p:cNvPr>
          <p:cNvSpPr txBox="1"/>
          <p:nvPr/>
        </p:nvSpPr>
        <p:spPr>
          <a:xfrm>
            <a:off x="706801" y="661555"/>
            <a:ext cx="250603" cy="348109"/>
          </a:xfrm>
          <a:prstGeom prst="rect">
            <a:avLst/>
          </a:prstGeom>
          <a:noFill/>
        </p:spPr>
        <p:txBody>
          <a:bodyPr wrap="square" rtlCol="0">
            <a:spAutoFit/>
          </a:bodyPr>
          <a:lstStyle/>
          <a:p>
            <a:r>
              <a:rPr lang="de-DE" sz="1662" b="1" dirty="0"/>
              <a:t>A</a:t>
            </a:r>
          </a:p>
        </p:txBody>
      </p:sp>
      <p:sp>
        <p:nvSpPr>
          <p:cNvPr id="15" name="Textfeld 14">
            <a:extLst>
              <a:ext uri="{FF2B5EF4-FFF2-40B4-BE49-F238E27FC236}">
                <a16:creationId xmlns:a16="http://schemas.microsoft.com/office/drawing/2014/main" id="{A05B5E91-B235-4107-90C6-C22D7367926C}"/>
              </a:ext>
            </a:extLst>
          </p:cNvPr>
          <p:cNvSpPr txBox="1"/>
          <p:nvPr/>
        </p:nvSpPr>
        <p:spPr>
          <a:xfrm>
            <a:off x="1912762" y="659853"/>
            <a:ext cx="242939" cy="348109"/>
          </a:xfrm>
          <a:prstGeom prst="rect">
            <a:avLst/>
          </a:prstGeom>
          <a:noFill/>
        </p:spPr>
        <p:txBody>
          <a:bodyPr wrap="square" rtlCol="0">
            <a:spAutoFit/>
          </a:bodyPr>
          <a:lstStyle/>
          <a:p>
            <a:r>
              <a:rPr lang="de-DE" sz="1662" b="1" dirty="0"/>
              <a:t>B</a:t>
            </a:r>
          </a:p>
        </p:txBody>
      </p:sp>
      <p:sp>
        <p:nvSpPr>
          <p:cNvPr id="16" name="Textfeld 15">
            <a:extLst>
              <a:ext uri="{FF2B5EF4-FFF2-40B4-BE49-F238E27FC236}">
                <a16:creationId xmlns:a16="http://schemas.microsoft.com/office/drawing/2014/main" id="{200A2A66-49A9-4086-9FB7-517D245E049F}"/>
              </a:ext>
            </a:extLst>
          </p:cNvPr>
          <p:cNvSpPr txBox="1"/>
          <p:nvPr/>
        </p:nvSpPr>
        <p:spPr>
          <a:xfrm>
            <a:off x="3108515" y="658152"/>
            <a:ext cx="236552" cy="348109"/>
          </a:xfrm>
          <a:prstGeom prst="rect">
            <a:avLst/>
          </a:prstGeom>
          <a:noFill/>
        </p:spPr>
        <p:txBody>
          <a:bodyPr wrap="square" rtlCol="0">
            <a:spAutoFit/>
          </a:bodyPr>
          <a:lstStyle/>
          <a:p>
            <a:r>
              <a:rPr lang="de-DE" sz="1662" b="1" dirty="0"/>
              <a:t>C</a:t>
            </a:r>
          </a:p>
        </p:txBody>
      </p:sp>
      <p:sp>
        <p:nvSpPr>
          <p:cNvPr id="17" name="Textfeld 16">
            <a:extLst>
              <a:ext uri="{FF2B5EF4-FFF2-40B4-BE49-F238E27FC236}">
                <a16:creationId xmlns:a16="http://schemas.microsoft.com/office/drawing/2014/main" id="{D006BB58-73E2-4E91-88EA-E9D20ECDA130}"/>
              </a:ext>
            </a:extLst>
          </p:cNvPr>
          <p:cNvSpPr txBox="1"/>
          <p:nvPr/>
        </p:nvSpPr>
        <p:spPr>
          <a:xfrm>
            <a:off x="4314477" y="661555"/>
            <a:ext cx="806162" cy="348109"/>
          </a:xfrm>
          <a:prstGeom prst="rect">
            <a:avLst/>
          </a:prstGeom>
          <a:noFill/>
        </p:spPr>
        <p:txBody>
          <a:bodyPr wrap="square" rtlCol="0">
            <a:spAutoFit/>
          </a:bodyPr>
          <a:lstStyle/>
          <a:p>
            <a:r>
              <a:rPr lang="de-DE" sz="1662" b="1" dirty="0"/>
              <a:t>HUVEC</a:t>
            </a:r>
          </a:p>
        </p:txBody>
      </p:sp>
      <p:sp>
        <p:nvSpPr>
          <p:cNvPr id="18" name="Textfeld 17">
            <a:extLst>
              <a:ext uri="{FF2B5EF4-FFF2-40B4-BE49-F238E27FC236}">
                <a16:creationId xmlns:a16="http://schemas.microsoft.com/office/drawing/2014/main" id="{6536FE3F-79F1-4894-B797-C62E63CF0179}"/>
              </a:ext>
            </a:extLst>
          </p:cNvPr>
          <p:cNvSpPr txBox="1"/>
          <p:nvPr/>
        </p:nvSpPr>
        <p:spPr>
          <a:xfrm>
            <a:off x="705099" y="4121409"/>
            <a:ext cx="254434" cy="348109"/>
          </a:xfrm>
          <a:prstGeom prst="rect">
            <a:avLst/>
          </a:prstGeom>
          <a:noFill/>
        </p:spPr>
        <p:txBody>
          <a:bodyPr wrap="square" rtlCol="0">
            <a:spAutoFit/>
          </a:bodyPr>
          <a:lstStyle/>
          <a:p>
            <a:r>
              <a:rPr lang="de-DE" sz="1662" b="1" dirty="0"/>
              <a:t>D</a:t>
            </a:r>
          </a:p>
        </p:txBody>
      </p:sp>
      <p:sp>
        <p:nvSpPr>
          <p:cNvPr id="19" name="Textfeld 18">
            <a:extLst>
              <a:ext uri="{FF2B5EF4-FFF2-40B4-BE49-F238E27FC236}">
                <a16:creationId xmlns:a16="http://schemas.microsoft.com/office/drawing/2014/main" id="{1F771101-94B8-4511-8E4E-8C7E248D082E}"/>
              </a:ext>
            </a:extLst>
          </p:cNvPr>
          <p:cNvSpPr txBox="1"/>
          <p:nvPr/>
        </p:nvSpPr>
        <p:spPr>
          <a:xfrm>
            <a:off x="1911060" y="4119707"/>
            <a:ext cx="230166" cy="348109"/>
          </a:xfrm>
          <a:prstGeom prst="rect">
            <a:avLst/>
          </a:prstGeom>
          <a:noFill/>
        </p:spPr>
        <p:txBody>
          <a:bodyPr wrap="square" rtlCol="0">
            <a:spAutoFit/>
          </a:bodyPr>
          <a:lstStyle/>
          <a:p>
            <a:r>
              <a:rPr lang="de-DE" sz="1662" b="1" dirty="0"/>
              <a:t>E</a:t>
            </a:r>
          </a:p>
        </p:txBody>
      </p:sp>
      <p:sp>
        <p:nvSpPr>
          <p:cNvPr id="20" name="Textfeld 19">
            <a:extLst>
              <a:ext uri="{FF2B5EF4-FFF2-40B4-BE49-F238E27FC236}">
                <a16:creationId xmlns:a16="http://schemas.microsoft.com/office/drawing/2014/main" id="{F4AC9640-34E0-442D-8E05-00764D433BF8}"/>
              </a:ext>
            </a:extLst>
          </p:cNvPr>
          <p:cNvSpPr txBox="1"/>
          <p:nvPr/>
        </p:nvSpPr>
        <p:spPr>
          <a:xfrm>
            <a:off x="3106813" y="4118006"/>
            <a:ext cx="225057" cy="348109"/>
          </a:xfrm>
          <a:prstGeom prst="rect">
            <a:avLst/>
          </a:prstGeom>
          <a:noFill/>
        </p:spPr>
        <p:txBody>
          <a:bodyPr wrap="square" rtlCol="0">
            <a:spAutoFit/>
          </a:bodyPr>
          <a:lstStyle/>
          <a:p>
            <a:r>
              <a:rPr lang="de-DE" sz="1662" b="1" dirty="0"/>
              <a:t>F</a:t>
            </a:r>
          </a:p>
        </p:txBody>
      </p:sp>
      <p:sp>
        <p:nvSpPr>
          <p:cNvPr id="21" name="Textfeld 20">
            <a:extLst>
              <a:ext uri="{FF2B5EF4-FFF2-40B4-BE49-F238E27FC236}">
                <a16:creationId xmlns:a16="http://schemas.microsoft.com/office/drawing/2014/main" id="{23C3F1F5-6407-4321-85D6-71531511C380}"/>
              </a:ext>
            </a:extLst>
          </p:cNvPr>
          <p:cNvSpPr txBox="1"/>
          <p:nvPr/>
        </p:nvSpPr>
        <p:spPr>
          <a:xfrm>
            <a:off x="4312776" y="4121409"/>
            <a:ext cx="1152522" cy="348109"/>
          </a:xfrm>
          <a:prstGeom prst="rect">
            <a:avLst/>
          </a:prstGeom>
          <a:noFill/>
        </p:spPr>
        <p:txBody>
          <a:bodyPr wrap="square" rtlCol="0">
            <a:spAutoFit/>
          </a:bodyPr>
          <a:lstStyle/>
          <a:p>
            <a:r>
              <a:rPr lang="de-DE" sz="1662" b="1" dirty="0"/>
              <a:t>SK-MEL-28</a:t>
            </a:r>
          </a:p>
        </p:txBody>
      </p:sp>
      <p:sp>
        <p:nvSpPr>
          <p:cNvPr id="2" name="Textfeld 1">
            <a:extLst>
              <a:ext uri="{FF2B5EF4-FFF2-40B4-BE49-F238E27FC236}">
                <a16:creationId xmlns:a16="http://schemas.microsoft.com/office/drawing/2014/main" id="{466497D1-D721-4C6A-A74E-7844B2577D97}"/>
              </a:ext>
            </a:extLst>
          </p:cNvPr>
          <p:cNvSpPr txBox="1"/>
          <p:nvPr/>
        </p:nvSpPr>
        <p:spPr>
          <a:xfrm>
            <a:off x="640080" y="4832248"/>
            <a:ext cx="5746651" cy="3663503"/>
          </a:xfrm>
          <a:prstGeom prst="rect">
            <a:avLst/>
          </a:prstGeom>
          <a:noFill/>
        </p:spPr>
        <p:txBody>
          <a:bodyPr wrap="square" rtlCol="0">
            <a:spAutoFit/>
          </a:bodyPr>
          <a:lstStyle/>
          <a:p>
            <a:pPr>
              <a:lnSpc>
                <a:spcPct val="150000"/>
              </a:lnSpc>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Fig. S2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Tube formation assay on extracellular matrix gel. ABCB5</a:t>
            </a:r>
            <a:r>
              <a:rPr lang="en-US" sz="1200" baseline="300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mesenchymal stem cells (1×10</a:t>
            </a:r>
            <a:r>
              <a:rPr lang="en-US" sz="1200" baseline="30000" dirty="0">
                <a:effectLst/>
                <a:latin typeface="Times New Roman" panose="02020603050405020304" pitchFamily="18" charset="0"/>
                <a:ea typeface="Calibri" panose="020F0502020204030204" pitchFamily="34" charset="0"/>
                <a:cs typeface="Times New Roman" panose="02020603050405020304" pitchFamily="18" charset="0"/>
              </a:rPr>
              <a:t>5</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and 1.5×10</a:t>
            </a:r>
            <a:r>
              <a:rPr lang="en-US" sz="1200" baseline="30000" dirty="0">
                <a:effectLst/>
                <a:latin typeface="Times New Roman" panose="02020603050405020304" pitchFamily="18" charset="0"/>
                <a:ea typeface="Calibri" panose="020F0502020204030204" pitchFamily="34" charset="0"/>
                <a:cs typeface="Times New Roman" panose="02020603050405020304" pitchFamily="18" charset="0"/>
              </a:rPr>
              <a:t>5</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were seeded in two wells of a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Geltrex</a:t>
            </a:r>
            <a:r>
              <a:rPr lang="en-US" sz="1200" baseline="30000" dirty="0" err="1">
                <a:effectLst/>
                <a:latin typeface="Times New Roman" panose="02020603050405020304" pitchFamily="18" charset="0"/>
                <a:ea typeface="Calibri" panose="020F0502020204030204" pitchFamily="34" charset="0"/>
                <a:cs typeface="Times New Roman" panose="02020603050405020304" pitchFamily="18" charset="0"/>
              </a:rPr>
              <a:t>TM</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-coated 24‑well plate and incubated for 19–22 h. Tube formation was evaluated visually according to the following categories: </a:t>
            </a: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tubular branches of several cells forming a defined network-like structure; </a:t>
            </a: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B</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tubular branches of several cells clustering together forming broad strands, formation of syncytia, areas of high cellular density lacking formation of tubular branches; </a:t>
            </a: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C</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cells clustering together, building nodes and forming tubular branches that connect the nodes with each other; </a:t>
            </a: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D</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only sporadic cells form tubular branches, partial node formation, but no or nearly no connections between nodes, no or only sporadic apoptotic cells; </a:t>
            </a: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largely apoptotic cells, no or only sporadic tubular branches; </a:t>
            </a: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F</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no tubular branches. Human umbilical vein endothelial cells (HUVEC) and human skin melanoma cells (SK‑MEL‑28) served as positive and negative controls, respectively. Categories A–C are considered as successful angiogenic differentiation. Original total magnification ×40.</a:t>
            </a: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671854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6FF9D2BC-26B3-4371-96D5-6463AFD69523}" vid="{956C37B2-7A04-4992-9E22-51E2A2D25D80}"/>
    </a:ext>
  </a:extLst>
</a:theme>
</file>

<file path=docProps/app.xml><?xml version="1.0" encoding="utf-8"?>
<Properties xmlns="http://schemas.openxmlformats.org/officeDocument/2006/extended-properties" xmlns:vt="http://schemas.openxmlformats.org/officeDocument/2006/docPropsVTypes">
  <Template>blank</Template>
  <TotalTime>0</TotalTime>
  <Words>227</Words>
  <Application>Microsoft Office PowerPoint</Application>
  <PresentationFormat>A4-Papier (210 x 297 mm)</PresentationFormat>
  <Paragraphs>10</Paragraphs>
  <Slides>2</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vt:i4>
      </vt:variant>
    </vt:vector>
  </HeadingPairs>
  <TitlesOfParts>
    <vt:vector size="6" baseType="lpstr">
      <vt:lpstr>Arial</vt:lpstr>
      <vt:lpstr>Calibri</vt:lpstr>
      <vt:lpstr>Times New Roman</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Elke Niebergall-Roth</dc:creator>
  <cp:lastModifiedBy>Elke Niebergall-Roth</cp:lastModifiedBy>
  <cp:revision>23</cp:revision>
  <dcterms:created xsi:type="dcterms:W3CDTF">2019-06-04T09:38:22Z</dcterms:created>
  <dcterms:modified xsi:type="dcterms:W3CDTF">2020-10-13T11:27:02Z</dcterms:modified>
</cp:coreProperties>
</file>