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827" autoAdjust="0"/>
    <p:restoredTop sz="94660"/>
  </p:normalViewPr>
  <p:slideViewPr>
    <p:cSldViewPr snapToGrid="0">
      <p:cViewPr>
        <p:scale>
          <a:sx n="100" d="100"/>
          <a:sy n="100" d="100"/>
        </p:scale>
        <p:origin x="1032" y="-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204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32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033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782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674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2647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173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977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0201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623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810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118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4" y="7223"/>
            <a:ext cx="21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S1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4806"/>
            <a:ext cx="3600000" cy="2880000"/>
          </a:xfrm>
          <a:prstGeom prst="rect">
            <a:avLst/>
          </a:prstGeom>
        </p:spPr>
      </p:pic>
      <p:pic>
        <p:nvPicPr>
          <p:cNvPr id="9" name="Picture 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3063" y="3424240"/>
            <a:ext cx="3600000" cy="226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5636035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Detection of SA-β-galactosidase staining in low proliferative 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DPSC 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sub-populations.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Representative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SA-β-galactosidase microscopy images and % positively stained cell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calculations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low proliferative sub-populations, (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A2 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(2-10PDs) and 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1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C3 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(2-10PDs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Scale bar 100μm, ×10 magnification.  N=3, values represent the mean ± SEM. 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*p&lt;0.05, ***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p&lt;0.001 versus untreated DPSC controls.</a:t>
            </a:r>
            <a:endParaRPr lang="en-US" sz="1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544000" y="584806"/>
            <a:ext cx="3600000" cy="2880000"/>
          </a:xfrm>
          <a:prstGeom prst="rect">
            <a:avLst/>
          </a:prstGeom>
        </p:spPr>
      </p:pic>
      <p:pic>
        <p:nvPicPr>
          <p:cNvPr id="8" name="Picture 7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549747" y="3424240"/>
            <a:ext cx="3600000" cy="226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3983FF8-E430-4E2B-AFE7-A3B7F3008A84}"/>
              </a:ext>
            </a:extLst>
          </p:cNvPr>
          <p:cNvSpPr txBox="1"/>
          <p:nvPr/>
        </p:nvSpPr>
        <p:spPr>
          <a:xfrm>
            <a:off x="9525" y="306693"/>
            <a:ext cx="36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983FF8-E430-4E2B-AFE7-A3B7F3008A84}"/>
              </a:ext>
            </a:extLst>
          </p:cNvPr>
          <p:cNvSpPr txBox="1"/>
          <p:nvPr/>
        </p:nvSpPr>
        <p:spPr>
          <a:xfrm>
            <a:off x="5491585" y="289274"/>
            <a:ext cx="36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159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4559</TotalTime>
  <Words>73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Cardiff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Figures for Paper</dc:title>
  <dc:creator>insrv</dc:creator>
  <cp:lastModifiedBy>Ryan Moseley</cp:lastModifiedBy>
  <cp:revision>300</cp:revision>
  <cp:lastPrinted>2018-10-18T13:09:14Z</cp:lastPrinted>
  <dcterms:created xsi:type="dcterms:W3CDTF">2017-05-24T09:17:58Z</dcterms:created>
  <dcterms:modified xsi:type="dcterms:W3CDTF">2020-10-22T11:18:20Z</dcterms:modified>
</cp:coreProperties>
</file>