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27" autoAdjust="0"/>
    <p:restoredTop sz="94660"/>
  </p:normalViewPr>
  <p:slideViewPr>
    <p:cSldViewPr snapToGrid="0">
      <p:cViewPr>
        <p:scale>
          <a:sx n="100" d="100"/>
          <a:sy n="100" d="100"/>
        </p:scale>
        <p:origin x="1032" y="-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20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32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03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78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674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2647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17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97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20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623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81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9205-162A-4D48-97ED-246D98D19020}" type="datetimeFigureOut">
              <a:rPr lang="en-GB" smtClean="0"/>
              <a:t>22/10/2020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8A538-1D3B-4AD2-9B7C-72D50319F5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11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4" y="7223"/>
            <a:ext cx="2165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Fig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649099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Detection of senescence-related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marker (p53, p16</a:t>
            </a:r>
            <a:r>
              <a:rPr lang="en-GB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INK4a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, p21</a:t>
            </a:r>
            <a:r>
              <a:rPr lang="en-GB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waf1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hTERT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 expression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low proliferative DPSC sub-population, 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A2 </a:t>
            </a:r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(2-10PDs</a:t>
            </a:r>
            <a:r>
              <a:rPr lang="en-US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),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extended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culture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with or without exogenous H</a:t>
            </a:r>
            <a:r>
              <a:rPr lang="en-GB" sz="1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1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(50-200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treatment.  β-actin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was used as the housekeeping gene.  Right-hand lanes represent separate total human RNA positive controls, water and RT negative controls. 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= base pairs</a:t>
            </a:r>
            <a:r>
              <a:rPr lang="en-GB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2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AFD5BF-8485-4C1C-8A47-C9062467C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570" y="638432"/>
            <a:ext cx="4329984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27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4559</TotalTime>
  <Words>71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Cardiff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for Paper</dc:title>
  <dc:creator>insrv</dc:creator>
  <cp:lastModifiedBy>Ryan Moseley</cp:lastModifiedBy>
  <cp:revision>299</cp:revision>
  <cp:lastPrinted>2018-10-18T13:09:14Z</cp:lastPrinted>
  <dcterms:created xsi:type="dcterms:W3CDTF">2017-05-24T09:17:58Z</dcterms:created>
  <dcterms:modified xsi:type="dcterms:W3CDTF">2020-10-22T11:18:38Z</dcterms:modified>
</cp:coreProperties>
</file>