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827" autoAdjust="0"/>
    <p:restoredTop sz="94660"/>
  </p:normalViewPr>
  <p:slideViewPr>
    <p:cSldViewPr snapToGrid="0">
      <p:cViewPr varScale="1">
        <p:scale>
          <a:sx n="73" d="100"/>
          <a:sy n="73" d="100"/>
        </p:scale>
        <p:origin x="181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204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432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033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782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674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2647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173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6977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0201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623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9810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0118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694629" y="396444"/>
            <a:ext cx="5760000" cy="234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4" y="7223"/>
            <a:ext cx="2196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Fig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S3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5347112"/>
            <a:ext cx="9144000" cy="1512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Immunocytochemical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detection of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oxidative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DNA damage 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low 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proliferative DPSC 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sub-populations, 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A2 (2-10PDs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and C3 (2-10PDs),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during extended culture with or without exogenous H</a:t>
            </a:r>
            <a:r>
              <a:rPr lang="en-GB" sz="1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sz="1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(50-200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μM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treatment. 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Representative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FITC (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green,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-iv)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fluorescence microscopy images of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8-OHdG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marker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detection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arrowed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) and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Hoechst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nuclear stain (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blue, v-viii). 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N=3, scale bar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μm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×200 magnification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2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983FF8-E430-4E2B-AFE7-A3B7F3008A84}"/>
              </a:ext>
            </a:extLst>
          </p:cNvPr>
          <p:cNvSpPr txBox="1"/>
          <p:nvPr/>
        </p:nvSpPr>
        <p:spPr>
          <a:xfrm>
            <a:off x="1694636" y="450386"/>
            <a:ext cx="36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694381" y="3018646"/>
            <a:ext cx="5760000" cy="2340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3983FF8-E430-4E2B-AFE7-A3B7F3008A84}"/>
              </a:ext>
            </a:extLst>
          </p:cNvPr>
          <p:cNvSpPr txBox="1"/>
          <p:nvPr/>
        </p:nvSpPr>
        <p:spPr>
          <a:xfrm>
            <a:off x="1692243" y="3084728"/>
            <a:ext cx="36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159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4595</TotalTime>
  <Words>78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Cardiff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Figures for Paper</dc:title>
  <dc:creator>insrv</dc:creator>
  <cp:lastModifiedBy>Ryan Moseley</cp:lastModifiedBy>
  <cp:revision>307</cp:revision>
  <cp:lastPrinted>2018-10-18T13:09:14Z</cp:lastPrinted>
  <dcterms:created xsi:type="dcterms:W3CDTF">2017-05-24T09:17:58Z</dcterms:created>
  <dcterms:modified xsi:type="dcterms:W3CDTF">2020-10-22T12:08:01Z</dcterms:modified>
</cp:coreProperties>
</file>