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05" r:id="rId2"/>
  </p:sldIdLst>
  <p:sldSz cx="6858000" cy="9144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6D9F1"/>
    <a:srgbClr val="3365FA"/>
    <a:srgbClr val="8EB4E4"/>
    <a:srgbClr val="DA9694"/>
    <a:srgbClr val="BB8280"/>
    <a:srgbClr val="558ED5"/>
    <a:srgbClr val="B5B4B7"/>
    <a:srgbClr val="B3B3B2"/>
    <a:srgbClr val="E41C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29" autoAdjust="0"/>
    <p:restoredTop sz="94286" autoAdjust="0"/>
  </p:normalViewPr>
  <p:slideViewPr>
    <p:cSldViewPr snapToGrid="0" snapToObjects="1">
      <p:cViewPr>
        <p:scale>
          <a:sx n="150" d="100"/>
          <a:sy n="150" d="100"/>
        </p:scale>
        <p:origin x="568" y="18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CDAF3-28D4-3640-ADFF-A7FD5A6FB31A}" type="datetimeFigureOut">
              <a:rPr kumimoji="1" lang="ja-JP" altLang="en-US" smtClean="0"/>
              <a:t>20/10/05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73730-63C6-5C45-943C-C8617A20380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1313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BC81-CD35-3F4D-A9FD-35D9877774C3}" type="datetimeFigureOut">
              <a:rPr kumimoji="1" lang="ja-JP" altLang="en-US" smtClean="0"/>
              <a:t>20/10/05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4B0-8096-D14D-9475-24C21AFFF5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0204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BC81-CD35-3F4D-A9FD-35D9877774C3}" type="datetimeFigureOut">
              <a:rPr kumimoji="1" lang="ja-JP" altLang="en-US" smtClean="0"/>
              <a:t>20/10/05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4B0-8096-D14D-9475-24C21AFFF5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8948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BC81-CD35-3F4D-A9FD-35D9877774C3}" type="datetimeFigureOut">
              <a:rPr kumimoji="1" lang="ja-JP" altLang="en-US" smtClean="0"/>
              <a:t>20/10/05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4B0-8096-D14D-9475-24C21AFFF5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686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7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2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BC81-CD35-3F4D-A9FD-35D9877774C3}" type="datetimeFigureOut">
              <a:rPr kumimoji="1" lang="ja-JP" altLang="en-US" smtClean="0"/>
              <a:t>20/10/05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4B0-8096-D14D-9475-24C21AFFF5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208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BC81-CD35-3F4D-A9FD-35D9877774C3}" type="datetimeFigureOut">
              <a:rPr kumimoji="1" lang="ja-JP" altLang="en-US" smtClean="0"/>
              <a:t>20/10/05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4B0-8096-D14D-9475-24C21AFFF5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340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BC81-CD35-3F4D-A9FD-35D9877774C3}" type="datetimeFigureOut">
              <a:rPr kumimoji="1" lang="ja-JP" altLang="en-US" smtClean="0"/>
              <a:t>20/10/05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4B0-8096-D14D-9475-24C21AFFF5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488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BC81-CD35-3F4D-A9FD-35D9877774C3}" type="datetimeFigureOut">
              <a:rPr kumimoji="1" lang="ja-JP" altLang="en-US" smtClean="0"/>
              <a:t>20/10/05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4B0-8096-D14D-9475-24C21AFFF5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4240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BC81-CD35-3F4D-A9FD-35D9877774C3}" type="datetimeFigureOut">
              <a:rPr kumimoji="1" lang="ja-JP" altLang="en-US" smtClean="0"/>
              <a:t>20/10/05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4B0-8096-D14D-9475-24C21AFFF5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7677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BC81-CD35-3F4D-A9FD-35D9877774C3}" type="datetimeFigureOut">
              <a:rPr kumimoji="1" lang="ja-JP" altLang="en-US" smtClean="0"/>
              <a:t>20/10/05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4B0-8096-D14D-9475-24C21AFFF5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4758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BC81-CD35-3F4D-A9FD-35D9877774C3}" type="datetimeFigureOut">
              <a:rPr kumimoji="1" lang="ja-JP" altLang="en-US" smtClean="0"/>
              <a:t>20/10/05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4B0-8096-D14D-9475-24C21AFFF5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0503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7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BC81-CD35-3F4D-A9FD-35D9877774C3}" type="datetimeFigureOut">
              <a:rPr kumimoji="1" lang="ja-JP" altLang="en-US" smtClean="0"/>
              <a:t>20/10/05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4B0-8096-D14D-9475-24C21AFFF5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3438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DBC81-CD35-3F4D-A9FD-35D9877774C3}" type="datetimeFigureOut">
              <a:rPr kumimoji="1" lang="ja-JP" altLang="en-US" smtClean="0"/>
              <a:t>20/10/05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FA4B0-8096-D14D-9475-24C21AFFF5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56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microsoft.com/office/2007/relationships/hdphoto" Target="../media/hdphoto5.wdp"/><Relationship Id="rId12" Type="http://schemas.openxmlformats.org/officeDocument/2006/relationships/image" Target="../media/image6.png"/><Relationship Id="rId13" Type="http://schemas.microsoft.com/office/2007/relationships/hdphoto" Target="../media/hdphoto6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microsoft.com/office/2007/relationships/hdphoto" Target="../media/hdphoto1.wdp"/><Relationship Id="rId4" Type="http://schemas.openxmlformats.org/officeDocument/2006/relationships/image" Target="../media/image2.jpeg"/><Relationship Id="rId5" Type="http://schemas.microsoft.com/office/2007/relationships/hdphoto" Target="../media/hdphoto2.wdp"/><Relationship Id="rId6" Type="http://schemas.openxmlformats.org/officeDocument/2006/relationships/image" Target="../media/image3.jpeg"/><Relationship Id="rId7" Type="http://schemas.microsoft.com/office/2007/relationships/hdphoto" Target="../media/hdphoto3.wdp"/><Relationship Id="rId8" Type="http://schemas.openxmlformats.org/officeDocument/2006/relationships/image" Target="../media/image4.jpeg"/><Relationship Id="rId9" Type="http://schemas.microsoft.com/office/2007/relationships/hdphoto" Target="../media/hdphoto4.wdp"/><Relationship Id="rId10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686" t="21063" r="40718" b="20413"/>
          <a:stretch/>
        </p:blipFill>
        <p:spPr>
          <a:xfrm>
            <a:off x="992340" y="841171"/>
            <a:ext cx="1634067" cy="12240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25000" contrast="30000"/>
                    </a14:imgEffect>
                  </a14:imgLayer>
                </a14:imgProps>
              </a:ext>
            </a:extLst>
          </a:blip>
          <a:srcRect l="24297" t="30436" r="16763" b="11011"/>
          <a:stretch/>
        </p:blipFill>
        <p:spPr>
          <a:xfrm>
            <a:off x="981548" y="2140994"/>
            <a:ext cx="1644859" cy="1225550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  <p:sp>
        <p:nvSpPr>
          <p:cNvPr id="16" name="テキスト ボックス 15"/>
          <p:cNvSpPr txBox="1"/>
          <p:nvPr/>
        </p:nvSpPr>
        <p:spPr>
          <a:xfrm>
            <a:off x="972085" y="3660233"/>
            <a:ext cx="23995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latin typeface="Arial"/>
                <a:cs typeface="Arial"/>
              </a:rPr>
              <a:t>Supplementary</a:t>
            </a:r>
            <a:r>
              <a:rPr lang="ja-JP" altLang="en-US" sz="1400" b="1" dirty="0" smtClean="0">
                <a:latin typeface="Arial"/>
                <a:cs typeface="Arial"/>
              </a:rPr>
              <a:t> </a:t>
            </a:r>
            <a:r>
              <a:rPr lang="en-US" altLang="ja-JP" sz="1400" b="1" dirty="0">
                <a:latin typeface="Arial"/>
                <a:cs typeface="Arial"/>
              </a:rPr>
              <a:t>Figure</a:t>
            </a:r>
            <a:r>
              <a:rPr lang="ja-JP" altLang="en-US" sz="1400" b="1" dirty="0">
                <a:latin typeface="Arial"/>
                <a:cs typeface="Arial"/>
              </a:rPr>
              <a:t> </a:t>
            </a:r>
            <a:r>
              <a:rPr lang="en-US" altLang="ja-JP" sz="1400" b="1" dirty="0">
                <a:latin typeface="Arial"/>
                <a:cs typeface="Arial"/>
              </a:rPr>
              <a:t>S1.</a:t>
            </a:r>
            <a:r>
              <a:rPr lang="ja-JP" altLang="en-US" sz="1400" b="1" dirty="0">
                <a:latin typeface="Arial"/>
                <a:cs typeface="Arial"/>
              </a:rPr>
              <a:t> 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pic>
        <p:nvPicPr>
          <p:cNvPr id="29" name="図 2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70807" y="841170"/>
            <a:ext cx="1632000" cy="12240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0" name="図 2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1" b="896"/>
          <a:stretch/>
        </p:blipFill>
        <p:spPr>
          <a:xfrm>
            <a:off x="4347207" y="841171"/>
            <a:ext cx="1634068" cy="12240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1" name="図 30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8740" y="2140994"/>
            <a:ext cx="1634067" cy="1225550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  <p:sp>
        <p:nvSpPr>
          <p:cNvPr id="32" name="テキスト ボックス 31"/>
          <p:cNvSpPr txBox="1"/>
          <p:nvPr/>
        </p:nvSpPr>
        <p:spPr>
          <a:xfrm rot="16200000">
            <a:off x="463193" y="2630659"/>
            <a:ext cx="790488" cy="2462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00" b="1" dirty="0" smtClean="0">
                <a:latin typeface="Arial"/>
                <a:cs typeface="Arial"/>
              </a:rPr>
              <a:t>D21-KC#1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0000"/>
                    </a14:imgEffect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49275" y="2142544"/>
            <a:ext cx="1632000" cy="1224000"/>
          </a:xfrm>
          <a:prstGeom prst="rect">
            <a:avLst/>
          </a:prstGeom>
          <a:ln>
            <a:solidFill>
              <a:srgbClr val="000000"/>
            </a:solidFill>
          </a:ln>
          <a:effectLst/>
        </p:spPr>
      </p:pic>
      <p:sp>
        <p:nvSpPr>
          <p:cNvPr id="34" name="テキスト ボックス 33"/>
          <p:cNvSpPr txBox="1"/>
          <p:nvPr/>
        </p:nvSpPr>
        <p:spPr>
          <a:xfrm rot="16200000">
            <a:off x="541652" y="1330061"/>
            <a:ext cx="6335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b="1" dirty="0">
                <a:latin typeface="Arial"/>
                <a:cs typeface="Arial"/>
              </a:rPr>
              <a:t>T</a:t>
            </a:r>
            <a:r>
              <a:rPr kumimoji="1" lang="en-US" altLang="ja-JP" sz="1000" b="1" dirty="0" smtClean="0">
                <a:latin typeface="Arial"/>
                <a:cs typeface="Arial"/>
              </a:rPr>
              <a:t>21-KC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cxnSp>
        <p:nvCxnSpPr>
          <p:cNvPr id="35" name="直線コネクタ 34"/>
          <p:cNvCxnSpPr/>
          <p:nvPr/>
        </p:nvCxnSpPr>
        <p:spPr>
          <a:xfrm flipV="1">
            <a:off x="3780215" y="3312685"/>
            <a:ext cx="486416" cy="257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/>
          <p:nvPr/>
        </p:nvCxnSpPr>
        <p:spPr>
          <a:xfrm>
            <a:off x="5437163" y="3312685"/>
            <a:ext cx="506020" cy="257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>
            <a:off x="5469466" y="2029084"/>
            <a:ext cx="488484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>
            <a:off x="3761165" y="2029084"/>
            <a:ext cx="503999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/>
          <p:cNvSpPr txBox="1"/>
          <p:nvPr/>
        </p:nvSpPr>
        <p:spPr>
          <a:xfrm>
            <a:off x="474125" y="1949241"/>
            <a:ext cx="294772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ja-JP" sz="1600" b="1" dirty="0"/>
              <a:t>b</a:t>
            </a:r>
            <a:endParaRPr kumimoji="1" lang="ja-JP" altLang="en-US" sz="1600" b="1" dirty="0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474125" y="609440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ja-JP" sz="1600" b="1" dirty="0"/>
              <a:t>a</a:t>
            </a:r>
            <a:endParaRPr kumimoji="1" lang="ja-JP" altLang="en-US" sz="1600" b="1" dirty="0"/>
          </a:p>
        </p:txBody>
      </p:sp>
      <p:cxnSp>
        <p:nvCxnSpPr>
          <p:cNvPr id="18" name="直線コネクタ 17"/>
          <p:cNvCxnSpPr/>
          <p:nvPr/>
        </p:nvCxnSpPr>
        <p:spPr>
          <a:xfrm>
            <a:off x="2171837" y="3315264"/>
            <a:ext cx="40042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/>
        </p:nvSpPr>
        <p:spPr>
          <a:xfrm>
            <a:off x="2052663" y="3062226"/>
            <a:ext cx="626744" cy="2462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kumimoji="1" lang="en-US" altLang="ja-JP" sz="1000" b="1" dirty="0" smtClean="0">
                <a:latin typeface="Arial"/>
                <a:cs typeface="Arial"/>
              </a:rPr>
              <a:t>500 </a:t>
            </a:r>
            <a:r>
              <a:rPr kumimoji="1" lang="en-US" altLang="ja-JP" sz="1000" b="1" dirty="0" err="1" smtClean="0">
                <a:latin typeface="Arial"/>
                <a:cs typeface="Arial"/>
              </a:rPr>
              <a:t>μm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736447" y="3062226"/>
            <a:ext cx="626744" cy="2462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ja-JP" sz="1000" b="1" dirty="0">
                <a:latin typeface="Arial"/>
                <a:cs typeface="Arial"/>
              </a:rPr>
              <a:t>2</a:t>
            </a:r>
            <a:r>
              <a:rPr kumimoji="1" lang="en-US" altLang="ja-JP" sz="1000" b="1" dirty="0" smtClean="0">
                <a:latin typeface="Arial"/>
                <a:cs typeface="Arial"/>
              </a:rPr>
              <a:t>00 </a:t>
            </a:r>
            <a:r>
              <a:rPr kumimoji="1" lang="en-US" altLang="ja-JP" sz="1000" b="1" dirty="0" err="1" smtClean="0">
                <a:latin typeface="Arial"/>
                <a:cs typeface="Arial"/>
              </a:rPr>
              <a:t>μm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428697" y="3062226"/>
            <a:ext cx="626744" cy="2462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ja-JP" sz="1000" b="1" dirty="0">
                <a:latin typeface="Arial"/>
                <a:cs typeface="Arial"/>
              </a:rPr>
              <a:t>2</a:t>
            </a:r>
            <a:r>
              <a:rPr kumimoji="1" lang="en-US" altLang="ja-JP" sz="1000" b="1" dirty="0" smtClean="0">
                <a:latin typeface="Arial"/>
                <a:cs typeface="Arial"/>
              </a:rPr>
              <a:t>00 </a:t>
            </a:r>
            <a:r>
              <a:rPr kumimoji="1" lang="en-US" altLang="ja-JP" sz="1000" b="1" dirty="0" err="1" smtClean="0">
                <a:latin typeface="Arial"/>
                <a:cs typeface="Arial"/>
              </a:rPr>
              <a:t>μm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cxnSp>
        <p:nvCxnSpPr>
          <p:cNvPr id="41" name="直線コネクタ 40"/>
          <p:cNvCxnSpPr/>
          <p:nvPr/>
        </p:nvCxnSpPr>
        <p:spPr>
          <a:xfrm>
            <a:off x="2171837" y="2029084"/>
            <a:ext cx="400427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2050463" y="1775297"/>
            <a:ext cx="626744" cy="2462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kumimoji="1" lang="en-US" altLang="ja-JP" sz="1000" b="1" dirty="0" smtClean="0">
                <a:latin typeface="Arial"/>
                <a:cs typeface="Arial"/>
              </a:rPr>
              <a:t>500 </a:t>
            </a:r>
            <a:r>
              <a:rPr kumimoji="1" lang="en-US" altLang="ja-JP" sz="1000" b="1" dirty="0" err="1" smtClean="0">
                <a:latin typeface="Arial"/>
                <a:cs typeface="Arial"/>
              </a:rPr>
              <a:t>μm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734247" y="1775297"/>
            <a:ext cx="626744" cy="2462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ja-JP" sz="1000" b="1" dirty="0">
                <a:latin typeface="Arial"/>
                <a:cs typeface="Arial"/>
              </a:rPr>
              <a:t>2</a:t>
            </a:r>
            <a:r>
              <a:rPr kumimoji="1" lang="en-US" altLang="ja-JP" sz="1000" b="1" dirty="0" smtClean="0">
                <a:latin typeface="Arial"/>
                <a:cs typeface="Arial"/>
              </a:rPr>
              <a:t>00 </a:t>
            </a:r>
            <a:r>
              <a:rPr kumimoji="1" lang="en-US" altLang="ja-JP" sz="1000" b="1" dirty="0" err="1" smtClean="0">
                <a:latin typeface="Arial"/>
                <a:cs typeface="Arial"/>
              </a:rPr>
              <a:t>μm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5426497" y="1775297"/>
            <a:ext cx="626744" cy="24622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ja-JP" sz="1000" b="1" dirty="0">
                <a:latin typeface="Arial"/>
                <a:cs typeface="Arial"/>
              </a:rPr>
              <a:t>2</a:t>
            </a:r>
            <a:r>
              <a:rPr kumimoji="1" lang="en-US" altLang="ja-JP" sz="1000" b="1" dirty="0" smtClean="0">
                <a:latin typeface="Arial"/>
                <a:cs typeface="Arial"/>
              </a:rPr>
              <a:t>00 </a:t>
            </a:r>
            <a:r>
              <a:rPr kumimoji="1" lang="en-US" altLang="ja-JP" sz="1000" b="1" dirty="0" err="1" smtClean="0">
                <a:latin typeface="Arial"/>
                <a:cs typeface="Arial"/>
              </a:rPr>
              <a:t>μm</a:t>
            </a:r>
            <a:endParaRPr kumimoji="1" lang="ja-JP" altLang="en-US" sz="1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705861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00000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201702</TotalTime>
  <Words>26</Words>
  <Application>Microsoft Macintosh PowerPoint</Application>
  <PresentationFormat>画面に合わせる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田沼 有希子</dc:creator>
  <cp:lastModifiedBy>田沼 有希子</cp:lastModifiedBy>
  <cp:revision>1612</cp:revision>
  <cp:lastPrinted>2020-09-14T01:41:59Z</cp:lastPrinted>
  <dcterms:created xsi:type="dcterms:W3CDTF">2019-01-15T05:26:22Z</dcterms:created>
  <dcterms:modified xsi:type="dcterms:W3CDTF">2020-10-05T01:54:05Z</dcterms:modified>
</cp:coreProperties>
</file>