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826" r:id="rId2"/>
  </p:sldIdLst>
  <p:sldSz cx="9144000" cy="6858000" type="screen4x3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9999FF"/>
    <a:srgbClr val="0099CC"/>
    <a:srgbClr val="0000FF"/>
    <a:srgbClr val="00FF00"/>
    <a:srgbClr val="FF6600"/>
    <a:srgbClr val="FF9999"/>
    <a:srgbClr val="76DBE6"/>
    <a:srgbClr val="008000"/>
    <a:srgbClr val="3366FF"/>
    <a:srgbClr val="008F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3372" autoAdjust="0"/>
  </p:normalViewPr>
  <p:slideViewPr>
    <p:cSldViewPr>
      <p:cViewPr>
        <p:scale>
          <a:sx n="150" d="100"/>
          <a:sy n="150" d="100"/>
        </p:scale>
        <p:origin x="-66" y="-19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1" y="0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r">
              <a:defRPr sz="1200"/>
            </a:lvl1pPr>
          </a:lstStyle>
          <a:p>
            <a:fld id="{99030AC8-39F8-483A-9789-3437045FB32F}" type="datetimeFigureOut">
              <a:rPr lang="en-US" smtClean="0"/>
              <a:t>8/16/2022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5325"/>
            <a:ext cx="4641850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1" y="8817904"/>
            <a:ext cx="3026833" cy="464185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r">
              <a:defRPr sz="1200"/>
            </a:lvl1pPr>
          </a:lstStyle>
          <a:p>
            <a:fld id="{DE5F86FD-DFDC-450E-83F4-387E23578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7379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FF0000"/>
                </a:solidFill>
                <a:latin typeface="Arial" charset="0"/>
                <a:ea typeface="SimSun" pitchFamily="2" charset="-122"/>
              </a:rPr>
              <a:t>Final version</a:t>
            </a:r>
            <a:endParaRPr lang="zh-CN" altLang="en-US" dirty="0">
              <a:solidFill>
                <a:srgbClr val="FF0000"/>
              </a:solidFill>
              <a:latin typeface="Arial" charset="0"/>
              <a:ea typeface="SimSun" pitchFamily="2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F86FD-DFDC-450E-83F4-387E235786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8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5484D-A129-4813-B013-EF71309F1961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131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F455D-45FD-4B95-9FFE-91083F0D80FE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931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B315-4003-4815-9976-892919C2E145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002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DAB1F-F585-4626-9680-14A5F7F99D81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2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B7CF2-D8E2-4398-95D6-859964547B0F}" type="datetime1">
              <a:rPr lang="en-US" smtClean="0"/>
              <a:t>8/16/2022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6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BB6BA-CB85-46A4-A042-C078DA2B6F67}" type="datetime1">
              <a:rPr lang="en-US" smtClean="0"/>
              <a:t>8/16/2022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528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AC05A-2C6B-4E93-A13C-34484EB25E2A}" type="datetime1">
              <a:rPr lang="en-US" smtClean="0"/>
              <a:t>8/16/2022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1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1E8E5-83B6-4C4C-BFCA-AFA0F2926645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097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9F28-0EFF-441C-88F5-9DAF23CDC0C8}" type="datetime1">
              <a:rPr lang="en-US" smtClean="0"/>
              <a:t>8/16/2022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9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90019-DAE6-4B12-9394-0E874B23456C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733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D0AF5-3F52-4358-B73E-374B1B8CA7E1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MSC Biopsy Paracrine Manuscript Figs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4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66B0C5-41E1-4DCE-9185-22FC661AC4E1}" type="datetime1">
              <a:rPr lang="en-US" smtClean="0"/>
              <a:t>8/16/2022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MSC Biopsy Paracrine Manuscript Figs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72BFED-E0C9-4700-A7BC-F7F3A2EAE0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09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8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5.emf"/><Relationship Id="rId17" Type="http://schemas.openxmlformats.org/officeDocument/2006/relationships/oleObject" Target="../embeddings/oleObject8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7.emf"/><Relationship Id="rId20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4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6.emf"/><Relationship Id="rId22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>
            <a:extLst>
              <a:ext uri="{FF2B5EF4-FFF2-40B4-BE49-F238E27FC236}">
                <a16:creationId xmlns:a16="http://schemas.microsoft.com/office/drawing/2014/main" id="{5EAC2976-6193-47D8-9B88-D5CD95D195EB}"/>
              </a:ext>
            </a:extLst>
          </p:cNvPr>
          <p:cNvSpPr txBox="1"/>
          <p:nvPr/>
        </p:nvSpPr>
        <p:spPr>
          <a:xfrm>
            <a:off x="-81792" y="48186"/>
            <a:ext cx="32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F120182F-4261-456D-BAA1-C63412766C4B}"/>
              </a:ext>
            </a:extLst>
          </p:cNvPr>
          <p:cNvSpPr txBox="1"/>
          <p:nvPr/>
        </p:nvSpPr>
        <p:spPr>
          <a:xfrm>
            <a:off x="-18888" y="2743200"/>
            <a:ext cx="32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8392B281-04B1-4CF7-A227-48E5D89D9214}"/>
              </a:ext>
            </a:extLst>
          </p:cNvPr>
          <p:cNvSpPr txBox="1"/>
          <p:nvPr/>
        </p:nvSpPr>
        <p:spPr>
          <a:xfrm>
            <a:off x="797059" y="143259"/>
            <a:ext cx="1017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VCAM1</a:t>
            </a:r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2DF0ECC3-9F27-4102-AD9A-F4178A44FBDB}"/>
              </a:ext>
            </a:extLst>
          </p:cNvPr>
          <p:cNvSpPr txBox="1"/>
          <p:nvPr/>
        </p:nvSpPr>
        <p:spPr>
          <a:xfrm>
            <a:off x="2377235" y="136582"/>
            <a:ext cx="90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IGFBP2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B5D75E-56F2-4A8C-A91A-4D8C9611E685}"/>
              </a:ext>
            </a:extLst>
          </p:cNvPr>
          <p:cNvSpPr txBox="1"/>
          <p:nvPr/>
        </p:nvSpPr>
        <p:spPr>
          <a:xfrm>
            <a:off x="635783" y="2819400"/>
            <a:ext cx="1136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TNFRS11A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BE2D88-F2A8-49B8-8CA9-13CAA938DE24}"/>
              </a:ext>
            </a:extLst>
          </p:cNvPr>
          <p:cNvSpPr txBox="1"/>
          <p:nvPr/>
        </p:nvSpPr>
        <p:spPr>
          <a:xfrm>
            <a:off x="2445116" y="2819400"/>
            <a:ext cx="90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BMP2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0C491F-45C1-4A4F-967D-F8A3BBC4E3E6}"/>
              </a:ext>
            </a:extLst>
          </p:cNvPr>
          <p:cNvSpPr txBox="1"/>
          <p:nvPr/>
        </p:nvSpPr>
        <p:spPr>
          <a:xfrm>
            <a:off x="7772400" y="2864609"/>
            <a:ext cx="117919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miR-140-5p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4644694-F7EA-4E77-B25D-129166C2D8A8}"/>
              </a:ext>
            </a:extLst>
          </p:cNvPr>
          <p:cNvSpPr txBox="1"/>
          <p:nvPr/>
        </p:nvSpPr>
        <p:spPr>
          <a:xfrm>
            <a:off x="5257800" y="2743200"/>
            <a:ext cx="32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BAA28F-5CCD-4340-8FE9-1C9AD1884007}"/>
              </a:ext>
            </a:extLst>
          </p:cNvPr>
          <p:cNvSpPr txBox="1"/>
          <p:nvPr/>
        </p:nvSpPr>
        <p:spPr>
          <a:xfrm>
            <a:off x="4174666" y="144520"/>
            <a:ext cx="1136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ITBG8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5681DA-715B-40CE-9983-0EF84C10C5EB}"/>
              </a:ext>
            </a:extLst>
          </p:cNvPr>
          <p:cNvSpPr txBox="1"/>
          <p:nvPr/>
        </p:nvSpPr>
        <p:spPr>
          <a:xfrm>
            <a:off x="5929951" y="138020"/>
            <a:ext cx="10175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THBS1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DDD69EB-55A7-4B5F-A932-444DF35F9F67}"/>
              </a:ext>
            </a:extLst>
          </p:cNvPr>
          <p:cNvSpPr txBox="1"/>
          <p:nvPr/>
        </p:nvSpPr>
        <p:spPr>
          <a:xfrm>
            <a:off x="4013433" y="2819400"/>
            <a:ext cx="9076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PENK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C5219C3-34A7-4168-99CB-33793DA63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8543048"/>
              </p:ext>
            </p:extLst>
          </p:nvPr>
        </p:nvGraphicFramePr>
        <p:xfrm>
          <a:off x="5491724" y="508412"/>
          <a:ext cx="1600200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3" imgW="1594681" imgH="2277298" progId="Prism9.Document">
                  <p:embed/>
                </p:oleObj>
              </mc:Choice>
              <mc:Fallback>
                <p:oleObj name="Prism 9" r:id="rId3" imgW="1594681" imgH="2277298" progId="Prism9.Document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AC5219C3-34A7-4168-99CB-33793DA63E96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91724" y="508412"/>
                        <a:ext cx="1600200" cy="2084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5C70E291-0DF6-40DF-94C8-EDBA808BA6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4437682"/>
              </p:ext>
            </p:extLst>
          </p:nvPr>
        </p:nvGraphicFramePr>
        <p:xfrm>
          <a:off x="168275" y="533400"/>
          <a:ext cx="1619250" cy="207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5" imgW="1712085" imgH="2226892" progId="Prism9.Document">
                  <p:embed/>
                </p:oleObj>
              </mc:Choice>
              <mc:Fallback>
                <p:oleObj name="Prism 9" r:id="rId5" imgW="1712085" imgH="2226892" progId="Prism9.Document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5C70E291-0DF6-40DF-94C8-EDBA808BA68A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275" y="533400"/>
                        <a:ext cx="1619250" cy="2074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E4B38F3-8177-4593-A83A-89DE4A4A1A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385918"/>
              </p:ext>
            </p:extLst>
          </p:nvPr>
        </p:nvGraphicFramePr>
        <p:xfrm>
          <a:off x="1912098" y="498197"/>
          <a:ext cx="1620837" cy="2097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7" imgW="1712085" imgH="2275498" progId="Prism9.Document">
                  <p:embed/>
                </p:oleObj>
              </mc:Choice>
              <mc:Fallback>
                <p:oleObj name="Prism 9" r:id="rId7" imgW="1712085" imgH="2275498" progId="Prism9.Document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9E4B38F3-8177-4593-A83A-89DE4A4A1A64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12098" y="498197"/>
                        <a:ext cx="1620837" cy="2097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2B843716-75F0-406E-B300-EE03B9060E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230026"/>
              </p:ext>
            </p:extLst>
          </p:nvPr>
        </p:nvGraphicFramePr>
        <p:xfrm>
          <a:off x="3701591" y="514912"/>
          <a:ext cx="1598613" cy="208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9" imgW="1594681" imgH="2257496" progId="Prism9.Document">
                  <p:embed/>
                </p:oleObj>
              </mc:Choice>
              <mc:Fallback>
                <p:oleObj name="Prism 9" r:id="rId9" imgW="1594681" imgH="2257496" progId="Prism9.Document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2B843716-75F0-406E-B300-EE03B9060E3B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01591" y="514912"/>
                        <a:ext cx="1598613" cy="2081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9B3AE66-122B-4588-973E-622ABD7674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2518613"/>
              </p:ext>
            </p:extLst>
          </p:nvPr>
        </p:nvGraphicFramePr>
        <p:xfrm>
          <a:off x="7391400" y="3231918"/>
          <a:ext cx="1660510" cy="214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1" imgW="1712085" imgH="2202408" progId="Prism9.Document">
                  <p:embed/>
                </p:oleObj>
              </mc:Choice>
              <mc:Fallback>
                <p:oleObj name="Prism 9" r:id="rId11" imgW="1712085" imgH="2202408" progId="Prism9.Document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9B3AE66-122B-4588-973E-622ABD767484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91400" y="3231918"/>
                        <a:ext cx="1660510" cy="214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6F76C0B2-53B1-4E68-AC9A-EB33B09C12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7639097"/>
              </p:ext>
            </p:extLst>
          </p:nvPr>
        </p:nvGraphicFramePr>
        <p:xfrm>
          <a:off x="3505200" y="3127177"/>
          <a:ext cx="1598613" cy="2279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3" imgW="1594681" imgH="2202408" progId="Prism9.Document">
                  <p:embed/>
                </p:oleObj>
              </mc:Choice>
              <mc:Fallback>
                <p:oleObj name="Prism 9" r:id="rId13" imgW="1594681" imgH="2202408" progId="Prism9.Document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6F76C0B2-53B1-4E68-AC9A-EB33B09C12EA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505200" y="3127177"/>
                        <a:ext cx="1598613" cy="2279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02F05029-3734-46DD-A694-132638F360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612746"/>
              </p:ext>
            </p:extLst>
          </p:nvPr>
        </p:nvGraphicFramePr>
        <p:xfrm>
          <a:off x="1752600" y="3207115"/>
          <a:ext cx="1659551" cy="2199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5" imgW="1750260" imgH="2260376" progId="Prism9.Document">
                  <p:embed/>
                </p:oleObj>
              </mc:Choice>
              <mc:Fallback>
                <p:oleObj name="Prism 9" r:id="rId15" imgW="1750260" imgH="2260376" progId="Prism9.Document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02F05029-3734-46DD-A694-132638F36042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752600" y="3207115"/>
                        <a:ext cx="1659551" cy="2199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649B2D00-C565-4F43-AD65-F8A5A1C29C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9538619"/>
              </p:ext>
            </p:extLst>
          </p:nvPr>
        </p:nvGraphicFramePr>
        <p:xfrm>
          <a:off x="138113" y="3158297"/>
          <a:ext cx="1614487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7" imgW="1672470" imgH="2261816" progId="Prism9.Document">
                  <p:embed/>
                </p:oleObj>
              </mc:Choice>
              <mc:Fallback>
                <p:oleObj name="Prism 9" r:id="rId17" imgW="1672470" imgH="2261816" progId="Prism9.Document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649B2D00-C565-4F43-AD65-F8A5A1C29C0C}"/>
                          </a:ext>
                        </a:extLst>
                      </p:cNvPr>
                      <p:cNvPicPr preferRelativeResize="0"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8113" y="3158297"/>
                        <a:ext cx="1614487" cy="2247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>
            <a:extLst>
              <a:ext uri="{FF2B5EF4-FFF2-40B4-BE49-F238E27FC236}">
                <a16:creationId xmlns:a16="http://schemas.microsoft.com/office/drawing/2014/main" id="{CCAB647C-9CEC-CDBE-4DCB-EA539E32C5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809826"/>
              </p:ext>
            </p:extLst>
          </p:nvPr>
        </p:nvGraphicFramePr>
        <p:xfrm>
          <a:off x="7393554" y="494933"/>
          <a:ext cx="1710011" cy="207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9" imgW="1828049" imgH="2202408" progId="Prism9.Document">
                  <p:embed/>
                </p:oleObj>
              </mc:Choice>
              <mc:Fallback>
                <p:oleObj name="Prism 9" r:id="rId19" imgW="1828049" imgH="2202408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FA7EF3A1-7DBB-4549-B408-10599CECA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393554" y="494933"/>
                        <a:ext cx="1710011" cy="2079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536A6187-72DE-5C77-AEB0-A12CA01D1143}"/>
              </a:ext>
            </a:extLst>
          </p:cNvPr>
          <p:cNvSpPr txBox="1"/>
          <p:nvPr/>
        </p:nvSpPr>
        <p:spPr>
          <a:xfrm>
            <a:off x="7923947" y="187156"/>
            <a:ext cx="636677" cy="30777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TSP1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954101E-652D-A987-E0C4-76C038DF425A}"/>
              </a:ext>
            </a:extLst>
          </p:cNvPr>
          <p:cNvSpPr txBox="1"/>
          <p:nvPr/>
        </p:nvSpPr>
        <p:spPr>
          <a:xfrm>
            <a:off x="7212013" y="99179"/>
            <a:ext cx="32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3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3" name="TextBox 30">
            <a:extLst>
              <a:ext uri="{FF2B5EF4-FFF2-40B4-BE49-F238E27FC236}">
                <a16:creationId xmlns:a16="http://schemas.microsoft.com/office/drawing/2014/main" id="{4F4F8D77-DE05-53B3-751E-24926A6933F3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831156" y="1466365"/>
            <a:ext cx="28015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16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</a:t>
            </a:r>
            <a:r>
              <a:rPr lang="pl-PL" altLang="zh-CN" sz="16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g/mL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D49A49-A013-1318-72C8-9BDAD35069AE}"/>
              </a:ext>
            </a:extLst>
          </p:cNvPr>
          <p:cNvGrpSpPr/>
          <p:nvPr/>
        </p:nvGrpSpPr>
        <p:grpSpPr>
          <a:xfrm>
            <a:off x="3954952" y="5576890"/>
            <a:ext cx="1521128" cy="894730"/>
            <a:chOff x="2354022" y="5582270"/>
            <a:chExt cx="1521128" cy="894730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84C415EE-1FB3-4FFB-9D45-0220121E309D}"/>
                </a:ext>
              </a:extLst>
            </p:cNvPr>
            <p:cNvGrpSpPr/>
            <p:nvPr/>
          </p:nvGrpSpPr>
          <p:grpSpPr>
            <a:xfrm>
              <a:off x="2354022" y="5582270"/>
              <a:ext cx="1521128" cy="894730"/>
              <a:chOff x="5650105" y="3473971"/>
              <a:chExt cx="1167610" cy="894730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F0EB8162-275D-4663-A2C1-6D298C1F9E2C}"/>
                  </a:ext>
                </a:extLst>
              </p:cNvPr>
              <p:cNvSpPr/>
              <p:nvPr/>
            </p:nvSpPr>
            <p:spPr>
              <a:xfrm>
                <a:off x="5710259" y="3604059"/>
                <a:ext cx="154794" cy="75860"/>
              </a:xfrm>
              <a:prstGeom prst="rect">
                <a:avLst/>
              </a:prstGeom>
              <a:solidFill>
                <a:srgbClr val="FF6600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F1B8EE9B-B4D5-4EF5-9164-01FEF1B4823C}"/>
                  </a:ext>
                </a:extLst>
              </p:cNvPr>
              <p:cNvSpPr txBox="1"/>
              <p:nvPr/>
            </p:nvSpPr>
            <p:spPr>
              <a:xfrm>
                <a:off x="5814082" y="3514625"/>
                <a:ext cx="10036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Control-MSC</a:t>
                </a:r>
              </a:p>
            </p:txBody>
          </p: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4695B6E-370E-46F4-967E-D4557818D85F}"/>
                  </a:ext>
                </a:extLst>
              </p:cNvPr>
              <p:cNvSpPr/>
              <p:nvPr/>
            </p:nvSpPr>
            <p:spPr>
              <a:xfrm>
                <a:off x="5710260" y="3796116"/>
                <a:ext cx="154793" cy="77248"/>
              </a:xfrm>
              <a:prstGeom prst="rect">
                <a:avLst/>
              </a:prstGeom>
              <a:solidFill>
                <a:srgbClr val="0000FF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700" dirty="0"/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71D8C642-617B-46B8-933A-33D4F896A78D}"/>
                  </a:ext>
                </a:extLst>
              </p:cNvPr>
              <p:cNvSpPr txBox="1"/>
              <p:nvPr/>
            </p:nvSpPr>
            <p:spPr>
              <a:xfrm>
                <a:off x="5814082" y="3716179"/>
                <a:ext cx="9274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DKD-MSC</a:t>
                </a:r>
              </a:p>
            </p:txBody>
          </p: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0FA770F7-9302-4F2C-995F-73E8F61454A3}"/>
                  </a:ext>
                </a:extLst>
              </p:cNvPr>
              <p:cNvSpPr/>
              <p:nvPr/>
            </p:nvSpPr>
            <p:spPr>
              <a:xfrm>
                <a:off x="5650105" y="3473971"/>
                <a:ext cx="1099891" cy="89473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88CE209-237E-1733-9248-74D1A261DEB8}"/>
                </a:ext>
              </a:extLst>
            </p:cNvPr>
            <p:cNvSpPr/>
            <p:nvPr/>
          </p:nvSpPr>
          <p:spPr>
            <a:xfrm>
              <a:off x="2433515" y="6107581"/>
              <a:ext cx="201660" cy="8274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ACAD0E0-DAA4-6710-1192-BE7D059651A8}"/>
                </a:ext>
              </a:extLst>
            </p:cNvPr>
            <p:cNvSpPr txBox="1"/>
            <p:nvPr/>
          </p:nvSpPr>
          <p:spPr>
            <a:xfrm>
              <a:off x="2567648" y="6018147"/>
              <a:ext cx="119871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Control-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MSCcm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1E2ADF2-F486-ACDF-0EB0-5CF0F8D8120C}"/>
                </a:ext>
              </a:extLst>
            </p:cNvPr>
            <p:cNvSpPr/>
            <p:nvPr/>
          </p:nvSpPr>
          <p:spPr>
            <a:xfrm>
              <a:off x="2433515" y="6299638"/>
              <a:ext cx="201659" cy="84258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3A52865-EFEC-0410-9E3F-416F7A225FDD}"/>
                </a:ext>
              </a:extLst>
            </p:cNvPr>
            <p:cNvSpPr txBox="1"/>
            <p:nvPr/>
          </p:nvSpPr>
          <p:spPr>
            <a:xfrm>
              <a:off x="2567648" y="6219701"/>
              <a:ext cx="110770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DKD-</a:t>
              </a:r>
              <a:r>
                <a:rPr lang="en-U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MSCcm</a:t>
              </a:r>
              <a:endParaRPr lang="en-U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" name="TextBox 30">
            <a:extLst>
              <a:ext uri="{FF2B5EF4-FFF2-40B4-BE49-F238E27FC236}">
                <a16:creationId xmlns:a16="http://schemas.microsoft.com/office/drawing/2014/main" id="{FB2E6A6D-5394-7AED-C7ED-07714E828265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929453" y="3690073"/>
            <a:ext cx="2946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Fold change (vs. GAPDH)</a:t>
            </a:r>
            <a:endParaRPr lang="zh-CN" altLang="en-US" sz="12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TextBox 30">
            <a:extLst>
              <a:ext uri="{FF2B5EF4-FFF2-40B4-BE49-F238E27FC236}">
                <a16:creationId xmlns:a16="http://schemas.microsoft.com/office/drawing/2014/main" id="{83CC0EDF-A098-1D6B-7D78-39F6E288B4F7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362198" y="996276"/>
            <a:ext cx="2946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Fold change (vs. GAPDH)</a:t>
            </a:r>
            <a:endParaRPr lang="zh-CN" altLang="en-US" sz="12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TextBox 30">
            <a:extLst>
              <a:ext uri="{FF2B5EF4-FFF2-40B4-BE49-F238E27FC236}">
                <a16:creationId xmlns:a16="http://schemas.microsoft.com/office/drawing/2014/main" id="{88F3D637-9E7A-8469-9E36-F98EE145925E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371837" y="3794210"/>
            <a:ext cx="29469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2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Fold change (vs. GAPDH)</a:t>
            </a:r>
            <a:endParaRPr lang="zh-CN" altLang="en-US" sz="12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9DF25115-1272-EB22-1009-6370D14B4D4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670170"/>
              </p:ext>
            </p:extLst>
          </p:nvPr>
        </p:nvGraphicFramePr>
        <p:xfrm>
          <a:off x="5562600" y="3160713"/>
          <a:ext cx="1595438" cy="221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21" imgW="1594681" imgH="2213210" progId="Prism9.Document">
                  <p:embed/>
                </p:oleObj>
              </mc:Choice>
              <mc:Fallback>
                <p:oleObj name="Prism 9" r:id="rId21" imgW="1594681" imgH="2213210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DA51D3DA-F479-05DF-BEFE-8297F07D59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5562600" y="3160713"/>
                        <a:ext cx="1595438" cy="2212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A53BF0FE-DF18-FA5A-70F2-953F10427E3C}"/>
              </a:ext>
            </a:extLst>
          </p:cNvPr>
          <p:cNvSpPr txBox="1"/>
          <p:nvPr/>
        </p:nvSpPr>
        <p:spPr>
          <a:xfrm>
            <a:off x="5774443" y="2864608"/>
            <a:ext cx="13121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miR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 let-7a-5p</a:t>
            </a:r>
          </a:p>
        </p:txBody>
      </p:sp>
    </p:spTree>
    <p:extLst>
      <p:ext uri="{BB962C8B-B14F-4D97-AF65-F5344CB8AC3E}">
        <p14:creationId xmlns:p14="http://schemas.microsoft.com/office/powerpoint/2010/main" val="2849229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35672</TotalTime>
  <Words>47</Words>
  <Application>Microsoft Office PowerPoint</Application>
  <PresentationFormat>On-screen Show (4:3)</PresentationFormat>
  <Paragraphs>24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Theme</vt:lpstr>
      <vt:lpstr>Prism 9</vt:lpstr>
      <vt:lpstr>PowerPoint Presentation</vt:lpstr>
    </vt:vector>
  </TitlesOfParts>
  <Company>Mayo Clinic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MSC Biopsy Paracrine Manuscript 4-29-2019</dc:title>
  <dc:creator>LaTonya J Hickson</dc:creator>
  <cp:lastModifiedBy>LaTonya Hickson</cp:lastModifiedBy>
  <cp:revision>444</cp:revision>
  <cp:lastPrinted>2021-05-04T16:39:54Z</cp:lastPrinted>
  <dcterms:created xsi:type="dcterms:W3CDTF">2019-04-29T22:14:18Z</dcterms:created>
  <dcterms:modified xsi:type="dcterms:W3CDTF">2022-08-16T18:03:04Z</dcterms:modified>
</cp:coreProperties>
</file>