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1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9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815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6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0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9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06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67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072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87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49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AC9C-610C-40E4-B429-4A22518CCC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DD2B0-C1F6-4C64-B314-DB14D25572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8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97279" y="339633"/>
            <a:ext cx="5608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Top 915 </a:t>
            </a:r>
            <a:r>
              <a:rPr lang="fr-FR" sz="1600" b="1" dirty="0" err="1" smtClean="0"/>
              <a:t>differentially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expressed</a:t>
            </a:r>
            <a:r>
              <a:rPr lang="fr-FR" sz="1600" b="1" dirty="0"/>
              <a:t> </a:t>
            </a:r>
            <a:r>
              <a:rPr lang="fr-FR" sz="1600" b="1" dirty="0" err="1" smtClean="0"/>
              <a:t>genes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between</a:t>
            </a:r>
            <a:r>
              <a:rPr lang="fr-FR" sz="1600" b="1" dirty="0" smtClean="0"/>
              <a:t> Gb and GbT.</a:t>
            </a:r>
            <a:endParaRPr lang="en-US" sz="1600" b="1" dirty="0"/>
          </a:p>
        </p:txBody>
      </p:sp>
      <p:sp>
        <p:nvSpPr>
          <p:cNvPr id="3" name="Rectangle 2"/>
          <p:cNvSpPr/>
          <p:nvPr/>
        </p:nvSpPr>
        <p:spPr>
          <a:xfrm>
            <a:off x="9627506" y="6581001"/>
            <a:ext cx="25069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/>
              <a:t>Table </a:t>
            </a:r>
            <a:r>
              <a:rPr lang="fr-FR" sz="1200" b="1" dirty="0" smtClean="0"/>
              <a:t>S1: </a:t>
            </a:r>
            <a:r>
              <a:rPr lang="fr-FR" sz="1200" b="1" dirty="0" err="1"/>
              <a:t>transcriptional</a:t>
            </a:r>
            <a:r>
              <a:rPr lang="fr-FR" sz="1200" b="1" dirty="0"/>
              <a:t> </a:t>
            </a:r>
            <a:r>
              <a:rPr lang="fr-FR" sz="1200" b="1" dirty="0" err="1"/>
              <a:t>landscape</a:t>
            </a:r>
            <a:r>
              <a:rPr lang="fr-FR" sz="1200" b="1" dirty="0"/>
              <a:t>…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539" y="801483"/>
            <a:ext cx="4528456" cy="58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04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27506" y="6581001"/>
            <a:ext cx="25633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 smtClean="0"/>
              <a:t>Figure S1: </a:t>
            </a:r>
            <a:r>
              <a:rPr lang="fr-FR" sz="1200" b="1" dirty="0" err="1"/>
              <a:t>transcriptional</a:t>
            </a:r>
            <a:r>
              <a:rPr lang="fr-FR" sz="1200" b="1" dirty="0"/>
              <a:t> </a:t>
            </a:r>
            <a:r>
              <a:rPr lang="fr-FR" sz="1200" b="1" dirty="0" err="1"/>
              <a:t>landscape</a:t>
            </a:r>
            <a:r>
              <a:rPr lang="fr-FR" sz="1200" b="1" dirty="0"/>
              <a:t>…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43" y="444136"/>
            <a:ext cx="10987318" cy="408431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664823" y="444136"/>
            <a:ext cx="6591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Gene </a:t>
            </a:r>
            <a:r>
              <a:rPr lang="fr-FR" sz="1600" b="1" dirty="0" err="1" smtClean="0"/>
              <a:t>counts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from</a:t>
            </a:r>
            <a:r>
              <a:rPr lang="fr-FR" sz="1600" b="1" dirty="0" smtClean="0"/>
              <a:t> GBM </a:t>
            </a:r>
            <a:r>
              <a:rPr lang="fr-FR" sz="1600" b="1" dirty="0" err="1" smtClean="0"/>
              <a:t>subtypes</a:t>
            </a:r>
            <a:r>
              <a:rPr lang="fr-FR" sz="1600" b="1" dirty="0" smtClean="0"/>
              <a:t> markers (</a:t>
            </a:r>
            <a:r>
              <a:rPr lang="fr-FR" sz="1600" b="1" dirty="0" err="1" smtClean="0"/>
              <a:t>taken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from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references</a:t>
            </a:r>
            <a:r>
              <a:rPr lang="fr-FR" sz="1600" b="1" dirty="0" smtClean="0"/>
              <a:t> 22 and 23)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9800566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Grand écran</PresentationFormat>
  <Paragraphs>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Francois Vallette</dc:creator>
  <cp:lastModifiedBy>Francois Vallette</cp:lastModifiedBy>
  <cp:revision>1</cp:revision>
  <dcterms:created xsi:type="dcterms:W3CDTF">2024-05-29T13:00:12Z</dcterms:created>
  <dcterms:modified xsi:type="dcterms:W3CDTF">2024-05-29T13:00:55Z</dcterms:modified>
</cp:coreProperties>
</file>