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3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869C1-EF82-4417-BA30-185F660FFB74}" type="datetimeFigureOut">
              <a:rPr lang="zh-CN" altLang="en-US" smtClean="0"/>
              <a:t>2024-10-16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3B47-CF95-43E9-9C6E-A260569FEB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1013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869C1-EF82-4417-BA30-185F660FFB74}" type="datetimeFigureOut">
              <a:rPr lang="zh-CN" altLang="en-US" smtClean="0"/>
              <a:t>2024-10-16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3B47-CF95-43E9-9C6E-A260569FEB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4912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869C1-EF82-4417-BA30-185F660FFB74}" type="datetimeFigureOut">
              <a:rPr lang="zh-CN" altLang="en-US" smtClean="0"/>
              <a:t>2024-10-16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3B47-CF95-43E9-9C6E-A260569FEB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2957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869C1-EF82-4417-BA30-185F660FFB74}" type="datetimeFigureOut">
              <a:rPr lang="zh-CN" altLang="en-US" smtClean="0"/>
              <a:t>2024-10-16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3B47-CF95-43E9-9C6E-A260569FEB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1841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869C1-EF82-4417-BA30-185F660FFB74}" type="datetimeFigureOut">
              <a:rPr lang="zh-CN" altLang="en-US" smtClean="0"/>
              <a:t>2024-10-16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3B47-CF95-43E9-9C6E-A260569FEB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8631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869C1-EF82-4417-BA30-185F660FFB74}" type="datetimeFigureOut">
              <a:rPr lang="zh-CN" altLang="en-US" smtClean="0"/>
              <a:t>2024-10-16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3B47-CF95-43E9-9C6E-A260569FEB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5190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869C1-EF82-4417-BA30-185F660FFB74}" type="datetimeFigureOut">
              <a:rPr lang="zh-CN" altLang="en-US" smtClean="0"/>
              <a:t>2024-10-16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3B47-CF95-43E9-9C6E-A260569FEB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9566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869C1-EF82-4417-BA30-185F660FFB74}" type="datetimeFigureOut">
              <a:rPr lang="zh-CN" altLang="en-US" smtClean="0"/>
              <a:t>2024-10-16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3B47-CF95-43E9-9C6E-A260569FEB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8456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869C1-EF82-4417-BA30-185F660FFB74}" type="datetimeFigureOut">
              <a:rPr lang="zh-CN" altLang="en-US" smtClean="0"/>
              <a:t>2024-10-16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3B47-CF95-43E9-9C6E-A260569FEB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4542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869C1-EF82-4417-BA30-185F660FFB74}" type="datetimeFigureOut">
              <a:rPr lang="zh-CN" altLang="en-US" smtClean="0"/>
              <a:t>2024-10-16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3B47-CF95-43E9-9C6E-A260569FEB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029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869C1-EF82-4417-BA30-185F660FFB74}" type="datetimeFigureOut">
              <a:rPr lang="zh-CN" altLang="en-US" smtClean="0"/>
              <a:t>2024-10-16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E3B47-CF95-43E9-9C6E-A260569FEB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6786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7869C1-EF82-4417-BA30-185F660FFB74}" type="datetimeFigureOut">
              <a:rPr lang="zh-CN" altLang="en-US" smtClean="0"/>
              <a:t>2024-10-16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FE3B47-CF95-43E9-9C6E-A260569FEBB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4409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44544EE-65B7-9806-1A71-F846E67D5E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7099" y="238116"/>
            <a:ext cx="2109803" cy="2124091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D1BF677B-2E02-72A4-E2EB-4F421F1C1CAC}"/>
              </a:ext>
            </a:extLst>
          </p:cNvPr>
          <p:cNvSpPr txBox="1"/>
          <p:nvPr/>
        </p:nvSpPr>
        <p:spPr>
          <a:xfrm>
            <a:off x="3050305" y="288123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S1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7248A978-95C8-011D-5777-6EF4B1DB3649}"/>
              </a:ext>
            </a:extLst>
          </p:cNvPr>
          <p:cNvSpPr txBox="1"/>
          <p:nvPr/>
        </p:nvSpPr>
        <p:spPr>
          <a:xfrm>
            <a:off x="864394" y="2494470"/>
            <a:ext cx="7415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S1. The statistical chart of orthodontic tooth movement distance in rats.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4F20B59-F081-9131-5B59-7B67B74B08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7461" y="3576626"/>
            <a:ext cx="2981345" cy="1878116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0D3EAA31-7E7F-85D0-8344-5C5EC38A9317}"/>
              </a:ext>
            </a:extLst>
          </p:cNvPr>
          <p:cNvSpPr txBox="1"/>
          <p:nvPr/>
        </p:nvSpPr>
        <p:spPr>
          <a:xfrm>
            <a:off x="967978" y="5857875"/>
            <a:ext cx="7208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S2. Statistical chart of blood glucose measurements in rats (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IPGTT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7038B96-A558-B803-4C7B-E54BB4DB607E}"/>
              </a:ext>
            </a:extLst>
          </p:cNvPr>
          <p:cNvSpPr txBox="1"/>
          <p:nvPr/>
        </p:nvSpPr>
        <p:spPr>
          <a:xfrm>
            <a:off x="2843213" y="3476610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S2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532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2E92540-129D-F6CF-93B9-FF611507E6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6813" y="223825"/>
            <a:ext cx="2850373" cy="232021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A6628188-59EF-58FD-F3A1-1B52DEDBA578}"/>
              </a:ext>
            </a:extLst>
          </p:cNvPr>
          <p:cNvSpPr txBox="1"/>
          <p:nvPr/>
        </p:nvSpPr>
        <p:spPr>
          <a:xfrm>
            <a:off x="2686048" y="223825"/>
            <a:ext cx="585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S3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4ADB77B-C7E7-C414-21C5-AA2F5F89968A}"/>
              </a:ext>
            </a:extLst>
          </p:cNvPr>
          <p:cNvSpPr txBox="1"/>
          <p:nvPr/>
        </p:nvSpPr>
        <p:spPr>
          <a:xfrm>
            <a:off x="1982391" y="2607469"/>
            <a:ext cx="5179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Figure S3. Relative content of AGEs in rat serum.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22098F1B-FF3F-6BFE-7A2B-624439D629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1107" y="3290875"/>
            <a:ext cx="6698488" cy="2758863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047A2C90-9E64-A4E9-897D-187850416EB1}"/>
              </a:ext>
            </a:extLst>
          </p:cNvPr>
          <p:cNvSpPr txBox="1"/>
          <p:nvPr/>
        </p:nvSpPr>
        <p:spPr>
          <a:xfrm>
            <a:off x="1043167" y="3244334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latin typeface="Arial" panose="020B0604020202020204" pitchFamily="34" charset="0"/>
                <a:cs typeface="Arial" panose="020B0604020202020204" pitchFamily="34" charset="0"/>
              </a:rPr>
              <a:t>S4</a:t>
            </a:r>
            <a:endParaRPr lang="zh-CN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D26AB12-173B-4FE8-92B0-372F5F3DFBDF}"/>
              </a:ext>
            </a:extLst>
          </p:cNvPr>
          <p:cNvSpPr txBox="1"/>
          <p:nvPr/>
        </p:nvSpPr>
        <p:spPr>
          <a:xfrm>
            <a:off x="734020" y="5875466"/>
            <a:ext cx="7675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Figure S4. (A) The application of force promoted the formation of TNTs. (B) The expression of TNFAIP2 was upregulated and associated with OE-KDM6B.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360710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主题​​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</TotalTime>
  <Words>73</Words>
  <Application>Microsoft Office PowerPoint</Application>
  <PresentationFormat>全屏显示(4:3)</PresentationFormat>
  <Paragraphs>8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Times New Roman</vt:lpstr>
      <vt:lpstr>Office 主题​​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Qiaohui Ying</dc:creator>
  <cp:lastModifiedBy>Qiaohui Ying</cp:lastModifiedBy>
  <cp:revision>4</cp:revision>
  <dcterms:created xsi:type="dcterms:W3CDTF">2024-10-16T08:03:00Z</dcterms:created>
  <dcterms:modified xsi:type="dcterms:W3CDTF">2024-10-16T08:34:20Z</dcterms:modified>
</cp:coreProperties>
</file>