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9753600" cy="13004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17339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6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30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871431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462281" y="704426"/>
            <a:ext cx="10698482" cy="1139124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600" y="6692054"/>
            <a:ext cx="8788401" cy="3305388"/>
          </a:xfrm>
          <a:prstGeom prst="rect">
            <a:avLst/>
          </a:prstGeom>
        </p:spPr>
        <p:txBody>
          <a:bodyPr/>
          <a:lstStyle/>
          <a:p>
            <a:r>
              <a:t>Titre de la présentation</a:t>
            </a:r>
          </a:p>
        </p:txBody>
      </p:sp>
      <p:sp>
        <p:nvSpPr>
          <p:cNvPr id="23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83076" y="2412187"/>
            <a:ext cx="8787449" cy="452963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Auteur et date</a:t>
            </a:r>
          </a:p>
        </p:txBody>
      </p:sp>
      <p:sp>
        <p:nvSpPr>
          <p:cNvPr id="2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9881536"/>
            <a:ext cx="8788401" cy="794277"/>
          </a:xfrm>
          <a:prstGeom prst="rect">
            <a:avLst/>
          </a:prstGeom>
        </p:spPr>
        <p:txBody>
          <a:bodyPr/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utre titre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sz="half" idx="21"/>
          </p:nvPr>
        </p:nvSpPr>
        <p:spPr>
          <a:xfrm>
            <a:off x="4389119" y="1481102"/>
            <a:ext cx="4857936" cy="1005162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528711"/>
            <a:ext cx="3911601" cy="4182951"/>
          </a:xfrm>
          <a:prstGeom prst="rect">
            <a:avLst/>
          </a:prstGeom>
        </p:spPr>
        <p:txBody>
          <a:bodyPr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34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6646455"/>
            <a:ext cx="3911601" cy="3829635"/>
          </a:xfrm>
          <a:prstGeom prst="rect">
            <a:avLst/>
          </a:prstGeom>
        </p:spPr>
        <p:txBody>
          <a:bodyPr/>
          <a:lstStyle/>
          <a:p>
            <a:r>
              <a:t>Sous-titre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 numCol="2" spcCol="585893"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39116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61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4646759"/>
            <a:ext cx="3911601" cy="5871381"/>
          </a:xfrm>
          <a:prstGeom prst="rect">
            <a:avLst/>
          </a:prstGeom>
        </p:spPr>
        <p:txBody>
          <a:bodyPr/>
          <a:lstStyle>
            <a:lvl1pPr marL="3238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1pPr>
            <a:lvl2pPr marL="7810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2pPr>
            <a:lvl3pPr marL="12382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3pPr>
            <a:lvl4pPr marL="16954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4pPr>
            <a:lvl5pPr marL="2152650" indent="-323850" defTabSz="1300448">
              <a:lnSpc>
                <a:spcPct val="90000"/>
              </a:lnSpc>
              <a:spcBef>
                <a:spcPts val="2400"/>
              </a:spcBef>
              <a:buSzPct val="123000"/>
              <a:buChar char="•"/>
              <a:defRPr sz="2550" b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sz="half" idx="22"/>
          </p:nvPr>
        </p:nvSpPr>
        <p:spPr>
          <a:xfrm>
            <a:off x="4876800" y="1335989"/>
            <a:ext cx="4366750" cy="1035081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39116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6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482598" y="4849706"/>
            <a:ext cx="8788403" cy="3305389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7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3823"/>
            <a:ext cx="261503" cy="1932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409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diapositive</a:t>
            </a:r>
          </a:p>
        </p:txBody>
      </p:sp>
      <p:sp>
        <p:nvSpPr>
          <p:cNvPr id="80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diapositive</a:t>
            </a:r>
          </a:p>
        </p:txBody>
      </p:sp>
      <p:sp>
        <p:nvSpPr>
          <p:cNvPr id="8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re de l’ordre du jour"/>
          <p:cNvSpPr txBox="1">
            <a:spLocks noGrp="1"/>
          </p:cNvSpPr>
          <p:nvPr>
            <p:ph type="title" hasCustomPrompt="1"/>
          </p:nvPr>
        </p:nvSpPr>
        <p:spPr>
          <a:xfrm>
            <a:off x="482600" y="2393245"/>
            <a:ext cx="8788401" cy="1020516"/>
          </a:xfrm>
          <a:prstGeom prst="rect">
            <a:avLst/>
          </a:prstGeom>
        </p:spPr>
        <p:txBody>
          <a:bodyPr anchor="t"/>
          <a:lstStyle>
            <a:lvl1pPr>
              <a:defRPr sz="4500" spc="-89"/>
            </a:lvl1pPr>
          </a:lstStyle>
          <a:p>
            <a:r>
              <a:t>Titre de l’ordre du jour</a:t>
            </a:r>
          </a:p>
        </p:txBody>
      </p:sp>
      <p:sp>
        <p:nvSpPr>
          <p:cNvPr id="89" name="Sous-titre de l’ordre du jour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3313039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defTabSz="343408">
              <a:defRPr sz="2223"/>
            </a:lvl1pPr>
          </a:lstStyle>
          <a:p>
            <a:r>
              <a:t>Sous-titre de l’ordre du jour</a:t>
            </a:r>
          </a:p>
        </p:txBody>
      </p:sp>
      <p:sp>
        <p:nvSpPr>
          <p:cNvPr id="90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4646759"/>
            <a:ext cx="8788401" cy="5870943"/>
          </a:xfrm>
          <a:prstGeom prst="rect">
            <a:avLst/>
          </a:prstGeom>
        </p:spPr>
        <p:txBody>
          <a:bodyPr/>
          <a:lstStyle>
            <a:lvl1pPr>
              <a:spcBef>
                <a:spcPts val="900"/>
              </a:spcBef>
              <a:defRPr b="0" spc="-28"/>
            </a:lvl1pPr>
            <a:lvl2pPr>
              <a:spcBef>
                <a:spcPts val="900"/>
              </a:spcBef>
              <a:defRPr b="0" spc="-28"/>
            </a:lvl2pPr>
            <a:lvl3pPr>
              <a:spcBef>
                <a:spcPts val="900"/>
              </a:spcBef>
              <a:defRPr b="0" spc="-28"/>
            </a:lvl3pPr>
            <a:lvl4pPr>
              <a:spcBef>
                <a:spcPts val="900"/>
              </a:spcBef>
              <a:defRPr b="0" spc="-28"/>
            </a:lvl4pPr>
            <a:lvl5pPr>
              <a:spcBef>
                <a:spcPts val="900"/>
              </a:spcBef>
              <a:defRPr b="0" spc="-28"/>
            </a:lvl5pPr>
          </a:lstStyle>
          <a:p>
            <a:r>
              <a:t>Rubriques de l’ordre du jour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82600" y="5124866"/>
            <a:ext cx="8788401" cy="2755069"/>
          </a:xfrm>
          <a:prstGeom prst="rect">
            <a:avLst/>
          </a:prstGeom>
        </p:spPr>
        <p:txBody>
          <a:bodyPr anchor="ctr"/>
          <a:lstStyle>
            <a:lvl1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1300448">
              <a:lnSpc>
                <a:spcPct val="80000"/>
              </a:lnSpc>
              <a:defRPr sz="6150" b="0" spc="-12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482600" y="2390703"/>
            <a:ext cx="8788401" cy="5149572"/>
          </a:xfrm>
          <a:prstGeom prst="rect">
            <a:avLst/>
          </a:prstGeom>
        </p:spPr>
        <p:txBody>
          <a:bodyPr anchor="b"/>
          <a:lstStyle>
            <a:lvl1pPr algn="ctr" defTabSz="1300448">
              <a:lnSpc>
                <a:spcPct val="80000"/>
              </a:lnSpc>
              <a:defRPr sz="13200" spc="-132"/>
            </a:lvl1pPr>
            <a:lvl2pPr algn="ctr" defTabSz="1300448">
              <a:lnSpc>
                <a:spcPct val="80000"/>
              </a:lnSpc>
              <a:defRPr sz="13200" spc="-132"/>
            </a:lvl2pPr>
            <a:lvl3pPr algn="ctr" defTabSz="1300448">
              <a:lnSpc>
                <a:spcPct val="80000"/>
              </a:lnSpc>
              <a:defRPr sz="13200" spc="-132"/>
            </a:lvl3pPr>
            <a:lvl4pPr algn="ctr" defTabSz="1300448">
              <a:lnSpc>
                <a:spcPct val="80000"/>
              </a:lnSpc>
              <a:defRPr sz="13200" spc="-132"/>
            </a:lvl4pPr>
            <a:lvl5pPr algn="ctr" defTabSz="1300448">
              <a:lnSpc>
                <a:spcPct val="80000"/>
              </a:lnSpc>
              <a:defRPr sz="13200" spc="-13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onnées clé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82600" y="7500928"/>
            <a:ext cx="8788401" cy="664733"/>
          </a:xfrm>
          <a:prstGeom prst="rect">
            <a:avLst/>
          </a:prstGeom>
        </p:spPr>
        <p:txBody>
          <a:bodyPr lIns="24383" tIns="24383" rIns="24383" bIns="24383"/>
          <a:lstStyle>
            <a:lvl1pPr algn="ctr" defTabSz="343408">
              <a:defRPr sz="2223"/>
            </a:lvl1pPr>
          </a:lstStyle>
          <a:p>
            <a:r>
              <a:t>Données clés</a:t>
            </a:r>
          </a:p>
        </p:txBody>
      </p:sp>
      <p:sp>
        <p:nvSpPr>
          <p:cNvPr id="10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72010" y="9217034"/>
            <a:ext cx="8080022" cy="452964"/>
          </a:xfrm>
          <a:prstGeom prst="rect">
            <a:avLst/>
          </a:prstGeom>
        </p:spPr>
        <p:txBody>
          <a:bodyPr lIns="24383" tIns="24383" rIns="24383" bIns="24383"/>
          <a:lstStyle>
            <a:lvl1pPr defTabSz="365421">
              <a:defRPr sz="1494"/>
            </a:lvl1pPr>
          </a:lstStyle>
          <a:p>
            <a:r>
              <a:t>Attribution</a:t>
            </a:r>
          </a:p>
        </p:txBody>
      </p:sp>
      <p:sp>
        <p:nvSpPr>
          <p:cNvPr id="116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1569" y="5138390"/>
            <a:ext cx="8350463" cy="2728021"/>
          </a:xfrm>
          <a:prstGeom prst="rect">
            <a:avLst/>
          </a:prstGeom>
        </p:spPr>
        <p:txBody>
          <a:bodyPr/>
          <a:lstStyle>
            <a:lvl1pPr marL="340759" indent="-250613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40759" indent="922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40759" indent="4351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40759" indent="7780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40759" indent="1120986" defTabSz="1300448">
              <a:lnSpc>
                <a:spcPct val="90000"/>
              </a:lnSpc>
              <a:defRPr sz="4500" b="0" spc="-89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 Citation notable 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6304280" y="2348088"/>
            <a:ext cx="2975640" cy="423088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5400040" y="4454596"/>
            <a:ext cx="4175761" cy="864012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55881" y="1977813"/>
            <a:ext cx="6644642" cy="88595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533401" y="-2302935"/>
            <a:ext cx="10820401" cy="153890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la présentation"/>
          <p:cNvSpPr txBox="1">
            <a:spLocks noGrp="1"/>
          </p:cNvSpPr>
          <p:nvPr>
            <p:ph type="title" hasCustomPrompt="1"/>
          </p:nvPr>
        </p:nvSpPr>
        <p:spPr>
          <a:xfrm>
            <a:off x="482598" y="3456705"/>
            <a:ext cx="8788403" cy="3305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 anchor="b">
            <a:normAutofit/>
          </a:bodyPr>
          <a:lstStyle/>
          <a:p>
            <a:r>
              <a:t>Titre de la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480536" y="6762091"/>
            <a:ext cx="8788401" cy="13546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7093" tIns="27093" rIns="27093" bIns="27093">
            <a:normAutofit/>
          </a:bodyPr>
          <a:lstStyle/>
          <a:p>
            <a:r>
              <a:t>Sous-titre de la présentation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743550" y="11000812"/>
            <a:ext cx="261503" cy="193215"/>
          </a:xfrm>
          <a:prstGeom prst="rect">
            <a:avLst/>
          </a:prstGeom>
          <a:ln w="3175">
            <a:miter lim="400000"/>
          </a:ln>
        </p:spPr>
        <p:txBody>
          <a:bodyPr wrap="none" lIns="27093" tIns="27093" rIns="27093" bIns="27093" anchor="b">
            <a:spAutoFit/>
          </a:bodyPr>
          <a:lstStyle>
            <a:lvl1pPr defTabSz="311573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ransition spd="med"/>
  <p:txStyles>
    <p:titleStyle>
      <a:lvl1pPr marL="0" marR="0" indent="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130044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150" b="1" i="0" u="none" strike="noStrike" cap="none" spc="-123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l" defTabSz="44026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3429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6858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0287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3716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7145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0574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24003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2743200" algn="ctr" defTabSz="3115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123" y="0"/>
            <a:ext cx="9563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algn="just" defTabSz="337185">
              <a:lnSpc>
                <a:spcPct val="150000"/>
              </a:lnSpc>
              <a:spcBef>
                <a:spcPts val="750"/>
              </a:spcBef>
              <a:defRPr sz="1100" b="0">
                <a:uFill>
                  <a:solidFill>
                    <a:srgbClr val="000000"/>
                  </a:solidFill>
                </a:uFill>
                <a:latin typeface="Calibri Light"/>
                <a:ea typeface="Calibri Light"/>
                <a:cs typeface="Calibri Light"/>
                <a:sym typeface="Calibri Light"/>
              </a:defRPr>
            </a:pP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Additional file 1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  <a:sym typeface="Times New Roman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7C848EE4-EC9F-49F9-AF16-9C103C15E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9" y="609600"/>
            <a:ext cx="9668721" cy="634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93197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5870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7093" tIns="27093" rIns="27093" bIns="27093" numCol="1" spcCol="38100" rtlCol="0" anchor="ctr">
        <a:spAutoFit/>
      </a:bodyPr>
      <a:lstStyle>
        <a:defPPr marL="0" marR="0" indent="0" algn="ctr" defTabSz="17339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Calibri Light</vt:lpstr>
      <vt:lpstr>Helvetica Neue</vt:lpstr>
      <vt:lpstr>Helvetica Neue Medium</vt:lpstr>
      <vt:lpstr>Times New Roman</vt:lpstr>
      <vt:lpstr>21_BasicWhite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MEBARKI Miryam</dc:creator>
  <cp:lastModifiedBy>Durga  Ramu</cp:lastModifiedBy>
  <cp:revision>45</cp:revision>
  <dcterms:modified xsi:type="dcterms:W3CDTF">2025-05-07T06:02:54Z</dcterms:modified>
</cp:coreProperties>
</file>