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4" r:id="rId2"/>
  </p:sldIdLst>
  <p:sldSz cx="9753600" cy="13004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30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129134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462281" y="704426"/>
            <a:ext cx="10698482" cy="1139124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600" y="6692054"/>
            <a:ext cx="8788401" cy="3305388"/>
          </a:xfrm>
          <a:prstGeom prst="rect">
            <a:avLst/>
          </a:prstGeom>
        </p:spPr>
        <p:txBody>
          <a:bodyPr/>
          <a:lstStyle/>
          <a:p>
            <a:r>
              <a:t>Titre de la présentation</a:t>
            </a:r>
          </a:p>
        </p:txBody>
      </p:sp>
      <p:sp>
        <p:nvSpPr>
          <p:cNvPr id="23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83076" y="2412187"/>
            <a:ext cx="8787449" cy="452963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Auteur et date</a:t>
            </a:r>
          </a:p>
        </p:txBody>
      </p:sp>
      <p:sp>
        <p:nvSpPr>
          <p:cNvPr id="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9881536"/>
            <a:ext cx="8788401" cy="794277"/>
          </a:xfrm>
          <a:prstGeom prst="rect">
            <a:avLst/>
          </a:prstGeom>
        </p:spPr>
        <p:txBody>
          <a:bodyPr/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4389119" y="1481102"/>
            <a:ext cx="4857936" cy="10051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528711"/>
            <a:ext cx="3911601" cy="4182951"/>
          </a:xfrm>
          <a:prstGeom prst="rect">
            <a:avLst/>
          </a:prstGeom>
        </p:spPr>
        <p:txBody>
          <a:bodyPr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3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6646455"/>
            <a:ext cx="3911601" cy="3829635"/>
          </a:xfrm>
          <a:prstGeom prst="rect">
            <a:avLst/>
          </a:prstGeom>
        </p:spPr>
        <p:txBody>
          <a:bodyPr/>
          <a:lstStyle/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 numCol="2" spcCol="585893"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39116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4646759"/>
            <a:ext cx="3911601" cy="5871381"/>
          </a:xfrm>
          <a:prstGeom prst="rect">
            <a:avLst/>
          </a:prstGeom>
        </p:spPr>
        <p:txBody>
          <a:bodyPr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sz="half" idx="22"/>
          </p:nvPr>
        </p:nvSpPr>
        <p:spPr>
          <a:xfrm>
            <a:off x="4876800" y="1335989"/>
            <a:ext cx="4366750" cy="1035081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39116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482598" y="4849706"/>
            <a:ext cx="8788403" cy="3305389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409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l’ordre du jour</a:t>
            </a:r>
          </a:p>
        </p:txBody>
      </p:sp>
      <p:sp>
        <p:nvSpPr>
          <p:cNvPr id="89" name="Sous-titre de l’ordre du jour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l’ordre du jour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b="0" spc="-28"/>
            </a:lvl1pPr>
            <a:lvl2pPr>
              <a:spcBef>
                <a:spcPts val="900"/>
              </a:spcBef>
              <a:defRPr b="0" spc="-28"/>
            </a:lvl2pPr>
            <a:lvl3pPr>
              <a:spcBef>
                <a:spcPts val="900"/>
              </a:spcBef>
              <a:defRPr b="0" spc="-28"/>
            </a:lvl3pPr>
            <a:lvl4pPr>
              <a:spcBef>
                <a:spcPts val="900"/>
              </a:spcBef>
              <a:defRPr b="0" spc="-28"/>
            </a:lvl4pPr>
            <a:lvl5pPr>
              <a:spcBef>
                <a:spcPts val="900"/>
              </a:spcBef>
              <a:defRPr b="0" spc="-28"/>
            </a:lvl5pPr>
          </a:lstStyle>
          <a:p>
            <a:r>
              <a:t>Rubriques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5124866"/>
            <a:ext cx="8788401" cy="2755069"/>
          </a:xfrm>
          <a:prstGeom prst="rect">
            <a:avLst/>
          </a:prstGeom>
        </p:spPr>
        <p:txBody>
          <a:bodyPr anchor="ctr"/>
          <a:lstStyle>
            <a:lvl1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2600" y="2390703"/>
            <a:ext cx="8788401" cy="5149572"/>
          </a:xfrm>
          <a:prstGeom prst="rect">
            <a:avLst/>
          </a:prstGeom>
        </p:spPr>
        <p:txBody>
          <a:bodyPr anchor="b"/>
          <a:lstStyle>
            <a:lvl1pPr algn="ctr" defTabSz="1300448">
              <a:lnSpc>
                <a:spcPct val="80000"/>
              </a:lnSpc>
              <a:defRPr sz="13200" spc="-132"/>
            </a:lvl1pPr>
            <a:lvl2pPr algn="ctr" defTabSz="1300448">
              <a:lnSpc>
                <a:spcPct val="80000"/>
              </a:lnSpc>
              <a:defRPr sz="13200" spc="-132"/>
            </a:lvl2pPr>
            <a:lvl3pPr algn="ctr" defTabSz="1300448">
              <a:lnSpc>
                <a:spcPct val="80000"/>
              </a:lnSpc>
              <a:defRPr sz="13200" spc="-132"/>
            </a:lvl3pPr>
            <a:lvl4pPr algn="ctr" defTabSz="1300448">
              <a:lnSpc>
                <a:spcPct val="80000"/>
              </a:lnSpc>
              <a:defRPr sz="13200" spc="-132"/>
            </a:lvl4pPr>
            <a:lvl5pPr algn="ctr" defTabSz="1300448">
              <a:lnSpc>
                <a:spcPct val="80000"/>
              </a:lnSpc>
              <a:defRPr sz="13200" spc="-132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7500928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343408">
              <a:defRPr sz="2223"/>
            </a:lvl1pPr>
          </a:lstStyle>
          <a:p>
            <a:r>
              <a:t>Données clés</a:t>
            </a:r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72010" y="9217034"/>
            <a:ext cx="8080022" cy="452964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Attribution</a:t>
            </a:r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1569" y="5138390"/>
            <a:ext cx="8350463" cy="2728021"/>
          </a:xfrm>
          <a:prstGeom prst="rect">
            <a:avLst/>
          </a:prstGeom>
        </p:spPr>
        <p:txBody>
          <a:bodyPr/>
          <a:lstStyle>
            <a:lvl1pPr marL="340759" indent="-250613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40759" indent="922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40759" indent="4351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40759" indent="7780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40759" indent="11209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 Citation notable 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6304280" y="2348088"/>
            <a:ext cx="2975640" cy="42308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5400040" y="4454596"/>
            <a:ext cx="4175761" cy="86401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55881" y="1977813"/>
            <a:ext cx="6644642" cy="88595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533401" y="-2302935"/>
            <a:ext cx="10820401" cy="153890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598" y="3456705"/>
            <a:ext cx="8788403" cy="33053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Titre de la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0536" y="6762091"/>
            <a:ext cx="8788401" cy="135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0812"/>
            <a:ext cx="261503" cy="193215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defTabSz="311573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</a:t>
            </a:r>
            <a:r>
              <a:rPr lang="en-US" sz="1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24" y="978198"/>
            <a:ext cx="4217756" cy="27629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55" y="8091050"/>
            <a:ext cx="2328672" cy="245364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734" y="8059151"/>
            <a:ext cx="2313432" cy="270052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32" y="4273902"/>
            <a:ext cx="4117848" cy="269748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1" y="4448281"/>
            <a:ext cx="4117848" cy="269748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3" y="387046"/>
            <a:ext cx="4980432" cy="32796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456816" y="748145"/>
            <a:ext cx="3321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8" y="748145"/>
            <a:ext cx="3321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71983" y="4109727"/>
            <a:ext cx="3321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174" y="4109727"/>
            <a:ext cx="3321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7733" y="7927348"/>
            <a:ext cx="3209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3469802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8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Helvetica Neue</vt:lpstr>
      <vt:lpstr>Helvetica Neue Medium</vt:lpstr>
      <vt:lpstr>Times New Roman</vt:lpstr>
      <vt:lpstr>21_BasicWhite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MEBARKI Miryam</dc:creator>
  <cp:lastModifiedBy>Durga  Ramu</cp:lastModifiedBy>
  <cp:revision>45</cp:revision>
  <dcterms:modified xsi:type="dcterms:W3CDTF">2025-05-07T06:06:46Z</dcterms:modified>
</cp:coreProperties>
</file>