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68" r:id="rId2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jJTOvfIHKGAEi//H3TVbkon7bC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617"/>
  </p:normalViewPr>
  <p:slideViewPr>
    <p:cSldViewPr snapToGrid="0">
      <p:cViewPr varScale="1">
        <p:scale>
          <a:sx n="119" d="100"/>
          <a:sy n="119" d="100"/>
        </p:scale>
        <p:origin x="102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customschemas.google.com/relationships/presentationmetadata" Target="metadata"/><Relationship Id="rId15" Type="http://schemas.openxmlformats.org/officeDocument/2006/relationships/tableStyles" Target="tableStyles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1449696" y="3985463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69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467917" y="2469622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866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467917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3467">
                <a:solidFill>
                  <a:srgbClr val="757575"/>
                </a:solidFill>
              </a:defRPr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889">
                <a:solidFill>
                  <a:srgbClr val="757575"/>
                </a:solidFill>
              </a:defRPr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2601">
                <a:solidFill>
                  <a:srgbClr val="757575"/>
                </a:solidFill>
              </a:defRPr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467" b="1"/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889" b="1"/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601" b="1"/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472382" y="3618443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3471864" y="2428348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467" b="1"/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889" b="1"/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601" b="1"/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3471864" y="3618443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62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2915544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62370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622"/>
            </a:lvl1pPr>
            <a:lvl2pPr marL="1320775" lvl="1" indent="-58701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4044"/>
            </a:lvl2pPr>
            <a:lvl3pPr marL="1981164" lvl="2" indent="-550325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467"/>
            </a:lvl3pPr>
            <a:lvl4pPr marL="2641552" lvl="3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4pPr>
            <a:lvl5pPr marL="3301940" lvl="4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5pPr>
            <a:lvl6pPr marL="3962327" lvl="5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6pPr>
            <a:lvl7pPr marL="4622716" lvl="6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7pPr>
            <a:lvl8pPr marL="5283104" lvl="7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8pPr>
            <a:lvl9pPr marL="5943491" lvl="8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72382" y="2971800"/>
            <a:ext cx="2211883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/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024"/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733"/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62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2915544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472382" y="2971800"/>
            <a:ext cx="2211883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/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024"/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733"/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4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91808-9B43-7F29-1279-4F8CF09D8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561A8F-5E12-C364-F132-42711032DBD6}"/>
              </a:ext>
            </a:extLst>
          </p:cNvPr>
          <p:cNvSpPr txBox="1"/>
          <p:nvPr/>
        </p:nvSpPr>
        <p:spPr>
          <a:xfrm>
            <a:off x="2457071" y="1026299"/>
            <a:ext cx="7470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IntegrinαV</a:t>
            </a:r>
            <a:endParaRPr kumimoji="1" lang="en-US" altLang="ja-JP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17038B0-AA17-42BA-46EE-77DA53F35B39}"/>
              </a:ext>
            </a:extLst>
          </p:cNvPr>
          <p:cNvSpPr txBox="1"/>
          <p:nvPr/>
        </p:nvSpPr>
        <p:spPr>
          <a:xfrm>
            <a:off x="2457071" y="1791798"/>
            <a:ext cx="63465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3BB3A54-AB27-DC4A-D0DA-A4CA0D9A0B12}"/>
              </a:ext>
            </a:extLst>
          </p:cNvPr>
          <p:cNvSpPr txBox="1"/>
          <p:nvPr/>
        </p:nvSpPr>
        <p:spPr>
          <a:xfrm>
            <a:off x="2457071" y="1522163"/>
            <a:ext cx="63465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αSMA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47C348-3225-68ED-38FD-DAE389F2D328}"/>
              </a:ext>
            </a:extLst>
          </p:cNvPr>
          <p:cNvSpPr txBox="1"/>
          <p:nvPr/>
        </p:nvSpPr>
        <p:spPr>
          <a:xfrm>
            <a:off x="2457071" y="1275412"/>
            <a:ext cx="76089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collagen</a:t>
            </a:r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1A1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ECA0687-A00A-3400-B363-80BE93926E8B}"/>
              </a:ext>
            </a:extLst>
          </p:cNvPr>
          <p:cNvSpPr txBox="1"/>
          <p:nvPr/>
        </p:nvSpPr>
        <p:spPr>
          <a:xfrm>
            <a:off x="1024153" y="2267038"/>
            <a:ext cx="1530367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60" dirty="0">
                <a:latin typeface="Arial" panose="020B0604020202020204" pitchFamily="34" charset="0"/>
                <a:cs typeface="Arial" panose="020B0604020202020204" pitchFamily="34" charset="0"/>
              </a:rPr>
              <a:t>TGF-β1     </a:t>
            </a:r>
            <a:r>
              <a:rPr lang="ja-JP" altLang="en-US" sz="6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660" dirty="0">
                <a:latin typeface="Arial" panose="020B0604020202020204" pitchFamily="34" charset="0"/>
                <a:cs typeface="Arial" panose="020B0604020202020204" pitchFamily="34" charset="0"/>
              </a:rPr>
              <a:t> -       -       +       +</a:t>
            </a:r>
            <a:endParaRPr lang="ja-JP" altLang="en-US" sz="6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54D3984-87A4-D381-CA4C-0473D6979017}"/>
              </a:ext>
            </a:extLst>
          </p:cNvPr>
          <p:cNvSpPr txBox="1"/>
          <p:nvPr/>
        </p:nvSpPr>
        <p:spPr>
          <a:xfrm>
            <a:off x="694519" y="2061433"/>
            <a:ext cx="1799003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60" dirty="0">
                <a:latin typeface="Arial" panose="020B0604020202020204" pitchFamily="34" charset="0"/>
                <a:cs typeface="Arial" panose="020B0604020202020204" pitchFamily="34" charset="0"/>
              </a:rPr>
              <a:t>miR-4516 inhibitor       -       +       -       +</a:t>
            </a:r>
            <a:endParaRPr lang="ja-JP" altLang="en-US" sz="6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図 11" descr="抽象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B95D3B63-CB02-B642-150B-54427C2EA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57" y="1273917"/>
            <a:ext cx="780595" cy="196939"/>
          </a:xfrm>
          <a:prstGeom prst="rect">
            <a:avLst/>
          </a:prstGeom>
        </p:spPr>
      </p:pic>
      <p:pic>
        <p:nvPicPr>
          <p:cNvPr id="13" name="図 12" descr="黒い背景とぼやけた写真&#10;&#10;AI 生成コンテンツは誤りを含む可能性があります。">
            <a:extLst>
              <a:ext uri="{FF2B5EF4-FFF2-40B4-BE49-F238E27FC236}">
                <a16:creationId xmlns:a16="http://schemas.microsoft.com/office/drawing/2014/main" id="{FD2BF756-0786-E336-D098-A537BD80C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33" y="1819004"/>
            <a:ext cx="777620" cy="161033"/>
          </a:xfrm>
          <a:prstGeom prst="rect">
            <a:avLst/>
          </a:prstGeom>
        </p:spPr>
      </p:pic>
      <p:pic>
        <p:nvPicPr>
          <p:cNvPr id="14" name="図 13" descr="黒い背景とぼやけた写真&#10;&#10;AI 生成コンテンツは誤りを含む可能性があります。">
            <a:extLst>
              <a:ext uri="{FF2B5EF4-FFF2-40B4-BE49-F238E27FC236}">
                <a16:creationId xmlns:a16="http://schemas.microsoft.com/office/drawing/2014/main" id="{DA1DDB0E-8575-EEE9-4CE5-A7A6FB0DBA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48" y="1551050"/>
            <a:ext cx="795011" cy="137598"/>
          </a:xfrm>
          <a:prstGeom prst="rect">
            <a:avLst/>
          </a:prstGeom>
        </p:spPr>
      </p:pic>
      <p:pic>
        <p:nvPicPr>
          <p:cNvPr id="15" name="図 14" descr="ぼかし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FFE4BE2-8007-24E2-479E-4ECC89333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737" y="1019826"/>
            <a:ext cx="795015" cy="17425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E04EDC2-4B1C-3222-FE68-3EF71D5FB6A4}"/>
              </a:ext>
            </a:extLst>
          </p:cNvPr>
          <p:cNvSpPr txBox="1"/>
          <p:nvPr/>
        </p:nvSpPr>
        <p:spPr>
          <a:xfrm>
            <a:off x="382480" y="298709"/>
            <a:ext cx="1855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Supplement Figure 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C43FBB-DB1F-A88D-7909-E82089147AEE}"/>
              </a:ext>
            </a:extLst>
          </p:cNvPr>
          <p:cNvSpPr txBox="1"/>
          <p:nvPr/>
        </p:nvSpPr>
        <p:spPr>
          <a:xfrm>
            <a:off x="488261" y="8188087"/>
            <a:ext cx="22997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13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ja-JP" altLang="en-US" sz="101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9CB13E-2510-B8C8-655E-76A5496AE156}"/>
              </a:ext>
            </a:extLst>
          </p:cNvPr>
          <p:cNvSpPr txBox="1"/>
          <p:nvPr/>
        </p:nvSpPr>
        <p:spPr>
          <a:xfrm>
            <a:off x="1101343" y="1282307"/>
            <a:ext cx="5159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135 </a:t>
            </a:r>
            <a:r>
              <a:rPr lang="ja-JP" alt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ー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4EB67E-BAF7-35F3-D18B-2EA379E8A7E8}"/>
              </a:ext>
            </a:extLst>
          </p:cNvPr>
          <p:cNvSpPr txBox="1"/>
          <p:nvPr/>
        </p:nvSpPr>
        <p:spPr>
          <a:xfrm>
            <a:off x="1101343" y="1035397"/>
            <a:ext cx="5159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ja-JP" alt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ー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FE3F660-8EE0-2FC6-A5D1-DA9AB2105B72}"/>
              </a:ext>
            </a:extLst>
          </p:cNvPr>
          <p:cNvSpPr txBox="1"/>
          <p:nvPr/>
        </p:nvSpPr>
        <p:spPr>
          <a:xfrm>
            <a:off x="1160653" y="1529350"/>
            <a:ext cx="439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ja-JP" alt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ー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D424F04-7A27-90CF-F1E9-28373E6F1299}"/>
              </a:ext>
            </a:extLst>
          </p:cNvPr>
          <p:cNvSpPr txBox="1"/>
          <p:nvPr/>
        </p:nvSpPr>
        <p:spPr>
          <a:xfrm>
            <a:off x="1154750" y="1785223"/>
            <a:ext cx="439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ja-JP" alt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ー</a:t>
            </a:r>
          </a:p>
        </p:txBody>
      </p:sp>
    </p:spTree>
    <p:extLst>
      <p:ext uri="{BB962C8B-B14F-4D97-AF65-F5344CB8AC3E}">
        <p14:creationId xmlns:p14="http://schemas.microsoft.com/office/powerpoint/2010/main" val="3999278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27</Words>
  <Application>Microsoft Office PowerPoint</Application>
  <PresentationFormat>A4 210 x 297 mm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YONEKURA Toshiya</dc:creator>
  <cp:lastModifiedBy>住吉 一誠</cp:lastModifiedBy>
  <cp:revision>12</cp:revision>
  <dcterms:created xsi:type="dcterms:W3CDTF">2024-02-14T09:22:27Z</dcterms:created>
  <dcterms:modified xsi:type="dcterms:W3CDTF">2025-06-30T04:15:00Z</dcterms:modified>
</cp:coreProperties>
</file>