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12"/>
  </p:notesMasterIdLst>
  <p:sldIdLst>
    <p:sldId id="315" r:id="rId5"/>
    <p:sldId id="320" r:id="rId6"/>
    <p:sldId id="321" r:id="rId7"/>
    <p:sldId id="289" r:id="rId8"/>
    <p:sldId id="316" r:id="rId9"/>
    <p:sldId id="318" r:id="rId10"/>
    <p:sldId id="317" r:id="rId11"/>
  </p:sldIdLst>
  <p:sldSz cx="7559675" cy="10799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BD14C8-3541-EBD8-73DF-CECF593BAF6C}" name="Maria Catarina Carloto Carreira" initials="MCCC" userId="S::ist189824@tecnico.ulisboa.pt::34b4363e-abcc-42f2-a597-95b2d6bd110b" providerId="AD"/>
  <p188:author id="{75CF38FA-5181-928C-4A30-A70930942ABC}" name="André Dargen de Matos Branco" initials="AB" userId="S::ist172930@tecnico.ulisboa.pt::cb96f1ac-6d55-4d6d-a96f-527c45bd780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A786A"/>
    <a:srgbClr val="057F8D"/>
    <a:srgbClr val="FCA69C"/>
    <a:srgbClr val="06A2B3"/>
    <a:srgbClr val="69B2BB"/>
    <a:srgbClr val="E0C1FF"/>
    <a:srgbClr val="FEAAA0"/>
    <a:srgbClr val="D2E7EA"/>
    <a:srgbClr val="F9F0DB"/>
    <a:srgbClr val="F2E0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06A5D1-EEE3-478D-9AE2-9FE86D4DE943}" v="8" dt="2025-08-14T17:22:10.7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44"/>
    <p:restoredTop sz="94717"/>
  </p:normalViewPr>
  <p:slideViewPr>
    <p:cSldViewPr snapToGrid="0">
      <p:cViewPr varScale="1">
        <p:scale>
          <a:sx n="56" d="100"/>
          <a:sy n="56" d="100"/>
        </p:scale>
        <p:origin x="23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Catarina Carloto Carreira" userId="34b4363e-abcc-42f2-a597-95b2d6bd110b" providerId="ADAL" clId="{0F759711-6A30-4912-9BA3-B0E1EA319279}"/>
    <pc:docChg chg="undo custSel modSld">
      <pc:chgData name="Maria Catarina Carloto Carreira" userId="34b4363e-abcc-42f2-a597-95b2d6bd110b" providerId="ADAL" clId="{0F759711-6A30-4912-9BA3-B0E1EA319279}" dt="2023-06-13T11:27:22.459" v="215" actId="1076"/>
      <pc:docMkLst>
        <pc:docMk/>
      </pc:docMkLst>
      <pc:sldChg chg="addSp modSp mod">
        <pc:chgData name="Maria Catarina Carloto Carreira" userId="34b4363e-abcc-42f2-a597-95b2d6bd110b" providerId="ADAL" clId="{0F759711-6A30-4912-9BA3-B0E1EA319279}" dt="2023-06-12T14:05:23.586" v="167" actId="207"/>
        <pc:sldMkLst>
          <pc:docMk/>
          <pc:sldMk cId="2613773353" sldId="285"/>
        </pc:sldMkLst>
      </pc:sldChg>
      <pc:sldChg chg="addSp delSp modSp mod">
        <pc:chgData name="Maria Catarina Carloto Carreira" userId="34b4363e-abcc-42f2-a597-95b2d6bd110b" providerId="ADAL" clId="{0F759711-6A30-4912-9BA3-B0E1EA319279}" dt="2023-06-12T15:23:39.704" v="171" actId="14826"/>
        <pc:sldMkLst>
          <pc:docMk/>
          <pc:sldMk cId="546808976" sldId="300"/>
        </pc:sldMkLst>
      </pc:sldChg>
      <pc:sldChg chg="mod">
        <pc:chgData name="Maria Catarina Carloto Carreira" userId="34b4363e-abcc-42f2-a597-95b2d6bd110b" providerId="ADAL" clId="{0F759711-6A30-4912-9BA3-B0E1EA319279}" dt="2023-06-13T11:23:28.192" v="174" actId="27918"/>
        <pc:sldMkLst>
          <pc:docMk/>
          <pc:sldMk cId="2932832530" sldId="303"/>
        </pc:sldMkLst>
      </pc:sldChg>
      <pc:sldChg chg="addSp delSp modSp mod">
        <pc:chgData name="Maria Catarina Carloto Carreira" userId="34b4363e-abcc-42f2-a597-95b2d6bd110b" providerId="ADAL" clId="{0F759711-6A30-4912-9BA3-B0E1EA319279}" dt="2023-06-12T13:32:02.327" v="62" actId="1076"/>
        <pc:sldMkLst>
          <pc:docMk/>
          <pc:sldMk cId="4128035896" sldId="305"/>
        </pc:sldMkLst>
      </pc:sldChg>
      <pc:sldChg chg="mod">
        <pc:chgData name="Maria Catarina Carloto Carreira" userId="34b4363e-abcc-42f2-a597-95b2d6bd110b" providerId="ADAL" clId="{0F759711-6A30-4912-9BA3-B0E1EA319279}" dt="2023-06-13T11:26:31.909" v="205" actId="27918"/>
        <pc:sldMkLst>
          <pc:docMk/>
          <pc:sldMk cId="33762047" sldId="306"/>
        </pc:sldMkLst>
      </pc:sldChg>
      <pc:sldChg chg="addSp delSp modSp mod">
        <pc:chgData name="Maria Catarina Carloto Carreira" userId="34b4363e-abcc-42f2-a597-95b2d6bd110b" providerId="ADAL" clId="{0F759711-6A30-4912-9BA3-B0E1EA319279}" dt="2023-06-13T11:27:22.459" v="215" actId="1076"/>
        <pc:sldMkLst>
          <pc:docMk/>
          <pc:sldMk cId="976968224" sldId="307"/>
        </pc:sldMkLst>
      </pc:sldChg>
    </pc:docChg>
  </pc:docChgLst>
  <pc:docChgLst>
    <pc:chgData name="Maria Catarina Carloto Carreira" userId="34b4363e-abcc-42f2-a597-95b2d6bd110b" providerId="ADAL" clId="{15FE5527-0AB7-4F2A-8875-0CC7F1C7EA02}"/>
    <pc:docChg chg="undo redo custSel addSld modSld sldOrd">
      <pc:chgData name="Maria Catarina Carloto Carreira" userId="34b4363e-abcc-42f2-a597-95b2d6bd110b" providerId="ADAL" clId="{15FE5527-0AB7-4F2A-8875-0CC7F1C7EA02}" dt="2023-11-08T16:40:01.949" v="4163" actId="164"/>
      <pc:docMkLst>
        <pc:docMk/>
      </pc:docMkLst>
      <pc:sldChg chg="modSp mod">
        <pc:chgData name="Maria Catarina Carloto Carreira" userId="34b4363e-abcc-42f2-a597-95b2d6bd110b" providerId="ADAL" clId="{15FE5527-0AB7-4F2A-8875-0CC7F1C7EA02}" dt="2023-08-28T15:12:06.095" v="163" actId="1076"/>
        <pc:sldMkLst>
          <pc:docMk/>
          <pc:sldMk cId="1354339624" sldId="264"/>
        </pc:sldMkLst>
      </pc:sldChg>
      <pc:sldChg chg="addSp delSp modSp mod delCm">
        <pc:chgData name="Maria Catarina Carloto Carreira" userId="34b4363e-abcc-42f2-a597-95b2d6bd110b" providerId="ADAL" clId="{15FE5527-0AB7-4F2A-8875-0CC7F1C7EA02}" dt="2023-10-11T16:49:17.544" v="4034"/>
        <pc:sldMkLst>
          <pc:docMk/>
          <pc:sldMk cId="4218924949" sldId="267"/>
        </pc:sldMkLst>
        <pc:extLst>
          <p:ext xmlns:p="http://schemas.openxmlformats.org/presentationml/2006/main" uri="{D6D511B9-2390-475A-947B-AFAB55BFBCF1}">
            <pc226:cmChg xmlns:pc226="http://schemas.microsoft.com/office/powerpoint/2022/06/main/command" chg="del">
              <pc226:chgData name="Maria Catarina Carloto Carreira" userId="34b4363e-abcc-42f2-a597-95b2d6bd110b" providerId="ADAL" clId="{15FE5527-0AB7-4F2A-8875-0CC7F1C7EA02}" dt="2023-08-28T13:33:34.785" v="65"/>
              <pc2:cmMkLst xmlns:pc2="http://schemas.microsoft.com/office/powerpoint/2019/9/main/command">
                <pc:docMk/>
                <pc:sldMk cId="4218924949" sldId="267"/>
                <pc2:cmMk id="{68166F70-CD54-4D28-BA48-68EFC7B72A42}"/>
              </pc2:cmMkLst>
            </pc226:cmChg>
            <pc226:cmChg xmlns:pc226="http://schemas.microsoft.com/office/powerpoint/2022/06/main/command" chg="del">
              <pc226:chgData name="Maria Catarina Carloto Carreira" userId="34b4363e-abcc-42f2-a597-95b2d6bd110b" providerId="ADAL" clId="{15FE5527-0AB7-4F2A-8875-0CC7F1C7EA02}" dt="2023-08-28T13:33:33.806" v="64"/>
              <pc2:cmMkLst xmlns:pc2="http://schemas.microsoft.com/office/powerpoint/2019/9/main/command">
                <pc:docMk/>
                <pc:sldMk cId="4218924949" sldId="267"/>
                <pc2:cmMk id="{987F6F73-972A-4DAE-B808-DFA5CFA094EB}"/>
              </pc2:cmMkLst>
            </pc226:cmChg>
            <pc226:cmChg xmlns:pc226="http://schemas.microsoft.com/office/powerpoint/2022/06/main/command" chg="del">
              <pc226:chgData name="Maria Catarina Carloto Carreira" userId="34b4363e-abcc-42f2-a597-95b2d6bd110b" providerId="ADAL" clId="{15FE5527-0AB7-4F2A-8875-0CC7F1C7EA02}" dt="2023-08-28T13:33:36.229" v="66"/>
              <pc2:cmMkLst xmlns:pc2="http://schemas.microsoft.com/office/powerpoint/2019/9/main/command">
                <pc:docMk/>
                <pc:sldMk cId="4218924949" sldId="267"/>
                <pc2:cmMk id="{08C25DE0-7952-4771-A6D9-A3CC536C981C}"/>
              </pc2:cmMkLst>
            </pc226:cmChg>
          </p:ext>
        </pc:extLst>
      </pc:sldChg>
      <pc:sldChg chg="addSp delSp modSp mod addCm delCm modCm">
        <pc:chgData name="Maria Catarina Carloto Carreira" userId="34b4363e-abcc-42f2-a597-95b2d6bd110b" providerId="ADAL" clId="{15FE5527-0AB7-4F2A-8875-0CC7F1C7EA02}" dt="2023-09-11T16:46:40.695" v="2553"/>
        <pc:sldMkLst>
          <pc:docMk/>
          <pc:sldMk cId="1646624875" sldId="271"/>
        </pc:sldMkLst>
        <pc:extLst>
          <p:ext xmlns:p="http://schemas.openxmlformats.org/presentationml/2006/main" uri="{D6D511B9-2390-475A-947B-AFAB55BFBCF1}">
            <pc226:cmChg xmlns:pc226="http://schemas.microsoft.com/office/powerpoint/2022/06/main/command" chg="del mod">
              <pc226:chgData name="Maria Catarina Carloto Carreira" userId="34b4363e-abcc-42f2-a597-95b2d6bd110b" providerId="ADAL" clId="{15FE5527-0AB7-4F2A-8875-0CC7F1C7EA02}" dt="2023-08-31T08:18:34" v="1900"/>
              <pc2:cmMkLst xmlns:pc2="http://schemas.microsoft.com/office/powerpoint/2019/9/main/command">
                <pc:docMk/>
                <pc:sldMk cId="1646624875" sldId="271"/>
                <pc2:cmMk id="{16A87075-4119-2D4B-B3CB-12192B645572}"/>
              </pc2:cmMkLst>
            </pc226:cmChg>
            <pc226:cmChg xmlns:pc226="http://schemas.microsoft.com/office/powerpoint/2022/06/main/command" chg="add del">
              <pc226:chgData name="Maria Catarina Carloto Carreira" userId="34b4363e-abcc-42f2-a597-95b2d6bd110b" providerId="ADAL" clId="{15FE5527-0AB7-4F2A-8875-0CC7F1C7EA02}" dt="2023-09-04T15:26:12.748" v="2070"/>
              <pc2:cmMkLst xmlns:pc2="http://schemas.microsoft.com/office/powerpoint/2019/9/main/command">
                <pc:docMk/>
                <pc:sldMk cId="1646624875" sldId="271"/>
                <pc2:cmMk id="{4410AEEB-D843-4484-89AD-974917B95B78}"/>
              </pc2:cmMkLst>
            </pc226:cmChg>
          </p:ext>
        </pc:extLst>
      </pc:sldChg>
      <pc:sldChg chg="addSp modSp mod">
        <pc:chgData name="Maria Catarina Carloto Carreira" userId="34b4363e-abcc-42f2-a597-95b2d6bd110b" providerId="ADAL" clId="{15FE5527-0AB7-4F2A-8875-0CC7F1C7EA02}" dt="2023-09-06T11:56:38.816" v="2272" actId="408"/>
        <pc:sldMkLst>
          <pc:docMk/>
          <pc:sldMk cId="2613773353" sldId="285"/>
        </pc:sldMkLst>
      </pc:sldChg>
      <pc:sldChg chg="addSp delSp modSp mod">
        <pc:chgData name="Maria Catarina Carloto Carreira" userId="34b4363e-abcc-42f2-a597-95b2d6bd110b" providerId="ADAL" clId="{15FE5527-0AB7-4F2A-8875-0CC7F1C7EA02}" dt="2023-10-04T15:09:12.710" v="4023" actId="1076"/>
        <pc:sldMkLst>
          <pc:docMk/>
          <pc:sldMk cId="3199524267" sldId="289"/>
        </pc:sldMkLst>
      </pc:sldChg>
      <pc:sldChg chg="modSp mod addCm delCm">
        <pc:chgData name="Maria Catarina Carloto Carreira" userId="34b4363e-abcc-42f2-a597-95b2d6bd110b" providerId="ADAL" clId="{15FE5527-0AB7-4F2A-8875-0CC7F1C7EA02}" dt="2023-09-06T11:47:18.791" v="2071"/>
        <pc:sldMkLst>
          <pc:docMk/>
          <pc:sldMk cId="53908405" sldId="291"/>
        </pc:sldMkLst>
        <pc:extLst>
          <p:ext xmlns:p="http://schemas.openxmlformats.org/presentationml/2006/main" uri="{D6D511B9-2390-475A-947B-AFAB55BFBCF1}">
            <pc226:cmChg xmlns:pc226="http://schemas.microsoft.com/office/powerpoint/2022/06/main/command" chg="add del">
              <pc226:chgData name="Maria Catarina Carloto Carreira" userId="34b4363e-abcc-42f2-a597-95b2d6bd110b" providerId="ADAL" clId="{15FE5527-0AB7-4F2A-8875-0CC7F1C7EA02}" dt="2023-09-06T11:47:18.791" v="2071"/>
              <pc2:cmMkLst xmlns:pc2="http://schemas.microsoft.com/office/powerpoint/2019/9/main/command">
                <pc:docMk/>
                <pc:sldMk cId="53908405" sldId="291"/>
                <pc2:cmMk id="{1AF39330-A15D-49F8-92BC-16C712ED746A}"/>
              </pc2:cmMkLst>
            </pc226:cmChg>
          </p:ext>
        </pc:extLst>
      </pc:sldChg>
      <pc:sldChg chg="addSp delSp modSp mod ord modCm">
        <pc:chgData name="Maria Catarina Carloto Carreira" userId="34b4363e-abcc-42f2-a597-95b2d6bd110b" providerId="ADAL" clId="{15FE5527-0AB7-4F2A-8875-0CC7F1C7EA02}" dt="2023-10-04T15:10:14.093" v="4031"/>
        <pc:sldMkLst>
          <pc:docMk/>
          <pc:sldMk cId="546808976" sldId="300"/>
        </pc:sldMkLst>
        <pc:extLst>
          <p:ext xmlns:p="http://schemas.openxmlformats.org/presentationml/2006/main" uri="{D6D511B9-2390-475A-947B-AFAB55BFBCF1}">
            <pc226:cmChg xmlns:pc226="http://schemas.microsoft.com/office/powerpoint/2022/06/main/command" chg="mod">
              <pc226:chgData name="Maria Catarina Carloto Carreira" userId="34b4363e-abcc-42f2-a597-95b2d6bd110b" providerId="ADAL" clId="{15FE5527-0AB7-4F2A-8875-0CC7F1C7EA02}" dt="2023-08-31T08:08:58.198" v="1759"/>
              <pc2:cmMkLst xmlns:pc2="http://schemas.microsoft.com/office/powerpoint/2019/9/main/command">
                <pc:docMk/>
                <pc:sldMk cId="546808976" sldId="300"/>
                <pc2:cmMk id="{0619BF61-A4CD-E04A-93E8-D4AC5B2A6729}"/>
              </pc2:cmMkLst>
            </pc226:cmChg>
          </p:ext>
        </pc:extLst>
      </pc:sldChg>
      <pc:sldChg chg="addSp delSp modSp mod">
        <pc:chgData name="Maria Catarina Carloto Carreira" userId="34b4363e-abcc-42f2-a597-95b2d6bd110b" providerId="ADAL" clId="{15FE5527-0AB7-4F2A-8875-0CC7F1C7EA02}" dt="2023-09-29T13:38:58.503" v="4020" actId="14100"/>
        <pc:sldMkLst>
          <pc:docMk/>
          <pc:sldMk cId="4128035896" sldId="305"/>
        </pc:sldMkLst>
      </pc:sldChg>
      <pc:sldChg chg="modSp mod">
        <pc:chgData name="Maria Catarina Carloto Carreira" userId="34b4363e-abcc-42f2-a597-95b2d6bd110b" providerId="ADAL" clId="{15FE5527-0AB7-4F2A-8875-0CC7F1C7EA02}" dt="2023-10-11T16:59:13.830" v="4052" actId="207"/>
        <pc:sldMkLst>
          <pc:docMk/>
          <pc:sldMk cId="33762047" sldId="306"/>
        </pc:sldMkLst>
      </pc:sldChg>
      <pc:sldChg chg="addSp delSp modSp mod delCm">
        <pc:chgData name="Maria Catarina Carloto Carreira" userId="34b4363e-abcc-42f2-a597-95b2d6bd110b" providerId="ADAL" clId="{15FE5527-0AB7-4F2A-8875-0CC7F1C7EA02}" dt="2023-11-08T16:40:01.949" v="4163" actId="164"/>
        <pc:sldMkLst>
          <pc:docMk/>
          <pc:sldMk cId="976968224" sldId="307"/>
        </pc:sldMkLst>
        <pc:extLst>
          <p:ext xmlns:p="http://schemas.openxmlformats.org/presentationml/2006/main" uri="{D6D511B9-2390-475A-947B-AFAB55BFBCF1}">
            <pc226:cmChg xmlns:pc226="http://schemas.microsoft.com/office/powerpoint/2022/06/main/command" chg="del">
              <pc226:chgData name="Maria Catarina Carloto Carreira" userId="34b4363e-abcc-42f2-a597-95b2d6bd110b" providerId="ADAL" clId="{15FE5527-0AB7-4F2A-8875-0CC7F1C7EA02}" dt="2023-08-31T08:18:43.219" v="1901"/>
              <pc2:cmMkLst xmlns:pc2="http://schemas.microsoft.com/office/powerpoint/2019/9/main/command">
                <pc:docMk/>
                <pc:sldMk cId="976968224" sldId="307"/>
                <pc2:cmMk id="{6821D219-CB1E-4148-9010-9D35285ADBCF}"/>
              </pc2:cmMkLst>
            </pc226:cmChg>
          </p:ext>
        </pc:extLst>
      </pc:sldChg>
      <pc:sldChg chg="modSp">
        <pc:chgData name="Maria Catarina Carloto Carreira" userId="34b4363e-abcc-42f2-a597-95b2d6bd110b" providerId="ADAL" clId="{15FE5527-0AB7-4F2A-8875-0CC7F1C7EA02}" dt="2023-08-28T13:30:41.069" v="51"/>
        <pc:sldMkLst>
          <pc:docMk/>
          <pc:sldMk cId="3101547643" sldId="309"/>
        </pc:sldMkLst>
      </pc:sldChg>
      <pc:sldChg chg="delSp mod ord">
        <pc:chgData name="Maria Catarina Carloto Carreira" userId="34b4363e-abcc-42f2-a597-95b2d6bd110b" providerId="ADAL" clId="{15FE5527-0AB7-4F2A-8875-0CC7F1C7EA02}" dt="2023-08-28T16:16:51.906" v="494"/>
        <pc:sldMkLst>
          <pc:docMk/>
          <pc:sldMk cId="3630541113" sldId="310"/>
        </pc:sldMkLst>
      </pc:sldChg>
      <pc:sldChg chg="add ord">
        <pc:chgData name="Maria Catarina Carloto Carreira" userId="34b4363e-abcc-42f2-a597-95b2d6bd110b" providerId="ADAL" clId="{15FE5527-0AB7-4F2A-8875-0CC7F1C7EA02}" dt="2023-08-31T07:38:20.313" v="1023"/>
        <pc:sldMkLst>
          <pc:docMk/>
          <pc:sldMk cId="1290340553" sldId="311"/>
        </pc:sldMkLst>
      </pc:sldChg>
      <pc:sldChg chg="addSp delSp modSp add mod">
        <pc:chgData name="Maria Catarina Carloto Carreira" userId="34b4363e-abcc-42f2-a597-95b2d6bd110b" providerId="ADAL" clId="{15FE5527-0AB7-4F2A-8875-0CC7F1C7EA02}" dt="2023-09-26T11:47:57.841" v="3931" actId="478"/>
        <pc:sldMkLst>
          <pc:docMk/>
          <pc:sldMk cId="1937934738" sldId="312"/>
        </pc:sldMkLst>
      </pc:sldChg>
      <pc:sldChg chg="modSp add mod">
        <pc:chgData name="Maria Catarina Carloto Carreira" userId="34b4363e-abcc-42f2-a597-95b2d6bd110b" providerId="ADAL" clId="{15FE5527-0AB7-4F2A-8875-0CC7F1C7EA02}" dt="2023-10-11T17:00:50.725" v="4060" actId="208"/>
        <pc:sldMkLst>
          <pc:docMk/>
          <pc:sldMk cId="3512710375" sldId="313"/>
        </pc:sldMkLst>
      </pc:sldChg>
    </pc:docChg>
  </pc:docChgLst>
  <pc:docChgLst>
    <pc:chgData name="Maria Catarina Carloto Carreira" userId="34b4363e-abcc-42f2-a597-95b2d6bd110b" providerId="ADAL" clId="{A167B1D7-1FC8-491E-A53D-AC8F459FC46E}"/>
    <pc:docChg chg="undo redo custSel addSld delSld modSld sldOrd">
      <pc:chgData name="Maria Catarina Carloto Carreira" userId="34b4363e-abcc-42f2-a597-95b2d6bd110b" providerId="ADAL" clId="{A167B1D7-1FC8-491E-A53D-AC8F459FC46E}" dt="2025-04-04T17:16:22.471" v="1962" actId="478"/>
      <pc:docMkLst>
        <pc:docMk/>
      </pc:docMkLst>
      <pc:sldChg chg="del">
        <pc:chgData name="Maria Catarina Carloto Carreira" userId="34b4363e-abcc-42f2-a597-95b2d6bd110b" providerId="ADAL" clId="{A167B1D7-1FC8-491E-A53D-AC8F459FC46E}" dt="2025-03-19T19:30:38.537" v="0" actId="47"/>
        <pc:sldMkLst>
          <pc:docMk/>
          <pc:sldMk cId="1560509953" sldId="256"/>
        </pc:sldMkLst>
      </pc:sldChg>
      <pc:sldChg chg="del">
        <pc:chgData name="Maria Catarina Carloto Carreira" userId="34b4363e-abcc-42f2-a597-95b2d6bd110b" providerId="ADAL" clId="{A167B1D7-1FC8-491E-A53D-AC8F459FC46E}" dt="2025-03-19T19:30:58.537" v="34" actId="47"/>
        <pc:sldMkLst>
          <pc:docMk/>
          <pc:sldMk cId="3727076574" sldId="257"/>
        </pc:sldMkLst>
      </pc:sldChg>
      <pc:sldChg chg="del">
        <pc:chgData name="Maria Catarina Carloto Carreira" userId="34b4363e-abcc-42f2-a597-95b2d6bd110b" providerId="ADAL" clId="{A167B1D7-1FC8-491E-A53D-AC8F459FC46E}" dt="2025-03-19T19:30:55.547" v="27" actId="47"/>
        <pc:sldMkLst>
          <pc:docMk/>
          <pc:sldMk cId="2418638040" sldId="261"/>
        </pc:sldMkLst>
      </pc:sldChg>
      <pc:sldChg chg="del">
        <pc:chgData name="Maria Catarina Carloto Carreira" userId="34b4363e-abcc-42f2-a597-95b2d6bd110b" providerId="ADAL" clId="{A167B1D7-1FC8-491E-A53D-AC8F459FC46E}" dt="2025-03-19T19:31:06.787" v="51" actId="47"/>
        <pc:sldMkLst>
          <pc:docMk/>
          <pc:sldMk cId="2264529928" sldId="262"/>
        </pc:sldMkLst>
      </pc:sldChg>
      <pc:sldChg chg="del">
        <pc:chgData name="Maria Catarina Carloto Carreira" userId="34b4363e-abcc-42f2-a597-95b2d6bd110b" providerId="ADAL" clId="{A167B1D7-1FC8-491E-A53D-AC8F459FC46E}" dt="2025-03-19T19:30:58.077" v="33" actId="47"/>
        <pc:sldMkLst>
          <pc:docMk/>
          <pc:sldMk cId="1116547952" sldId="263"/>
        </pc:sldMkLst>
      </pc:sldChg>
      <pc:sldChg chg="del">
        <pc:chgData name="Maria Catarina Carloto Carreira" userId="34b4363e-abcc-42f2-a597-95b2d6bd110b" providerId="ADAL" clId="{A167B1D7-1FC8-491E-A53D-AC8F459FC46E}" dt="2025-03-19T19:31:05.887" v="49" actId="47"/>
        <pc:sldMkLst>
          <pc:docMk/>
          <pc:sldMk cId="1354339624" sldId="264"/>
        </pc:sldMkLst>
      </pc:sldChg>
      <pc:sldChg chg="del">
        <pc:chgData name="Maria Catarina Carloto Carreira" userId="34b4363e-abcc-42f2-a597-95b2d6bd110b" providerId="ADAL" clId="{A167B1D7-1FC8-491E-A53D-AC8F459FC46E}" dt="2025-03-19T19:30:58.950" v="35" actId="47"/>
        <pc:sldMkLst>
          <pc:docMk/>
          <pc:sldMk cId="1486037988" sldId="265"/>
        </pc:sldMkLst>
      </pc:sldChg>
      <pc:sldChg chg="del">
        <pc:chgData name="Maria Catarina Carloto Carreira" userId="34b4363e-abcc-42f2-a597-95b2d6bd110b" providerId="ADAL" clId="{A167B1D7-1FC8-491E-A53D-AC8F459FC46E}" dt="2025-03-19T19:31:00.667" v="39" actId="47"/>
        <pc:sldMkLst>
          <pc:docMk/>
          <pc:sldMk cId="3586965750" sldId="266"/>
        </pc:sldMkLst>
      </pc:sldChg>
      <pc:sldChg chg="del">
        <pc:chgData name="Maria Catarina Carloto Carreira" userId="34b4363e-abcc-42f2-a597-95b2d6bd110b" providerId="ADAL" clId="{A167B1D7-1FC8-491E-A53D-AC8F459FC46E}" dt="2025-03-19T19:30:39.678" v="2" actId="47"/>
        <pc:sldMkLst>
          <pc:docMk/>
          <pc:sldMk cId="4218924949" sldId="267"/>
        </pc:sldMkLst>
      </pc:sldChg>
      <pc:sldChg chg="del">
        <pc:chgData name="Maria Catarina Carloto Carreira" userId="34b4363e-abcc-42f2-a597-95b2d6bd110b" providerId="ADAL" clId="{A167B1D7-1FC8-491E-A53D-AC8F459FC46E}" dt="2025-03-19T19:30:59.773" v="37" actId="47"/>
        <pc:sldMkLst>
          <pc:docMk/>
          <pc:sldMk cId="2006294452" sldId="269"/>
        </pc:sldMkLst>
      </pc:sldChg>
      <pc:sldChg chg="del">
        <pc:chgData name="Maria Catarina Carloto Carreira" userId="34b4363e-abcc-42f2-a597-95b2d6bd110b" providerId="ADAL" clId="{A167B1D7-1FC8-491E-A53D-AC8F459FC46E}" dt="2025-03-19T19:31:06.325" v="50" actId="47"/>
        <pc:sldMkLst>
          <pc:docMk/>
          <pc:sldMk cId="2435183327" sldId="270"/>
        </pc:sldMkLst>
      </pc:sldChg>
      <pc:sldChg chg="del">
        <pc:chgData name="Maria Catarina Carloto Carreira" userId="34b4363e-abcc-42f2-a597-95b2d6bd110b" providerId="ADAL" clId="{A167B1D7-1FC8-491E-A53D-AC8F459FC46E}" dt="2025-03-19T19:30:40.680" v="4" actId="47"/>
        <pc:sldMkLst>
          <pc:docMk/>
          <pc:sldMk cId="1646624875" sldId="271"/>
        </pc:sldMkLst>
      </pc:sldChg>
      <pc:sldChg chg="del">
        <pc:chgData name="Maria Catarina Carloto Carreira" userId="34b4363e-abcc-42f2-a597-95b2d6bd110b" providerId="ADAL" clId="{A167B1D7-1FC8-491E-A53D-AC8F459FC46E}" dt="2025-03-19T19:31:01.957" v="42" actId="47"/>
        <pc:sldMkLst>
          <pc:docMk/>
          <pc:sldMk cId="3062586397" sldId="272"/>
        </pc:sldMkLst>
      </pc:sldChg>
      <pc:sldChg chg="del">
        <pc:chgData name="Maria Catarina Carloto Carreira" userId="34b4363e-abcc-42f2-a597-95b2d6bd110b" providerId="ADAL" clId="{A167B1D7-1FC8-491E-A53D-AC8F459FC46E}" dt="2025-03-19T19:31:02.392" v="43" actId="47"/>
        <pc:sldMkLst>
          <pc:docMk/>
          <pc:sldMk cId="1812932134" sldId="273"/>
        </pc:sldMkLst>
      </pc:sldChg>
      <pc:sldChg chg="del">
        <pc:chgData name="Maria Catarina Carloto Carreira" userId="34b4363e-abcc-42f2-a597-95b2d6bd110b" providerId="ADAL" clId="{A167B1D7-1FC8-491E-A53D-AC8F459FC46E}" dt="2025-03-19T19:31:02.781" v="44" actId="47"/>
        <pc:sldMkLst>
          <pc:docMk/>
          <pc:sldMk cId="2384166840" sldId="275"/>
        </pc:sldMkLst>
      </pc:sldChg>
      <pc:sldChg chg="del">
        <pc:chgData name="Maria Catarina Carloto Carreira" userId="34b4363e-abcc-42f2-a597-95b2d6bd110b" providerId="ADAL" clId="{A167B1D7-1FC8-491E-A53D-AC8F459FC46E}" dt="2025-03-19T19:30:56.802" v="30" actId="47"/>
        <pc:sldMkLst>
          <pc:docMk/>
          <pc:sldMk cId="2139776740" sldId="276"/>
        </pc:sldMkLst>
      </pc:sldChg>
      <pc:sldChg chg="del">
        <pc:chgData name="Maria Catarina Carloto Carreira" userId="34b4363e-abcc-42f2-a597-95b2d6bd110b" providerId="ADAL" clId="{A167B1D7-1FC8-491E-A53D-AC8F459FC46E}" dt="2025-03-19T19:30:57.290" v="31" actId="47"/>
        <pc:sldMkLst>
          <pc:docMk/>
          <pc:sldMk cId="2269500233" sldId="277"/>
        </pc:sldMkLst>
      </pc:sldChg>
      <pc:sldChg chg="del">
        <pc:chgData name="Maria Catarina Carloto Carreira" userId="34b4363e-abcc-42f2-a597-95b2d6bd110b" providerId="ADAL" clId="{A167B1D7-1FC8-491E-A53D-AC8F459FC46E}" dt="2025-03-19T19:31:03.188" v="45" actId="47"/>
        <pc:sldMkLst>
          <pc:docMk/>
          <pc:sldMk cId="1306954323" sldId="278"/>
        </pc:sldMkLst>
      </pc:sldChg>
      <pc:sldChg chg="del">
        <pc:chgData name="Maria Catarina Carloto Carreira" userId="34b4363e-abcc-42f2-a597-95b2d6bd110b" providerId="ADAL" clId="{A167B1D7-1FC8-491E-A53D-AC8F459FC46E}" dt="2025-03-19T19:31:00.235" v="38" actId="47"/>
        <pc:sldMkLst>
          <pc:docMk/>
          <pc:sldMk cId="2455906736" sldId="279"/>
        </pc:sldMkLst>
      </pc:sldChg>
      <pc:sldChg chg="del">
        <pc:chgData name="Maria Catarina Carloto Carreira" userId="34b4363e-abcc-42f2-a597-95b2d6bd110b" providerId="ADAL" clId="{A167B1D7-1FC8-491E-A53D-AC8F459FC46E}" dt="2025-03-19T19:30:46.848" v="10" actId="47"/>
        <pc:sldMkLst>
          <pc:docMk/>
          <pc:sldMk cId="4096497476" sldId="280"/>
        </pc:sldMkLst>
      </pc:sldChg>
      <pc:sldChg chg="del">
        <pc:chgData name="Maria Catarina Carloto Carreira" userId="34b4363e-abcc-42f2-a597-95b2d6bd110b" providerId="ADAL" clId="{A167B1D7-1FC8-491E-A53D-AC8F459FC46E}" dt="2025-03-19T19:31:04.497" v="46" actId="47"/>
        <pc:sldMkLst>
          <pc:docMk/>
          <pc:sldMk cId="4046376949" sldId="281"/>
        </pc:sldMkLst>
      </pc:sldChg>
      <pc:sldChg chg="del">
        <pc:chgData name="Maria Catarina Carloto Carreira" userId="34b4363e-abcc-42f2-a597-95b2d6bd110b" providerId="ADAL" clId="{A167B1D7-1FC8-491E-A53D-AC8F459FC46E}" dt="2025-03-19T19:31:04.984" v="47" actId="47"/>
        <pc:sldMkLst>
          <pc:docMk/>
          <pc:sldMk cId="2584833941" sldId="282"/>
        </pc:sldMkLst>
      </pc:sldChg>
      <pc:sldChg chg="del">
        <pc:chgData name="Maria Catarina Carloto Carreira" userId="34b4363e-abcc-42f2-a597-95b2d6bd110b" providerId="ADAL" clId="{A167B1D7-1FC8-491E-A53D-AC8F459FC46E}" dt="2025-03-19T19:31:05.467" v="48" actId="47"/>
        <pc:sldMkLst>
          <pc:docMk/>
          <pc:sldMk cId="2136405131" sldId="283"/>
        </pc:sldMkLst>
      </pc:sldChg>
      <pc:sldChg chg="del">
        <pc:chgData name="Maria Catarina Carloto Carreira" userId="34b4363e-abcc-42f2-a597-95b2d6bd110b" providerId="ADAL" clId="{A167B1D7-1FC8-491E-A53D-AC8F459FC46E}" dt="2025-03-19T19:30:41.182" v="5" actId="47"/>
        <pc:sldMkLst>
          <pc:docMk/>
          <pc:sldMk cId="2613773353" sldId="285"/>
        </pc:sldMkLst>
      </pc:sldChg>
      <pc:sldChg chg="del">
        <pc:chgData name="Maria Catarina Carloto Carreira" userId="34b4363e-abcc-42f2-a597-95b2d6bd110b" providerId="ADAL" clId="{A167B1D7-1FC8-491E-A53D-AC8F459FC46E}" dt="2025-03-19T19:30:56.417" v="29" actId="47"/>
        <pc:sldMkLst>
          <pc:docMk/>
          <pc:sldMk cId="1624936750" sldId="286"/>
        </pc:sldMkLst>
      </pc:sldChg>
      <pc:sldChg chg="del">
        <pc:chgData name="Maria Catarina Carloto Carreira" userId="34b4363e-abcc-42f2-a597-95b2d6bd110b" providerId="ADAL" clId="{A167B1D7-1FC8-491E-A53D-AC8F459FC46E}" dt="2025-03-19T19:30:56.001" v="28" actId="47"/>
        <pc:sldMkLst>
          <pc:docMk/>
          <pc:sldMk cId="1764693920" sldId="287"/>
        </pc:sldMkLst>
      </pc:sldChg>
      <pc:sldChg chg="del">
        <pc:chgData name="Maria Catarina Carloto Carreira" userId="34b4363e-abcc-42f2-a597-95b2d6bd110b" providerId="ADAL" clId="{A167B1D7-1FC8-491E-A53D-AC8F459FC46E}" dt="2025-03-19T19:30:59.372" v="36" actId="47"/>
        <pc:sldMkLst>
          <pc:docMk/>
          <pc:sldMk cId="2929639854" sldId="288"/>
        </pc:sldMkLst>
      </pc:sldChg>
      <pc:sldChg chg="addSp delSp modSp add del mod ord">
        <pc:chgData name="Maria Catarina Carloto Carreira" userId="34b4363e-abcc-42f2-a597-95b2d6bd110b" providerId="ADAL" clId="{A167B1D7-1FC8-491E-A53D-AC8F459FC46E}" dt="2025-04-04T16:31:17.186" v="1766" actId="1076"/>
        <pc:sldMkLst>
          <pc:docMk/>
          <pc:sldMk cId="3199524267" sldId="289"/>
        </pc:sldMkLst>
      </pc:sldChg>
      <pc:sldChg chg="del">
        <pc:chgData name="Maria Catarina Carloto Carreira" userId="34b4363e-abcc-42f2-a597-95b2d6bd110b" providerId="ADAL" clId="{A167B1D7-1FC8-491E-A53D-AC8F459FC46E}" dt="2025-03-19T19:30:57.702" v="32" actId="47"/>
        <pc:sldMkLst>
          <pc:docMk/>
          <pc:sldMk cId="3319704139" sldId="290"/>
        </pc:sldMkLst>
      </pc:sldChg>
      <pc:sldChg chg="del">
        <pc:chgData name="Maria Catarina Carloto Carreira" userId="34b4363e-abcc-42f2-a597-95b2d6bd110b" providerId="ADAL" clId="{A167B1D7-1FC8-491E-A53D-AC8F459FC46E}" dt="2025-03-19T19:30:39.201" v="1" actId="47"/>
        <pc:sldMkLst>
          <pc:docMk/>
          <pc:sldMk cId="53908405" sldId="291"/>
        </pc:sldMkLst>
      </pc:sldChg>
      <pc:sldChg chg="del">
        <pc:chgData name="Maria Catarina Carloto Carreira" userId="34b4363e-abcc-42f2-a597-95b2d6bd110b" providerId="ADAL" clId="{A167B1D7-1FC8-491E-A53D-AC8F459FC46E}" dt="2025-03-19T19:31:01.534" v="41" actId="47"/>
        <pc:sldMkLst>
          <pc:docMk/>
          <pc:sldMk cId="3687766960" sldId="292"/>
        </pc:sldMkLst>
      </pc:sldChg>
      <pc:sldChg chg="del">
        <pc:chgData name="Maria Catarina Carloto Carreira" userId="34b4363e-abcc-42f2-a597-95b2d6bd110b" providerId="ADAL" clId="{A167B1D7-1FC8-491E-A53D-AC8F459FC46E}" dt="2025-03-19T19:31:01.087" v="40" actId="47"/>
        <pc:sldMkLst>
          <pc:docMk/>
          <pc:sldMk cId="3225036062" sldId="293"/>
        </pc:sldMkLst>
      </pc:sldChg>
      <pc:sldChg chg="del">
        <pc:chgData name="Maria Catarina Carloto Carreira" userId="34b4363e-abcc-42f2-a597-95b2d6bd110b" providerId="ADAL" clId="{A167B1D7-1FC8-491E-A53D-AC8F459FC46E}" dt="2025-03-19T19:30:52.222" v="20" actId="47"/>
        <pc:sldMkLst>
          <pc:docMk/>
          <pc:sldMk cId="3934258549" sldId="294"/>
        </pc:sldMkLst>
      </pc:sldChg>
      <pc:sldChg chg="del">
        <pc:chgData name="Maria Catarina Carloto Carreira" userId="34b4363e-abcc-42f2-a597-95b2d6bd110b" providerId="ADAL" clId="{A167B1D7-1FC8-491E-A53D-AC8F459FC46E}" dt="2025-03-19T19:30:54.613" v="25" actId="47"/>
        <pc:sldMkLst>
          <pc:docMk/>
          <pc:sldMk cId="2616024756" sldId="295"/>
        </pc:sldMkLst>
      </pc:sldChg>
      <pc:sldChg chg="del">
        <pc:chgData name="Maria Catarina Carloto Carreira" userId="34b4363e-abcc-42f2-a597-95b2d6bd110b" providerId="ADAL" clId="{A167B1D7-1FC8-491E-A53D-AC8F459FC46E}" dt="2025-03-19T19:30:55.117" v="26" actId="47"/>
        <pc:sldMkLst>
          <pc:docMk/>
          <pc:sldMk cId="1112099540" sldId="296"/>
        </pc:sldMkLst>
      </pc:sldChg>
      <pc:sldChg chg="del">
        <pc:chgData name="Maria Catarina Carloto Carreira" userId="34b4363e-abcc-42f2-a597-95b2d6bd110b" providerId="ADAL" clId="{A167B1D7-1FC8-491E-A53D-AC8F459FC46E}" dt="2025-03-19T19:30:53.203" v="22" actId="47"/>
        <pc:sldMkLst>
          <pc:docMk/>
          <pc:sldMk cId="421707478" sldId="297"/>
        </pc:sldMkLst>
      </pc:sldChg>
      <pc:sldChg chg="del">
        <pc:chgData name="Maria Catarina Carloto Carreira" userId="34b4363e-abcc-42f2-a597-95b2d6bd110b" providerId="ADAL" clId="{A167B1D7-1FC8-491E-A53D-AC8F459FC46E}" dt="2025-03-19T19:30:53.730" v="23" actId="47"/>
        <pc:sldMkLst>
          <pc:docMk/>
          <pc:sldMk cId="4256821852" sldId="298"/>
        </pc:sldMkLst>
      </pc:sldChg>
      <pc:sldChg chg="del">
        <pc:chgData name="Maria Catarina Carloto Carreira" userId="34b4363e-abcc-42f2-a597-95b2d6bd110b" providerId="ADAL" clId="{A167B1D7-1FC8-491E-A53D-AC8F459FC46E}" dt="2025-03-19T19:30:54.197" v="24" actId="47"/>
        <pc:sldMkLst>
          <pc:docMk/>
          <pc:sldMk cId="1785061065" sldId="299"/>
        </pc:sldMkLst>
      </pc:sldChg>
      <pc:sldChg chg="del">
        <pc:chgData name="Maria Catarina Carloto Carreira" userId="34b4363e-abcc-42f2-a597-95b2d6bd110b" providerId="ADAL" clId="{A167B1D7-1FC8-491E-A53D-AC8F459FC46E}" dt="2025-03-19T19:30:47.727" v="11" actId="47"/>
        <pc:sldMkLst>
          <pc:docMk/>
          <pc:sldMk cId="546808976" sldId="300"/>
        </pc:sldMkLst>
      </pc:sldChg>
      <pc:sldChg chg="del">
        <pc:chgData name="Maria Catarina Carloto Carreira" userId="34b4363e-abcc-42f2-a597-95b2d6bd110b" providerId="ADAL" clId="{A167B1D7-1FC8-491E-A53D-AC8F459FC46E}" dt="2025-03-19T19:30:52.707" v="21" actId="47"/>
        <pc:sldMkLst>
          <pc:docMk/>
          <pc:sldMk cId="1439847867" sldId="301"/>
        </pc:sldMkLst>
      </pc:sldChg>
      <pc:sldChg chg="del">
        <pc:chgData name="Maria Catarina Carloto Carreira" userId="34b4363e-abcc-42f2-a597-95b2d6bd110b" providerId="ADAL" clId="{A167B1D7-1FC8-491E-A53D-AC8F459FC46E}" dt="2025-03-19T19:30:49.782" v="15" actId="47"/>
        <pc:sldMkLst>
          <pc:docMk/>
          <pc:sldMk cId="2932832530" sldId="303"/>
        </pc:sldMkLst>
      </pc:sldChg>
      <pc:sldChg chg="del">
        <pc:chgData name="Maria Catarina Carloto Carreira" userId="34b4363e-abcc-42f2-a597-95b2d6bd110b" providerId="ADAL" clId="{A167B1D7-1FC8-491E-A53D-AC8F459FC46E}" dt="2025-03-19T19:30:51.752" v="19" actId="47"/>
        <pc:sldMkLst>
          <pc:docMk/>
          <pc:sldMk cId="144277594" sldId="304"/>
        </pc:sldMkLst>
      </pc:sldChg>
      <pc:sldChg chg="del">
        <pc:chgData name="Maria Catarina Carloto Carreira" userId="34b4363e-abcc-42f2-a597-95b2d6bd110b" providerId="ADAL" clId="{A167B1D7-1FC8-491E-A53D-AC8F459FC46E}" dt="2025-03-19T19:30:43.162" v="8" actId="47"/>
        <pc:sldMkLst>
          <pc:docMk/>
          <pc:sldMk cId="4128035896" sldId="305"/>
        </pc:sldMkLst>
      </pc:sldChg>
      <pc:sldChg chg="del">
        <pc:chgData name="Maria Catarina Carloto Carreira" userId="34b4363e-abcc-42f2-a597-95b2d6bd110b" providerId="ADAL" clId="{A167B1D7-1FC8-491E-A53D-AC8F459FC46E}" dt="2025-03-19T19:30:50.257" v="16" actId="47"/>
        <pc:sldMkLst>
          <pc:docMk/>
          <pc:sldMk cId="33762047" sldId="306"/>
        </pc:sldMkLst>
      </pc:sldChg>
      <pc:sldChg chg="del">
        <pc:chgData name="Maria Catarina Carloto Carreira" userId="34b4363e-abcc-42f2-a597-95b2d6bd110b" providerId="ADAL" clId="{A167B1D7-1FC8-491E-A53D-AC8F459FC46E}" dt="2025-03-19T19:30:42.309" v="7" actId="47"/>
        <pc:sldMkLst>
          <pc:docMk/>
          <pc:sldMk cId="976968224" sldId="307"/>
        </pc:sldMkLst>
      </pc:sldChg>
      <pc:sldChg chg="del">
        <pc:chgData name="Maria Catarina Carloto Carreira" userId="34b4363e-abcc-42f2-a597-95b2d6bd110b" providerId="ADAL" clId="{A167B1D7-1FC8-491E-A53D-AC8F459FC46E}" dt="2025-03-19T19:30:51.293" v="18" actId="47"/>
        <pc:sldMkLst>
          <pc:docMk/>
          <pc:sldMk cId="46447848" sldId="308"/>
        </pc:sldMkLst>
      </pc:sldChg>
      <pc:sldChg chg="del">
        <pc:chgData name="Maria Catarina Carloto Carreira" userId="34b4363e-abcc-42f2-a597-95b2d6bd110b" providerId="ADAL" clId="{A167B1D7-1FC8-491E-A53D-AC8F459FC46E}" dt="2025-03-19T19:30:48.887" v="13" actId="47"/>
        <pc:sldMkLst>
          <pc:docMk/>
          <pc:sldMk cId="3101547643" sldId="309"/>
        </pc:sldMkLst>
      </pc:sldChg>
      <pc:sldChg chg="del">
        <pc:chgData name="Maria Catarina Carloto Carreira" userId="34b4363e-abcc-42f2-a597-95b2d6bd110b" providerId="ADAL" clId="{A167B1D7-1FC8-491E-A53D-AC8F459FC46E}" dt="2025-03-19T19:30:49.265" v="14" actId="47"/>
        <pc:sldMkLst>
          <pc:docMk/>
          <pc:sldMk cId="3630541113" sldId="310"/>
        </pc:sldMkLst>
      </pc:sldChg>
      <pc:sldChg chg="del">
        <pc:chgData name="Maria Catarina Carloto Carreira" userId="34b4363e-abcc-42f2-a597-95b2d6bd110b" providerId="ADAL" clId="{A167B1D7-1FC8-491E-A53D-AC8F459FC46E}" dt="2025-03-19T19:30:48.292" v="12" actId="47"/>
        <pc:sldMkLst>
          <pc:docMk/>
          <pc:sldMk cId="1290340553" sldId="311"/>
        </pc:sldMkLst>
      </pc:sldChg>
      <pc:sldChg chg="del">
        <pc:chgData name="Maria Catarina Carloto Carreira" userId="34b4363e-abcc-42f2-a597-95b2d6bd110b" providerId="ADAL" clId="{A167B1D7-1FC8-491E-A53D-AC8F459FC46E}" dt="2025-03-19T19:30:41.767" v="6" actId="47"/>
        <pc:sldMkLst>
          <pc:docMk/>
          <pc:sldMk cId="1937934738" sldId="312"/>
        </pc:sldMkLst>
      </pc:sldChg>
      <pc:sldChg chg="del">
        <pc:chgData name="Maria Catarina Carloto Carreira" userId="34b4363e-abcc-42f2-a597-95b2d6bd110b" providerId="ADAL" clId="{A167B1D7-1FC8-491E-A53D-AC8F459FC46E}" dt="2025-03-19T19:30:50.760" v="17" actId="47"/>
        <pc:sldMkLst>
          <pc:docMk/>
          <pc:sldMk cId="3512710375" sldId="313"/>
        </pc:sldMkLst>
      </pc:sldChg>
      <pc:sldChg chg="del">
        <pc:chgData name="Maria Catarina Carloto Carreira" userId="34b4363e-abcc-42f2-a597-95b2d6bd110b" providerId="ADAL" clId="{A167B1D7-1FC8-491E-A53D-AC8F459FC46E}" dt="2025-03-19T19:30:44.442" v="9" actId="47"/>
        <pc:sldMkLst>
          <pc:docMk/>
          <pc:sldMk cId="3307193055" sldId="314"/>
        </pc:sldMkLst>
      </pc:sldChg>
      <pc:sldChg chg="addSp delSp modSp mod">
        <pc:chgData name="Maria Catarina Carloto Carreira" userId="34b4363e-abcc-42f2-a597-95b2d6bd110b" providerId="ADAL" clId="{A167B1D7-1FC8-491E-A53D-AC8F459FC46E}" dt="2025-04-04T17:16:22.471" v="1962" actId="478"/>
        <pc:sldMkLst>
          <pc:docMk/>
          <pc:sldMk cId="3068610402" sldId="315"/>
        </pc:sldMkLst>
      </pc:sldChg>
      <pc:sldChg chg="addSp modSp mod">
        <pc:chgData name="Maria Catarina Carloto Carreira" userId="34b4363e-abcc-42f2-a597-95b2d6bd110b" providerId="ADAL" clId="{A167B1D7-1FC8-491E-A53D-AC8F459FC46E}" dt="2025-04-04T16:31:34.657" v="1767" actId="2711"/>
        <pc:sldMkLst>
          <pc:docMk/>
          <pc:sldMk cId="146802999" sldId="316"/>
        </pc:sldMkLst>
      </pc:sldChg>
      <pc:sldChg chg="addSp modSp mod">
        <pc:chgData name="Maria Catarina Carloto Carreira" userId="34b4363e-abcc-42f2-a597-95b2d6bd110b" providerId="ADAL" clId="{A167B1D7-1FC8-491E-A53D-AC8F459FC46E}" dt="2025-04-04T16:31:51.397" v="1768" actId="2711"/>
        <pc:sldMkLst>
          <pc:docMk/>
          <pc:sldMk cId="4159120458" sldId="317"/>
        </pc:sldMkLst>
      </pc:sldChg>
      <pc:sldChg chg="addSp modSp mod">
        <pc:chgData name="Maria Catarina Carloto Carreira" userId="34b4363e-abcc-42f2-a597-95b2d6bd110b" providerId="ADAL" clId="{A167B1D7-1FC8-491E-A53D-AC8F459FC46E}" dt="2025-04-04T16:24:57.068" v="1377" actId="1036"/>
        <pc:sldMkLst>
          <pc:docMk/>
          <pc:sldMk cId="4263555964" sldId="318"/>
        </pc:sldMkLst>
      </pc:sldChg>
      <pc:sldChg chg="addSp delSp modSp add del mod">
        <pc:chgData name="Maria Catarina Carloto Carreira" userId="34b4363e-abcc-42f2-a597-95b2d6bd110b" providerId="ADAL" clId="{A167B1D7-1FC8-491E-A53D-AC8F459FC46E}" dt="2025-04-04T17:01:04.913" v="1796" actId="47"/>
        <pc:sldMkLst>
          <pc:docMk/>
          <pc:sldMk cId="3949028347" sldId="319"/>
        </pc:sldMkLst>
      </pc:sldChg>
      <pc:sldChg chg="addSp delSp modSp add mod ord">
        <pc:chgData name="Maria Catarina Carloto Carreira" userId="34b4363e-abcc-42f2-a597-95b2d6bd110b" providerId="ADAL" clId="{A167B1D7-1FC8-491E-A53D-AC8F459FC46E}" dt="2025-04-04T17:15:50.327" v="1923"/>
        <pc:sldMkLst>
          <pc:docMk/>
          <pc:sldMk cId="2465958510" sldId="320"/>
        </pc:sldMkLst>
      </pc:sldChg>
      <pc:sldChg chg="delSp modSp add mod ord">
        <pc:chgData name="Maria Catarina Carloto Carreira" userId="34b4363e-abcc-42f2-a597-95b2d6bd110b" providerId="ADAL" clId="{A167B1D7-1FC8-491E-A53D-AC8F459FC46E}" dt="2025-04-04T17:16:18.867" v="1961" actId="1035"/>
        <pc:sldMkLst>
          <pc:docMk/>
          <pc:sldMk cId="1941144837" sldId="321"/>
        </pc:sldMkLst>
      </pc:sldChg>
    </pc:docChg>
  </pc:docChgLst>
  <pc:docChgLst>
    <pc:chgData name="Maria Catarina Carloto Carreira" userId="34b4363e-abcc-42f2-a597-95b2d6bd110b" providerId="ADAL" clId="{F63DE7A9-8CA2-4837-9B50-9F48E41D1C51}"/>
    <pc:docChg chg="undo redo custSel addSld modSld sldOrd">
      <pc:chgData name="Maria Catarina Carloto Carreira" userId="34b4363e-abcc-42f2-a597-95b2d6bd110b" providerId="ADAL" clId="{F63DE7A9-8CA2-4837-9B50-9F48E41D1C51}" dt="2025-03-19T19:21:18.979" v="2857" actId="113"/>
      <pc:docMkLst>
        <pc:docMk/>
      </pc:docMkLst>
      <pc:sldChg chg="ord">
        <pc:chgData name="Maria Catarina Carloto Carreira" userId="34b4363e-abcc-42f2-a597-95b2d6bd110b" providerId="ADAL" clId="{F63DE7A9-8CA2-4837-9B50-9F48E41D1C51}" dt="2025-03-19T16:48:01.269" v="156"/>
        <pc:sldMkLst>
          <pc:docMk/>
          <pc:sldMk cId="4096497476" sldId="280"/>
        </pc:sldMkLst>
      </pc:sldChg>
      <pc:sldChg chg="addSp modSp">
        <pc:chgData name="Maria Catarina Carloto Carreira" userId="34b4363e-abcc-42f2-a597-95b2d6bd110b" providerId="ADAL" clId="{F63DE7A9-8CA2-4837-9B50-9F48E41D1C51}" dt="2025-03-18T19:05:29.323" v="133" actId="164"/>
        <pc:sldMkLst>
          <pc:docMk/>
          <pc:sldMk cId="2613773353" sldId="285"/>
        </pc:sldMkLst>
      </pc:sldChg>
      <pc:sldChg chg="modSp mod">
        <pc:chgData name="Maria Catarina Carloto Carreira" userId="34b4363e-abcc-42f2-a597-95b2d6bd110b" providerId="ADAL" clId="{F63DE7A9-8CA2-4837-9B50-9F48E41D1C51}" dt="2025-03-19T17:15:41.920" v="231" actId="208"/>
        <pc:sldMkLst>
          <pc:docMk/>
          <pc:sldMk cId="3199524267" sldId="289"/>
        </pc:sldMkLst>
      </pc:sldChg>
      <pc:sldChg chg="modSp mod">
        <pc:chgData name="Maria Catarina Carloto Carreira" userId="34b4363e-abcc-42f2-a597-95b2d6bd110b" providerId="ADAL" clId="{F63DE7A9-8CA2-4837-9B50-9F48E41D1C51}" dt="2025-03-18T18:43:42.447" v="77" actId="1038"/>
        <pc:sldMkLst>
          <pc:docMk/>
          <pc:sldMk cId="53908405" sldId="291"/>
        </pc:sldMkLst>
      </pc:sldChg>
      <pc:sldChg chg="addSp modSp">
        <pc:chgData name="Maria Catarina Carloto Carreira" userId="34b4363e-abcc-42f2-a597-95b2d6bd110b" providerId="ADAL" clId="{F63DE7A9-8CA2-4837-9B50-9F48E41D1C51}" dt="2025-03-18T19:17:00.205" v="135" actId="164"/>
        <pc:sldMkLst>
          <pc:docMk/>
          <pc:sldMk cId="976968224" sldId="307"/>
        </pc:sldMkLst>
      </pc:sldChg>
      <pc:sldChg chg="addSp modSp">
        <pc:chgData name="Maria Catarina Carloto Carreira" userId="34b4363e-abcc-42f2-a597-95b2d6bd110b" providerId="ADAL" clId="{F63DE7A9-8CA2-4837-9B50-9F48E41D1C51}" dt="2025-03-18T19:11:07.589" v="134" actId="164"/>
        <pc:sldMkLst>
          <pc:docMk/>
          <pc:sldMk cId="1937934738" sldId="312"/>
        </pc:sldMkLst>
      </pc:sldChg>
      <pc:sldChg chg="modSp add mod">
        <pc:chgData name="Maria Catarina Carloto Carreira" userId="34b4363e-abcc-42f2-a597-95b2d6bd110b" providerId="ADAL" clId="{F63DE7A9-8CA2-4837-9B50-9F48E41D1C51}" dt="2025-03-19T16:47:55.954" v="154" actId="20577"/>
        <pc:sldMkLst>
          <pc:docMk/>
          <pc:sldMk cId="3307193055" sldId="314"/>
        </pc:sldMkLst>
      </pc:sldChg>
      <pc:sldChg chg="addSp delSp modSp add mod">
        <pc:chgData name="Maria Catarina Carloto Carreira" userId="34b4363e-abcc-42f2-a597-95b2d6bd110b" providerId="ADAL" clId="{F63DE7A9-8CA2-4837-9B50-9F48E41D1C51}" dt="2025-03-19T19:21:06.799" v="2855" actId="20577"/>
        <pc:sldMkLst>
          <pc:docMk/>
          <pc:sldMk cId="3068610402" sldId="315"/>
        </pc:sldMkLst>
      </pc:sldChg>
      <pc:sldChg chg="addSp delSp modSp add mod">
        <pc:chgData name="Maria Catarina Carloto Carreira" userId="34b4363e-abcc-42f2-a597-95b2d6bd110b" providerId="ADAL" clId="{F63DE7A9-8CA2-4837-9B50-9F48E41D1C51}" dt="2025-03-19T19:21:12.961" v="2856" actId="113"/>
        <pc:sldMkLst>
          <pc:docMk/>
          <pc:sldMk cId="146802999" sldId="316"/>
        </pc:sldMkLst>
      </pc:sldChg>
      <pc:sldChg chg="addSp delSp modSp add mod">
        <pc:chgData name="Maria Catarina Carloto Carreira" userId="34b4363e-abcc-42f2-a597-95b2d6bd110b" providerId="ADAL" clId="{F63DE7A9-8CA2-4837-9B50-9F48E41D1C51}" dt="2025-03-19T19:21:18.979" v="2857" actId="113"/>
        <pc:sldMkLst>
          <pc:docMk/>
          <pc:sldMk cId="4159120458" sldId="317"/>
        </pc:sldMkLst>
      </pc:sldChg>
      <pc:sldChg chg="addSp delSp modSp add mod">
        <pc:chgData name="Maria Catarina Carloto Carreira" userId="34b4363e-abcc-42f2-a597-95b2d6bd110b" providerId="ADAL" clId="{F63DE7A9-8CA2-4837-9B50-9F48E41D1C51}" dt="2025-03-19T19:17:07.349" v="2310" actId="1035"/>
        <pc:sldMkLst>
          <pc:docMk/>
          <pc:sldMk cId="4263555964" sldId="318"/>
        </pc:sldMkLst>
      </pc:sldChg>
    </pc:docChg>
  </pc:docChgLst>
  <pc:docChgLst>
    <pc:chgData name="Maria Catarina Carloto Carreira" userId="34b4363e-abcc-42f2-a597-95b2d6bd110b" providerId="ADAL" clId="{1706A5D1-EEE3-478D-9AE2-9FE86D4DE943}"/>
    <pc:docChg chg="undo redo custSel modSld">
      <pc:chgData name="Maria Catarina Carloto Carreira" userId="34b4363e-abcc-42f2-a597-95b2d6bd110b" providerId="ADAL" clId="{1706A5D1-EEE3-478D-9AE2-9FE86D4DE943}" dt="2025-08-14T17:23:01.005" v="21" actId="1076"/>
      <pc:docMkLst>
        <pc:docMk/>
      </pc:docMkLst>
      <pc:sldChg chg="modSp mod">
        <pc:chgData name="Maria Catarina Carloto Carreira" userId="34b4363e-abcc-42f2-a597-95b2d6bd110b" providerId="ADAL" clId="{1706A5D1-EEE3-478D-9AE2-9FE86D4DE943}" dt="2025-08-14T17:23:01.005" v="21" actId="1076"/>
        <pc:sldMkLst>
          <pc:docMk/>
          <pc:sldMk cId="3068610402" sldId="315"/>
        </pc:sldMkLst>
        <pc:spChg chg="mod">
          <ac:chgData name="Maria Catarina Carloto Carreira" userId="34b4363e-abcc-42f2-a597-95b2d6bd110b" providerId="ADAL" clId="{1706A5D1-EEE3-478D-9AE2-9FE86D4DE943}" dt="2025-08-14T17:23:01.005" v="21" actId="1076"/>
          <ac:spMkLst>
            <pc:docMk/>
            <pc:sldMk cId="3068610402" sldId="315"/>
            <ac:spMk id="2" creationId="{14D6A031-0C02-8843-E981-A4E95ACE0EC7}"/>
          </ac:spMkLst>
        </pc:spChg>
      </pc:sldChg>
    </pc:docChg>
  </pc:docChgLst>
  <pc:docChgLst>
    <pc:chgData name="André Dargen de Matos Branco" userId="cb96f1ac-6d55-4d6d-a96f-527c45bd7802" providerId="ADAL" clId="{CD50CCE2-B144-FC44-A980-2A7BCB8E0C63}"/>
    <pc:docChg chg="undo custSel addSld delSld modSld">
      <pc:chgData name="André Dargen de Matos Branco" userId="cb96f1ac-6d55-4d6d-a96f-527c45bd7802" providerId="ADAL" clId="{CD50CCE2-B144-FC44-A980-2A7BCB8E0C63}" dt="2023-07-18T22:24:35.778" v="322" actId="1076"/>
      <pc:docMkLst>
        <pc:docMk/>
      </pc:docMkLst>
      <pc:sldChg chg="modSp mod addCm">
        <pc:chgData name="André Dargen de Matos Branco" userId="cb96f1ac-6d55-4d6d-a96f-527c45bd7802" providerId="ADAL" clId="{CD50CCE2-B144-FC44-A980-2A7BCB8E0C63}" dt="2023-07-18T22:20:23.828" v="270" actId="2711"/>
        <pc:sldMkLst>
          <pc:docMk/>
          <pc:sldMk cId="1646624875" sldId="271"/>
        </pc:sldMkLst>
        <pc:extLst>
          <p:ext xmlns:p="http://schemas.openxmlformats.org/presentationml/2006/main" uri="{D6D511B9-2390-475A-947B-AFAB55BFBCF1}">
            <pc226:cmChg xmlns:pc226="http://schemas.microsoft.com/office/powerpoint/2022/06/main/command" chg="add">
              <pc226:chgData name="André Dargen de Matos Branco" userId="cb96f1ac-6d55-4d6d-a96f-527c45bd7802" providerId="ADAL" clId="{CD50CCE2-B144-FC44-A980-2A7BCB8E0C63}" dt="2023-07-18T16:40:16.644" v="168"/>
              <pc2:cmMkLst xmlns:pc2="http://schemas.microsoft.com/office/powerpoint/2019/9/main/command">
                <pc:docMk/>
                <pc:sldMk cId="1646624875" sldId="271"/>
                <pc2:cmMk id="{16A87075-4119-2D4B-B3CB-12192B645572}"/>
              </pc2:cmMkLst>
            </pc226:cmChg>
          </p:ext>
        </pc:extLst>
      </pc:sldChg>
      <pc:sldChg chg="modSp mod">
        <pc:chgData name="André Dargen de Matos Branco" userId="cb96f1ac-6d55-4d6d-a96f-527c45bd7802" providerId="ADAL" clId="{CD50CCE2-B144-FC44-A980-2A7BCB8E0C63}" dt="2023-07-18T22:23:22.549" v="311" actId="1038"/>
        <pc:sldMkLst>
          <pc:docMk/>
          <pc:sldMk cId="2613773353" sldId="285"/>
        </pc:sldMkLst>
      </pc:sldChg>
      <pc:sldChg chg="delSp modSp mod">
        <pc:chgData name="André Dargen de Matos Branco" userId="cb96f1ac-6d55-4d6d-a96f-527c45bd7802" providerId="ADAL" clId="{CD50CCE2-B144-FC44-A980-2A7BCB8E0C63}" dt="2023-07-18T22:19:51.407" v="269" actId="2711"/>
        <pc:sldMkLst>
          <pc:docMk/>
          <pc:sldMk cId="3199524267" sldId="289"/>
        </pc:sldMkLst>
      </pc:sldChg>
      <pc:sldChg chg="addSp modSp mod">
        <pc:chgData name="André Dargen de Matos Branco" userId="cb96f1ac-6d55-4d6d-a96f-527c45bd7802" providerId="ADAL" clId="{CD50CCE2-B144-FC44-A980-2A7BCB8E0C63}" dt="2023-07-18T16:36:55.360" v="157" actId="1037"/>
        <pc:sldMkLst>
          <pc:docMk/>
          <pc:sldMk cId="53908405" sldId="291"/>
        </pc:sldMkLst>
      </pc:sldChg>
      <pc:sldChg chg="modSp mod addCm">
        <pc:chgData name="André Dargen de Matos Branco" userId="cb96f1ac-6d55-4d6d-a96f-527c45bd7802" providerId="ADAL" clId="{CD50CCE2-B144-FC44-A980-2A7BCB8E0C63}" dt="2023-07-18T22:24:11.975" v="317" actId="1076"/>
        <pc:sldMkLst>
          <pc:docMk/>
          <pc:sldMk cId="546808976" sldId="300"/>
        </pc:sldMkLst>
        <pc:extLst>
          <p:ext xmlns:p="http://schemas.openxmlformats.org/presentationml/2006/main" uri="{D6D511B9-2390-475A-947B-AFAB55BFBCF1}">
            <pc226:cmChg xmlns:pc226="http://schemas.microsoft.com/office/powerpoint/2022/06/main/command" chg="add">
              <pc226:chgData name="André Dargen de Matos Branco" userId="cb96f1ac-6d55-4d6d-a96f-527c45bd7802" providerId="ADAL" clId="{CD50CCE2-B144-FC44-A980-2A7BCB8E0C63}" dt="2023-07-18T12:03:31.467" v="12"/>
              <pc2:cmMkLst xmlns:pc2="http://schemas.microsoft.com/office/powerpoint/2019/9/main/command">
                <pc:docMk/>
                <pc:sldMk cId="546808976" sldId="300"/>
                <pc2:cmMk id="{0619BF61-A4CD-E04A-93E8-D4AC5B2A6729}"/>
              </pc2:cmMkLst>
            </pc226:cmChg>
          </p:ext>
        </pc:extLst>
      </pc:sldChg>
      <pc:sldChg chg="modSp mod addCm">
        <pc:chgData name="André Dargen de Matos Branco" userId="cb96f1ac-6d55-4d6d-a96f-527c45bd7802" providerId="ADAL" clId="{CD50CCE2-B144-FC44-A980-2A7BCB8E0C63}" dt="2023-07-18T22:24:35.778" v="322" actId="1076"/>
        <pc:sldMkLst>
          <pc:docMk/>
          <pc:sldMk cId="976968224" sldId="307"/>
        </pc:sldMkLst>
        <pc:extLst>
          <p:ext xmlns:p="http://schemas.openxmlformats.org/presentationml/2006/main" uri="{D6D511B9-2390-475A-947B-AFAB55BFBCF1}">
            <pc226:cmChg xmlns:pc226="http://schemas.microsoft.com/office/powerpoint/2022/06/main/command" chg="add">
              <pc226:chgData name="André Dargen de Matos Branco" userId="cb96f1ac-6d55-4d6d-a96f-527c45bd7802" providerId="ADAL" clId="{CD50CCE2-B144-FC44-A980-2A7BCB8E0C63}" dt="2023-07-18T12:27:06.329" v="27"/>
              <pc2:cmMkLst xmlns:pc2="http://schemas.microsoft.com/office/powerpoint/2019/9/main/command">
                <pc:docMk/>
                <pc:sldMk cId="976968224" sldId="307"/>
                <pc2:cmMk id="{6821D219-CB1E-4148-9010-9D35285ADBCF}"/>
              </pc2:cmMkLst>
            </pc226:cmChg>
          </p:ext>
        </pc:extLst>
      </pc:sldChg>
      <pc:sldChg chg="add del">
        <pc:chgData name="André Dargen de Matos Branco" userId="cb96f1ac-6d55-4d6d-a96f-527c45bd7802" providerId="ADAL" clId="{CD50CCE2-B144-FC44-A980-2A7BCB8E0C63}" dt="2023-07-11T11:00:28.976" v="1"/>
        <pc:sldMkLst>
          <pc:docMk/>
          <pc:sldMk cId="3257509725" sldId="310"/>
        </pc:sldMkLst>
      </pc:sldChg>
      <pc:sldChg chg="addSp delSp modSp add mod">
        <pc:chgData name="André Dargen de Matos Branco" userId="cb96f1ac-6d55-4d6d-a96f-527c45bd7802" providerId="ADAL" clId="{CD50CCE2-B144-FC44-A980-2A7BCB8E0C63}" dt="2023-07-11T11:01:44.339" v="9" actId="1076"/>
        <pc:sldMkLst>
          <pc:docMk/>
          <pc:sldMk cId="3630541113" sldId="310"/>
        </pc:sldMkLst>
      </pc:sldChg>
      <pc:sldChg chg="add del">
        <pc:chgData name="André Dargen de Matos Branco" userId="cb96f1ac-6d55-4d6d-a96f-527c45bd7802" providerId="ADAL" clId="{CD50CCE2-B144-FC44-A980-2A7BCB8E0C63}" dt="2023-07-11T11:00:28.976" v="1"/>
        <pc:sldMkLst>
          <pc:docMk/>
          <pc:sldMk cId="1223698201" sldId="311"/>
        </pc:sldMkLst>
      </pc:sldChg>
    </pc:docChg>
  </pc:docChgLst>
  <pc:docChgLst>
    <pc:chgData name="Maria Catarina Carloto Carreira" userId="34b4363e-abcc-42f2-a597-95b2d6bd110b" providerId="ADAL" clId="{DAAADD37-A0F8-4DC8-9ED9-D119128BAF55}"/>
    <pc:docChg chg="undo custSel modSld">
      <pc:chgData name="Maria Catarina Carloto Carreira" userId="34b4363e-abcc-42f2-a597-95b2d6bd110b" providerId="ADAL" clId="{DAAADD37-A0F8-4DC8-9ED9-D119128BAF55}" dt="2023-07-19T18:38:37.603" v="164" actId="478"/>
      <pc:docMkLst>
        <pc:docMk/>
      </pc:docMkLst>
      <pc:sldChg chg="addSp delSp modSp mod">
        <pc:chgData name="Maria Catarina Carloto Carreira" userId="34b4363e-abcc-42f2-a597-95b2d6bd110b" providerId="ADAL" clId="{DAAADD37-A0F8-4DC8-9ED9-D119128BAF55}" dt="2023-07-19T18:38:37.603" v="164" actId="478"/>
        <pc:sldMkLst>
          <pc:docMk/>
          <pc:sldMk cId="3199524267" sldId="289"/>
        </pc:sldMkLst>
      </pc:sldChg>
      <pc:sldChg chg="delCm">
        <pc:chgData name="Maria Catarina Carloto Carreira" userId="34b4363e-abcc-42f2-a597-95b2d6bd110b" providerId="ADAL" clId="{DAAADD37-A0F8-4DC8-9ED9-D119128BAF55}" dt="2023-07-19T17:47:48.877" v="1"/>
        <pc:sldMkLst>
          <pc:docMk/>
          <pc:sldMk cId="53908405" sldId="291"/>
        </pc:sldMkLst>
        <pc:extLst>
          <p:ext xmlns:p="http://schemas.openxmlformats.org/presentationml/2006/main" uri="{D6D511B9-2390-475A-947B-AFAB55BFBCF1}">
            <pc226:cmChg xmlns:pc226="http://schemas.microsoft.com/office/powerpoint/2022/06/main/command" chg="del">
              <pc226:chgData name="Maria Catarina Carloto Carreira" userId="34b4363e-abcc-42f2-a597-95b2d6bd110b" providerId="ADAL" clId="{DAAADD37-A0F8-4DC8-9ED9-D119128BAF55}" dt="2023-07-19T17:47:48.877" v="1"/>
              <pc2:cmMkLst xmlns:pc2="http://schemas.microsoft.com/office/powerpoint/2019/9/main/command">
                <pc:docMk/>
                <pc:sldMk cId="53908405" sldId="291"/>
                <pc2:cmMk id="{8680A605-6FAA-654A-82E5-03DA23FD81F7}"/>
              </pc2:cmMkLst>
            </pc226:cmChg>
            <pc226:cmChg xmlns:pc226="http://schemas.microsoft.com/office/powerpoint/2022/06/main/command" chg="del">
              <pc226:chgData name="Maria Catarina Carloto Carreira" userId="34b4363e-abcc-42f2-a597-95b2d6bd110b" providerId="ADAL" clId="{DAAADD37-A0F8-4DC8-9ED9-D119128BAF55}" dt="2023-07-19T17:47:47.763" v="0"/>
              <pc2:cmMkLst xmlns:pc2="http://schemas.microsoft.com/office/powerpoint/2019/9/main/command">
                <pc:docMk/>
                <pc:sldMk cId="53908405" sldId="291"/>
                <pc2:cmMk id="{9E349E13-7027-9B4B-90C8-5CCB22AD7295}"/>
              </pc2:cmMkLst>
            </pc226:cmChg>
          </p:ext>
        </pc:extLst>
      </pc:sldChg>
      <pc:sldChg chg="modSp mod">
        <pc:chgData name="Maria Catarina Carloto Carreira" userId="34b4363e-abcc-42f2-a597-95b2d6bd110b" providerId="ADAL" clId="{DAAADD37-A0F8-4DC8-9ED9-D119128BAF55}" dt="2023-07-19T18:08:58.070" v="150" actId="208"/>
        <pc:sldMkLst>
          <pc:docMk/>
          <pc:sldMk cId="4128035896" sldId="3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A57562-5F80-BC42-9884-BBB1ACB25537}" type="datetimeFigureOut">
              <a:rPr lang="en-PT" smtClean="0"/>
              <a:t>08/14/2025</a:t>
            </a:fld>
            <a:endParaRPr lang="en-PT"/>
          </a:p>
        </p:txBody>
      </p:sp>
      <p:sp>
        <p:nvSpPr>
          <p:cNvPr id="4" name="Slide Image Placeholder 3"/>
          <p:cNvSpPr>
            <a:spLocks noGrp="1" noRot="1" noChangeAspect="1"/>
          </p:cNvSpPr>
          <p:nvPr>
            <p:ph type="sldImg" idx="2"/>
          </p:nvPr>
        </p:nvSpPr>
        <p:spPr>
          <a:xfrm>
            <a:off x="2349500" y="1143000"/>
            <a:ext cx="2159000" cy="3086100"/>
          </a:xfrm>
          <a:prstGeom prst="rect">
            <a:avLst/>
          </a:prstGeom>
          <a:noFill/>
          <a:ln w="12700">
            <a:solidFill>
              <a:prstClr val="black"/>
            </a:solidFill>
          </a:ln>
        </p:spPr>
        <p:txBody>
          <a:bodyPr vert="horz" lIns="91440" tIns="45720" rIns="91440" bIns="45720" rtlCol="0" anchor="ctr"/>
          <a:lstStyle/>
          <a:p>
            <a:endParaRPr lang="en-P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F229E1-8487-7646-830A-4887B5E58C26}" type="slidenum">
              <a:rPr lang="en-PT" smtClean="0"/>
              <a:t>‹#›</a:t>
            </a:fld>
            <a:endParaRPr lang="en-PT"/>
          </a:p>
        </p:txBody>
      </p:sp>
    </p:spTree>
    <p:extLst>
      <p:ext uri="{BB962C8B-B14F-4D97-AF65-F5344CB8AC3E}">
        <p14:creationId xmlns:p14="http://schemas.microsoft.com/office/powerpoint/2010/main" val="1469412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T" dirty="0"/>
          </a:p>
        </p:txBody>
      </p:sp>
      <p:sp>
        <p:nvSpPr>
          <p:cNvPr id="4" name="Slide Number Placeholder 3"/>
          <p:cNvSpPr>
            <a:spLocks noGrp="1"/>
          </p:cNvSpPr>
          <p:nvPr>
            <p:ph type="sldNum" sz="quarter" idx="5"/>
          </p:nvPr>
        </p:nvSpPr>
        <p:spPr/>
        <p:txBody>
          <a:bodyPr/>
          <a:lstStyle/>
          <a:p>
            <a:fld id="{50F229E1-8487-7646-830A-4887B5E58C26}" type="slidenum">
              <a:rPr lang="en-PT" smtClean="0"/>
              <a:t>4</a:t>
            </a:fld>
            <a:endParaRPr lang="en-PT"/>
          </a:p>
        </p:txBody>
      </p:sp>
    </p:spTree>
    <p:extLst>
      <p:ext uri="{BB962C8B-B14F-4D97-AF65-F5344CB8AC3E}">
        <p14:creationId xmlns:p14="http://schemas.microsoft.com/office/powerpoint/2010/main" val="58136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F229E1-8487-7646-830A-4887B5E58C26}" type="slidenum">
              <a:rPr lang="en-PT" smtClean="0"/>
              <a:t>6</a:t>
            </a:fld>
            <a:endParaRPr lang="en-PT"/>
          </a:p>
        </p:txBody>
      </p:sp>
    </p:spTree>
    <p:extLst>
      <p:ext uri="{BB962C8B-B14F-4D97-AF65-F5344CB8AC3E}">
        <p14:creationId xmlns:p14="http://schemas.microsoft.com/office/powerpoint/2010/main" val="1170180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67462"/>
            <a:ext cx="6425724" cy="3759917"/>
          </a:xfrm>
        </p:spPr>
        <p:txBody>
          <a:bodyPr anchor="b"/>
          <a:lstStyle>
            <a:lvl1pPr algn="ctr">
              <a:defRPr sz="4960"/>
            </a:lvl1pPr>
          </a:lstStyle>
          <a:p>
            <a:r>
              <a:rPr lang="en-GB"/>
              <a:t>Click to edit Master title style</a:t>
            </a:r>
            <a:endParaRPr lang="en-US"/>
          </a:p>
        </p:txBody>
      </p:sp>
      <p:sp>
        <p:nvSpPr>
          <p:cNvPr id="3" name="Subtitle 2"/>
          <p:cNvSpPr>
            <a:spLocks noGrp="1"/>
          </p:cNvSpPr>
          <p:nvPr>
            <p:ph type="subTitle" idx="1"/>
          </p:nvPr>
        </p:nvSpPr>
        <p:spPr>
          <a:xfrm>
            <a:off x="944960" y="5672376"/>
            <a:ext cx="5669756" cy="2607442"/>
          </a:xfrm>
        </p:spPr>
        <p:txBody>
          <a:bodyPr/>
          <a:lstStyle>
            <a:lvl1pPr marL="0" indent="0" algn="ctr">
              <a:buNone/>
              <a:defRPr sz="1984"/>
            </a:lvl1pPr>
            <a:lvl2pPr marL="377958" indent="0" algn="ctr">
              <a:buNone/>
              <a:defRPr sz="1653"/>
            </a:lvl2pPr>
            <a:lvl3pPr marL="755916" indent="0" algn="ctr">
              <a:buNone/>
              <a:defRPr sz="1488"/>
            </a:lvl3pPr>
            <a:lvl4pPr marL="1133875" indent="0" algn="ctr">
              <a:buNone/>
              <a:defRPr sz="1323"/>
            </a:lvl4pPr>
            <a:lvl5pPr marL="1511833" indent="0" algn="ctr">
              <a:buNone/>
              <a:defRPr sz="1323"/>
            </a:lvl5pPr>
            <a:lvl6pPr marL="1889792" indent="0" algn="ctr">
              <a:buNone/>
              <a:defRPr sz="1323"/>
            </a:lvl6pPr>
            <a:lvl7pPr marL="2267750" indent="0" algn="ctr">
              <a:buNone/>
              <a:defRPr sz="1323"/>
            </a:lvl7pPr>
            <a:lvl8pPr marL="2645709" indent="0" algn="ctr">
              <a:buNone/>
              <a:defRPr sz="1323"/>
            </a:lvl8pPr>
            <a:lvl9pPr marL="3023666" indent="0" algn="ctr">
              <a:buNone/>
              <a:defRPr sz="1323"/>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t>8/14/2025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45611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t>8/14/2025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92676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4" y="574987"/>
            <a:ext cx="1630055" cy="91523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519729" y="574987"/>
            <a:ext cx="4795669" cy="91523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t>8/14/2025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16821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t>8/14/2025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78318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5791" y="2692445"/>
            <a:ext cx="6520220" cy="4492401"/>
          </a:xfrm>
        </p:spPr>
        <p:txBody>
          <a:bodyPr anchor="b"/>
          <a:lstStyle>
            <a:lvl1pPr>
              <a:defRPr sz="4960"/>
            </a:lvl1pPr>
          </a:lstStyle>
          <a:p>
            <a:r>
              <a:rPr lang="en-GB"/>
              <a:t>Click to edit Master title style</a:t>
            </a:r>
            <a:endParaRPr lang="en-US"/>
          </a:p>
        </p:txBody>
      </p:sp>
      <p:sp>
        <p:nvSpPr>
          <p:cNvPr id="3" name="Text Placeholder 2"/>
          <p:cNvSpPr>
            <a:spLocks noGrp="1"/>
          </p:cNvSpPr>
          <p:nvPr>
            <p:ph type="body" idx="1"/>
          </p:nvPr>
        </p:nvSpPr>
        <p:spPr>
          <a:xfrm>
            <a:off x="515791" y="7227346"/>
            <a:ext cx="6520220" cy="2362447"/>
          </a:xfrm>
        </p:spPr>
        <p:txBody>
          <a:bodyPr/>
          <a:lstStyle>
            <a:lvl1pPr marL="0" indent="0">
              <a:buNone/>
              <a:defRPr sz="1984">
                <a:solidFill>
                  <a:schemeClr val="tx1"/>
                </a:solidFill>
              </a:defRPr>
            </a:lvl1pPr>
            <a:lvl2pPr marL="377958" indent="0">
              <a:buNone/>
              <a:defRPr sz="1653">
                <a:solidFill>
                  <a:schemeClr val="tx1">
                    <a:tint val="75000"/>
                  </a:schemeClr>
                </a:solidFill>
              </a:defRPr>
            </a:lvl2pPr>
            <a:lvl3pPr marL="755916" indent="0">
              <a:buNone/>
              <a:defRPr sz="1488">
                <a:solidFill>
                  <a:schemeClr val="tx1">
                    <a:tint val="75000"/>
                  </a:schemeClr>
                </a:solidFill>
              </a:defRPr>
            </a:lvl3pPr>
            <a:lvl4pPr marL="1133875" indent="0">
              <a:buNone/>
              <a:defRPr sz="1323">
                <a:solidFill>
                  <a:schemeClr val="tx1">
                    <a:tint val="75000"/>
                  </a:schemeClr>
                </a:solidFill>
              </a:defRPr>
            </a:lvl4pPr>
            <a:lvl5pPr marL="1511833" indent="0">
              <a:buNone/>
              <a:defRPr sz="1323">
                <a:solidFill>
                  <a:schemeClr val="tx1">
                    <a:tint val="75000"/>
                  </a:schemeClr>
                </a:solidFill>
              </a:defRPr>
            </a:lvl5pPr>
            <a:lvl6pPr marL="1889792" indent="0">
              <a:buNone/>
              <a:defRPr sz="1323">
                <a:solidFill>
                  <a:schemeClr val="tx1">
                    <a:tint val="75000"/>
                  </a:schemeClr>
                </a:solidFill>
              </a:defRPr>
            </a:lvl6pPr>
            <a:lvl7pPr marL="2267750" indent="0">
              <a:buNone/>
              <a:defRPr sz="1323">
                <a:solidFill>
                  <a:schemeClr val="tx1">
                    <a:tint val="75000"/>
                  </a:schemeClr>
                </a:solidFill>
              </a:defRPr>
            </a:lvl7pPr>
            <a:lvl8pPr marL="2645709" indent="0">
              <a:buNone/>
              <a:defRPr sz="1323">
                <a:solidFill>
                  <a:schemeClr val="tx1">
                    <a:tint val="75000"/>
                  </a:schemeClr>
                </a:solidFill>
              </a:defRPr>
            </a:lvl8pPr>
            <a:lvl9pPr marL="3023666" indent="0">
              <a:buNone/>
              <a:defRPr sz="132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7192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519728" y="2874937"/>
            <a:ext cx="3212862" cy="68523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3827085" y="2874937"/>
            <a:ext cx="3212862" cy="68523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smtClean="0"/>
              <a:t>8/14/2025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92535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74991"/>
            <a:ext cx="6520220" cy="2087455"/>
          </a:xfrm>
        </p:spPr>
        <p:txBody>
          <a:bodyPr/>
          <a:lstStyle/>
          <a:p>
            <a:r>
              <a:rPr lang="en-GB"/>
              <a:t>Click to edit Master title style</a:t>
            </a:r>
            <a:endParaRPr lang="en-US"/>
          </a:p>
        </p:txBody>
      </p:sp>
      <p:sp>
        <p:nvSpPr>
          <p:cNvPr id="3" name="Text Placeholder 2"/>
          <p:cNvSpPr>
            <a:spLocks noGrp="1"/>
          </p:cNvSpPr>
          <p:nvPr>
            <p:ph type="body" idx="1"/>
          </p:nvPr>
        </p:nvSpPr>
        <p:spPr>
          <a:xfrm>
            <a:off x="520713" y="2647444"/>
            <a:ext cx="3198096" cy="1297471"/>
          </a:xfrm>
        </p:spPr>
        <p:txBody>
          <a:bodyPr anchor="b"/>
          <a:lstStyle>
            <a:lvl1pPr marL="0" indent="0">
              <a:buNone/>
              <a:defRPr sz="1984" b="1"/>
            </a:lvl1pPr>
            <a:lvl2pPr marL="377958" indent="0">
              <a:buNone/>
              <a:defRPr sz="1653" b="1"/>
            </a:lvl2pPr>
            <a:lvl3pPr marL="755916" indent="0">
              <a:buNone/>
              <a:defRPr sz="1488" b="1"/>
            </a:lvl3pPr>
            <a:lvl4pPr marL="1133875" indent="0">
              <a:buNone/>
              <a:defRPr sz="1323" b="1"/>
            </a:lvl4pPr>
            <a:lvl5pPr marL="1511833" indent="0">
              <a:buNone/>
              <a:defRPr sz="1323" b="1"/>
            </a:lvl5pPr>
            <a:lvl6pPr marL="1889792" indent="0">
              <a:buNone/>
              <a:defRPr sz="1323" b="1"/>
            </a:lvl6pPr>
            <a:lvl7pPr marL="2267750" indent="0">
              <a:buNone/>
              <a:defRPr sz="1323" b="1"/>
            </a:lvl7pPr>
            <a:lvl8pPr marL="2645709" indent="0">
              <a:buNone/>
              <a:defRPr sz="1323" b="1"/>
            </a:lvl8pPr>
            <a:lvl9pPr marL="3023666" indent="0">
              <a:buNone/>
              <a:defRPr sz="1323" b="1"/>
            </a:lvl9pPr>
          </a:lstStyle>
          <a:p>
            <a:pPr lvl="0"/>
            <a:r>
              <a:rPr lang="en-GB"/>
              <a:t>Click to edit Master text styles</a:t>
            </a:r>
          </a:p>
        </p:txBody>
      </p:sp>
      <p:sp>
        <p:nvSpPr>
          <p:cNvPr id="4" name="Content Placeholder 3"/>
          <p:cNvSpPr>
            <a:spLocks noGrp="1"/>
          </p:cNvSpPr>
          <p:nvPr>
            <p:ph sz="half" idx="2"/>
          </p:nvPr>
        </p:nvSpPr>
        <p:spPr>
          <a:xfrm>
            <a:off x="520713" y="3944915"/>
            <a:ext cx="3198096" cy="58023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3827086" y="2647444"/>
            <a:ext cx="3213847" cy="1297471"/>
          </a:xfrm>
        </p:spPr>
        <p:txBody>
          <a:bodyPr anchor="b"/>
          <a:lstStyle>
            <a:lvl1pPr marL="0" indent="0">
              <a:buNone/>
              <a:defRPr sz="1984" b="1"/>
            </a:lvl1pPr>
            <a:lvl2pPr marL="377958" indent="0">
              <a:buNone/>
              <a:defRPr sz="1653" b="1"/>
            </a:lvl2pPr>
            <a:lvl3pPr marL="755916" indent="0">
              <a:buNone/>
              <a:defRPr sz="1488" b="1"/>
            </a:lvl3pPr>
            <a:lvl4pPr marL="1133875" indent="0">
              <a:buNone/>
              <a:defRPr sz="1323" b="1"/>
            </a:lvl4pPr>
            <a:lvl5pPr marL="1511833" indent="0">
              <a:buNone/>
              <a:defRPr sz="1323" b="1"/>
            </a:lvl5pPr>
            <a:lvl6pPr marL="1889792" indent="0">
              <a:buNone/>
              <a:defRPr sz="1323" b="1"/>
            </a:lvl6pPr>
            <a:lvl7pPr marL="2267750" indent="0">
              <a:buNone/>
              <a:defRPr sz="1323" b="1"/>
            </a:lvl7pPr>
            <a:lvl8pPr marL="2645709" indent="0">
              <a:buNone/>
              <a:defRPr sz="1323" b="1"/>
            </a:lvl8pPr>
            <a:lvl9pPr marL="3023666" indent="0">
              <a:buNone/>
              <a:defRPr sz="1323" b="1"/>
            </a:lvl9pPr>
          </a:lstStyle>
          <a:p>
            <a:pPr lvl="0"/>
            <a:r>
              <a:rPr lang="en-GB"/>
              <a:t>Click to edit Master text styles</a:t>
            </a:r>
          </a:p>
        </p:txBody>
      </p:sp>
      <p:sp>
        <p:nvSpPr>
          <p:cNvPr id="6" name="Content Placeholder 5"/>
          <p:cNvSpPr>
            <a:spLocks noGrp="1"/>
          </p:cNvSpPr>
          <p:nvPr>
            <p:ph sz="quarter" idx="4"/>
          </p:nvPr>
        </p:nvSpPr>
        <p:spPr>
          <a:xfrm>
            <a:off x="3827086" y="3944915"/>
            <a:ext cx="3213847" cy="58023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smtClean="0"/>
              <a:t>8/14/2025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52044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smtClean="0"/>
              <a:t>8/14/2025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3561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8/14/2025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68080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9984"/>
            <a:ext cx="2438192" cy="2519945"/>
          </a:xfrm>
        </p:spPr>
        <p:txBody>
          <a:bodyPr anchor="b"/>
          <a:lstStyle>
            <a:lvl1pPr>
              <a:defRPr sz="2645"/>
            </a:lvl1pPr>
          </a:lstStyle>
          <a:p>
            <a:r>
              <a:rPr lang="en-GB"/>
              <a:t>Click to edit Master title style</a:t>
            </a:r>
            <a:endParaRPr lang="en-US"/>
          </a:p>
        </p:txBody>
      </p:sp>
      <p:sp>
        <p:nvSpPr>
          <p:cNvPr id="3" name="Content Placeholder 2"/>
          <p:cNvSpPr>
            <a:spLocks noGrp="1"/>
          </p:cNvSpPr>
          <p:nvPr>
            <p:ph idx="1"/>
          </p:nvPr>
        </p:nvSpPr>
        <p:spPr>
          <a:xfrm>
            <a:off x="3213848" y="1554968"/>
            <a:ext cx="3827085" cy="7674832"/>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520712" y="3239929"/>
            <a:ext cx="2438192" cy="6002369"/>
          </a:xfrm>
        </p:spPr>
        <p:txBody>
          <a:bodyPr/>
          <a:lstStyle>
            <a:lvl1pPr marL="0" indent="0">
              <a:buNone/>
              <a:defRPr sz="1323"/>
            </a:lvl1pPr>
            <a:lvl2pPr marL="377958" indent="0">
              <a:buNone/>
              <a:defRPr sz="1157"/>
            </a:lvl2pPr>
            <a:lvl3pPr marL="755916" indent="0">
              <a:buNone/>
              <a:defRPr sz="992"/>
            </a:lvl3pPr>
            <a:lvl4pPr marL="1133875" indent="0">
              <a:buNone/>
              <a:defRPr sz="827"/>
            </a:lvl4pPr>
            <a:lvl5pPr marL="1511833" indent="0">
              <a:buNone/>
              <a:defRPr sz="827"/>
            </a:lvl5pPr>
            <a:lvl6pPr marL="1889792" indent="0">
              <a:buNone/>
              <a:defRPr sz="827"/>
            </a:lvl6pPr>
            <a:lvl7pPr marL="2267750" indent="0">
              <a:buNone/>
              <a:defRPr sz="827"/>
            </a:lvl7pPr>
            <a:lvl8pPr marL="2645709" indent="0">
              <a:buNone/>
              <a:defRPr sz="827"/>
            </a:lvl8pPr>
            <a:lvl9pPr marL="3023666" indent="0">
              <a:buNone/>
              <a:defRPr sz="827"/>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8/14/2025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55563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9984"/>
            <a:ext cx="2438192" cy="2519945"/>
          </a:xfrm>
        </p:spPr>
        <p:txBody>
          <a:bodyPr anchor="b"/>
          <a:lstStyle>
            <a:lvl1pPr>
              <a:defRPr sz="2645"/>
            </a:lvl1pPr>
          </a:lstStyle>
          <a:p>
            <a:r>
              <a:rPr lang="en-GB"/>
              <a:t>Click to edit Master title style</a:t>
            </a:r>
            <a:endParaRPr lang="en-US"/>
          </a:p>
        </p:txBody>
      </p:sp>
      <p:sp>
        <p:nvSpPr>
          <p:cNvPr id="3" name="Picture Placeholder 2"/>
          <p:cNvSpPr>
            <a:spLocks noGrp="1" noChangeAspect="1"/>
          </p:cNvSpPr>
          <p:nvPr>
            <p:ph type="pic" idx="1"/>
          </p:nvPr>
        </p:nvSpPr>
        <p:spPr>
          <a:xfrm>
            <a:off x="3213848" y="1554968"/>
            <a:ext cx="3827085" cy="7674832"/>
          </a:xfrm>
        </p:spPr>
        <p:txBody>
          <a:bodyPr anchor="t"/>
          <a:lstStyle>
            <a:lvl1pPr marL="0" indent="0">
              <a:buNone/>
              <a:defRPr sz="2645"/>
            </a:lvl1pPr>
            <a:lvl2pPr marL="377958" indent="0">
              <a:buNone/>
              <a:defRPr sz="2315"/>
            </a:lvl2pPr>
            <a:lvl3pPr marL="755916" indent="0">
              <a:buNone/>
              <a:defRPr sz="1984"/>
            </a:lvl3pPr>
            <a:lvl4pPr marL="1133875" indent="0">
              <a:buNone/>
              <a:defRPr sz="1653"/>
            </a:lvl4pPr>
            <a:lvl5pPr marL="1511833" indent="0">
              <a:buNone/>
              <a:defRPr sz="1653"/>
            </a:lvl5pPr>
            <a:lvl6pPr marL="1889792" indent="0">
              <a:buNone/>
              <a:defRPr sz="1653"/>
            </a:lvl6pPr>
            <a:lvl7pPr marL="2267750" indent="0">
              <a:buNone/>
              <a:defRPr sz="1653"/>
            </a:lvl7pPr>
            <a:lvl8pPr marL="2645709" indent="0">
              <a:buNone/>
              <a:defRPr sz="1653"/>
            </a:lvl8pPr>
            <a:lvl9pPr marL="3023666" indent="0">
              <a:buNone/>
              <a:defRPr sz="1653"/>
            </a:lvl9pPr>
          </a:lstStyle>
          <a:p>
            <a:r>
              <a:rPr lang="en-GB"/>
              <a:t>Click icon to add picture</a:t>
            </a:r>
            <a:endParaRPr lang="en-US"/>
          </a:p>
        </p:txBody>
      </p:sp>
      <p:sp>
        <p:nvSpPr>
          <p:cNvPr id="4" name="Text Placeholder 3"/>
          <p:cNvSpPr>
            <a:spLocks noGrp="1"/>
          </p:cNvSpPr>
          <p:nvPr>
            <p:ph type="body" sz="half" idx="2"/>
          </p:nvPr>
        </p:nvSpPr>
        <p:spPr>
          <a:xfrm>
            <a:off x="520712" y="3239929"/>
            <a:ext cx="2438192" cy="6002369"/>
          </a:xfrm>
        </p:spPr>
        <p:txBody>
          <a:bodyPr/>
          <a:lstStyle>
            <a:lvl1pPr marL="0" indent="0">
              <a:buNone/>
              <a:defRPr sz="1323"/>
            </a:lvl1pPr>
            <a:lvl2pPr marL="377958" indent="0">
              <a:buNone/>
              <a:defRPr sz="1157"/>
            </a:lvl2pPr>
            <a:lvl3pPr marL="755916" indent="0">
              <a:buNone/>
              <a:defRPr sz="992"/>
            </a:lvl3pPr>
            <a:lvl4pPr marL="1133875" indent="0">
              <a:buNone/>
              <a:defRPr sz="827"/>
            </a:lvl4pPr>
            <a:lvl5pPr marL="1511833" indent="0">
              <a:buNone/>
              <a:defRPr sz="827"/>
            </a:lvl5pPr>
            <a:lvl6pPr marL="1889792" indent="0">
              <a:buNone/>
              <a:defRPr sz="827"/>
            </a:lvl6pPr>
            <a:lvl7pPr marL="2267750" indent="0">
              <a:buNone/>
              <a:defRPr sz="827"/>
            </a:lvl7pPr>
            <a:lvl8pPr marL="2645709" indent="0">
              <a:buNone/>
              <a:defRPr sz="827"/>
            </a:lvl8pPr>
            <a:lvl9pPr marL="3023666" indent="0">
              <a:buNone/>
              <a:defRPr sz="827"/>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8/14/2025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25888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74991"/>
            <a:ext cx="6520220" cy="208745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519728" y="2874937"/>
            <a:ext cx="6520220" cy="68523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519728" y="10009784"/>
            <a:ext cx="1700927" cy="574987"/>
          </a:xfrm>
          <a:prstGeom prst="rect">
            <a:avLst/>
          </a:prstGeom>
        </p:spPr>
        <p:txBody>
          <a:bodyPr vert="horz" lIns="91440" tIns="45720" rIns="91440" bIns="45720" rtlCol="0" anchor="ctr"/>
          <a:lstStyle>
            <a:lvl1pPr algn="l">
              <a:defRPr sz="992">
                <a:solidFill>
                  <a:schemeClr val="tx1">
                    <a:tint val="75000"/>
                  </a:schemeClr>
                </a:solidFill>
              </a:defRPr>
            </a:lvl1pPr>
          </a:lstStyle>
          <a:p>
            <a:fld id="{C764DE79-268F-4C1A-8933-263129D2AF90}" type="datetimeFigureOut">
              <a:rPr lang="en-US" smtClean="0"/>
              <a:t>8/14/2025</a:t>
            </a:fld>
            <a:endParaRPr lang="en-US"/>
          </a:p>
        </p:txBody>
      </p:sp>
      <p:sp>
        <p:nvSpPr>
          <p:cNvPr id="5" name="Footer Placeholder 4"/>
          <p:cNvSpPr>
            <a:spLocks noGrp="1"/>
          </p:cNvSpPr>
          <p:nvPr>
            <p:ph type="ftr" sz="quarter" idx="3"/>
          </p:nvPr>
        </p:nvSpPr>
        <p:spPr>
          <a:xfrm>
            <a:off x="2504143" y="10009784"/>
            <a:ext cx="2551390" cy="574987"/>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39020" y="10009784"/>
            <a:ext cx="1700927" cy="574987"/>
          </a:xfrm>
          <a:prstGeom prst="rect">
            <a:avLst/>
          </a:prstGeom>
        </p:spPr>
        <p:txBody>
          <a:bodyPr vert="horz" lIns="91440" tIns="45720" rIns="91440" bIns="45720" rtlCol="0" anchor="ctr"/>
          <a:lstStyle>
            <a:lvl1pPr algn="r">
              <a:defRPr sz="992">
                <a:solidFill>
                  <a:schemeClr val="tx1">
                    <a:tint val="75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9307022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755916"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79" indent="-188979" algn="l" defTabSz="755916"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38" indent="-188979" algn="l" defTabSz="755916"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896" indent="-188979" algn="l" defTabSz="755916"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54" indent="-188979" algn="l" defTabSz="75591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13" indent="-188979" algn="l" defTabSz="75591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771" indent="-188979" algn="l" defTabSz="75591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29" indent="-188979" algn="l" defTabSz="75591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687" indent="-188979" algn="l" defTabSz="75591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646" indent="-188979" algn="l" defTabSz="75591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16" rtl="0" eaLnBrk="1" latinLnBrk="0" hangingPunct="1">
        <a:defRPr sz="1488" kern="1200">
          <a:solidFill>
            <a:schemeClr val="tx1"/>
          </a:solidFill>
          <a:latin typeface="+mn-lt"/>
          <a:ea typeface="+mn-ea"/>
          <a:cs typeface="+mn-cs"/>
        </a:defRPr>
      </a:lvl1pPr>
      <a:lvl2pPr marL="377958" algn="l" defTabSz="755916" rtl="0" eaLnBrk="1" latinLnBrk="0" hangingPunct="1">
        <a:defRPr sz="1488" kern="1200">
          <a:solidFill>
            <a:schemeClr val="tx1"/>
          </a:solidFill>
          <a:latin typeface="+mn-lt"/>
          <a:ea typeface="+mn-ea"/>
          <a:cs typeface="+mn-cs"/>
        </a:defRPr>
      </a:lvl2pPr>
      <a:lvl3pPr marL="755916" algn="l" defTabSz="755916" rtl="0" eaLnBrk="1" latinLnBrk="0" hangingPunct="1">
        <a:defRPr sz="1488" kern="1200">
          <a:solidFill>
            <a:schemeClr val="tx1"/>
          </a:solidFill>
          <a:latin typeface="+mn-lt"/>
          <a:ea typeface="+mn-ea"/>
          <a:cs typeface="+mn-cs"/>
        </a:defRPr>
      </a:lvl3pPr>
      <a:lvl4pPr marL="1133875" algn="l" defTabSz="755916" rtl="0" eaLnBrk="1" latinLnBrk="0" hangingPunct="1">
        <a:defRPr sz="1488" kern="1200">
          <a:solidFill>
            <a:schemeClr val="tx1"/>
          </a:solidFill>
          <a:latin typeface="+mn-lt"/>
          <a:ea typeface="+mn-ea"/>
          <a:cs typeface="+mn-cs"/>
        </a:defRPr>
      </a:lvl4pPr>
      <a:lvl5pPr marL="1511833" algn="l" defTabSz="755916" rtl="0" eaLnBrk="1" latinLnBrk="0" hangingPunct="1">
        <a:defRPr sz="1488" kern="1200">
          <a:solidFill>
            <a:schemeClr val="tx1"/>
          </a:solidFill>
          <a:latin typeface="+mn-lt"/>
          <a:ea typeface="+mn-ea"/>
          <a:cs typeface="+mn-cs"/>
        </a:defRPr>
      </a:lvl5pPr>
      <a:lvl6pPr marL="1889792" algn="l" defTabSz="755916" rtl="0" eaLnBrk="1" latinLnBrk="0" hangingPunct="1">
        <a:defRPr sz="1488" kern="1200">
          <a:solidFill>
            <a:schemeClr val="tx1"/>
          </a:solidFill>
          <a:latin typeface="+mn-lt"/>
          <a:ea typeface="+mn-ea"/>
          <a:cs typeface="+mn-cs"/>
        </a:defRPr>
      </a:lvl6pPr>
      <a:lvl7pPr marL="2267750" algn="l" defTabSz="755916" rtl="0" eaLnBrk="1" latinLnBrk="0" hangingPunct="1">
        <a:defRPr sz="1488" kern="1200">
          <a:solidFill>
            <a:schemeClr val="tx1"/>
          </a:solidFill>
          <a:latin typeface="+mn-lt"/>
          <a:ea typeface="+mn-ea"/>
          <a:cs typeface="+mn-cs"/>
        </a:defRPr>
      </a:lvl7pPr>
      <a:lvl8pPr marL="2645709" algn="l" defTabSz="755916" rtl="0" eaLnBrk="1" latinLnBrk="0" hangingPunct="1">
        <a:defRPr sz="1488" kern="1200">
          <a:solidFill>
            <a:schemeClr val="tx1"/>
          </a:solidFill>
          <a:latin typeface="+mn-lt"/>
          <a:ea typeface="+mn-ea"/>
          <a:cs typeface="+mn-cs"/>
        </a:defRPr>
      </a:lvl8pPr>
      <a:lvl9pPr marL="3023666" algn="l" defTabSz="755916"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82064-0913-7979-B35B-6EB010C6990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4D6A031-0C02-8843-E981-A4E95ACE0EC7}"/>
              </a:ext>
            </a:extLst>
          </p:cNvPr>
          <p:cNvSpPr txBox="1"/>
          <p:nvPr/>
        </p:nvSpPr>
        <p:spPr>
          <a:xfrm>
            <a:off x="242252" y="0"/>
            <a:ext cx="7075170" cy="4991366"/>
          </a:xfrm>
          <a:prstGeom prst="rect">
            <a:avLst/>
          </a:prstGeom>
          <a:noFill/>
        </p:spPr>
        <p:txBody>
          <a:bodyPr wrap="square" rtlCol="0">
            <a:spAutoFit/>
          </a:bodyPr>
          <a:lstStyle/>
          <a:p>
            <a:pPr algn="ctr">
              <a:lnSpc>
                <a:spcPct val="150000"/>
              </a:lnSpc>
              <a:spcAft>
                <a:spcPts val="800"/>
              </a:spcAft>
              <a:buNone/>
            </a:pPr>
            <a:r>
              <a:rPr lang="en-US" sz="1400" b="1" dirty="0">
                <a:effectLst/>
                <a:latin typeface="Calibri Light" panose="020F0302020204030204" pitchFamily="34" charset="0"/>
                <a:ea typeface="Calibri" panose="020F0502020204030204" pitchFamily="34" charset="0"/>
              </a:rPr>
              <a:t>Additional File 1: </a:t>
            </a:r>
            <a:r>
              <a:rPr lang="en-GB" sz="1400" b="1" dirty="0">
                <a:effectLst/>
                <a:latin typeface="Calibri Light" panose="020F0302020204030204" pitchFamily="34" charset="0"/>
                <a:ea typeface="Calibri" panose="020F0502020204030204" pitchFamily="34" charset="0"/>
              </a:rPr>
              <a:t>Differential Effects of </a:t>
            </a:r>
            <a:r>
              <a:rPr lang="en-GB" sz="1400" b="1" dirty="0" err="1">
                <a:effectLst/>
                <a:latin typeface="Calibri Light" panose="020F0302020204030204" pitchFamily="34" charset="0"/>
                <a:ea typeface="Calibri" panose="020F0502020204030204" pitchFamily="34" charset="0"/>
              </a:rPr>
              <a:t>Fetal</a:t>
            </a:r>
            <a:r>
              <a:rPr lang="en-GB" sz="1400" b="1" dirty="0">
                <a:effectLst/>
                <a:latin typeface="Calibri Light" panose="020F0302020204030204" pitchFamily="34" charset="0"/>
                <a:ea typeface="Calibri" panose="020F0502020204030204" pitchFamily="34" charset="0"/>
              </a:rPr>
              <a:t> Bovine Serum and Human Platelet Lysate on Mesenchymal Stromal Cell-mediated Support of Hematopoietic Stem/Progenitor Cells: A Functional and Transcriptomic Analysis</a:t>
            </a:r>
            <a:endParaRPr lang="en-GB" sz="1400" dirty="0">
              <a:effectLst/>
              <a:latin typeface="Arial" panose="020B0604020202020204" pitchFamily="34" charset="0"/>
              <a:ea typeface="Arial" panose="020B0604020202020204" pitchFamily="34" charset="0"/>
            </a:endParaRPr>
          </a:p>
          <a:p>
            <a:pPr algn="ctr">
              <a:lnSpc>
                <a:spcPct val="150000"/>
              </a:lnSpc>
              <a:spcAft>
                <a:spcPts val="800"/>
              </a:spcAft>
              <a:buNone/>
            </a:pPr>
            <a:r>
              <a:rPr lang="pt-PT" sz="1100" dirty="0">
                <a:effectLst/>
                <a:latin typeface="Calibri Light" panose="020F0302020204030204" pitchFamily="34" charset="0"/>
                <a:ea typeface="Calibri" panose="020F0502020204030204" pitchFamily="34" charset="0"/>
              </a:rPr>
              <a:t>Maria Catarina Carreira</a:t>
            </a:r>
            <a:r>
              <a:rPr lang="pt-PT" sz="1100" baseline="30000" dirty="0">
                <a:effectLst/>
                <a:latin typeface="Calibri Light" panose="020F0302020204030204" pitchFamily="34" charset="0"/>
                <a:ea typeface="Calibri" panose="020F0502020204030204" pitchFamily="34" charset="0"/>
              </a:rPr>
              <a:t>1,2,a</a:t>
            </a:r>
            <a:r>
              <a:rPr lang="pt-PT" sz="1100" dirty="0">
                <a:effectLst/>
                <a:latin typeface="Calibri Light" panose="020F0302020204030204" pitchFamily="34" charset="0"/>
                <a:ea typeface="Calibri" panose="020F0502020204030204" pitchFamily="34" charset="0"/>
              </a:rPr>
              <a:t>; André Branco</a:t>
            </a:r>
            <a:r>
              <a:rPr lang="pt-PT" sz="1100" baseline="30000" dirty="0">
                <a:effectLst/>
                <a:latin typeface="Calibri Light" panose="020F0302020204030204" pitchFamily="34" charset="0"/>
                <a:ea typeface="Calibri" panose="020F0502020204030204" pitchFamily="34" charset="0"/>
              </a:rPr>
              <a:t>1,2,a,b</a:t>
            </a:r>
            <a:r>
              <a:rPr lang="pt-PT" sz="1100" dirty="0">
                <a:effectLst/>
                <a:latin typeface="Calibri Light" panose="020F0302020204030204" pitchFamily="34" charset="0"/>
                <a:ea typeface="Calibri" panose="020F0502020204030204" pitchFamily="34" charset="0"/>
              </a:rPr>
              <a:t>; Miguel Casanova</a:t>
            </a:r>
            <a:r>
              <a:rPr lang="pt-PT" sz="1100" baseline="30000" dirty="0">
                <a:effectLst/>
                <a:latin typeface="Calibri Light" panose="020F0302020204030204" pitchFamily="34" charset="0"/>
                <a:ea typeface="Calibri" panose="020F0502020204030204" pitchFamily="34" charset="0"/>
              </a:rPr>
              <a:t>1,2</a:t>
            </a:r>
            <a:r>
              <a:rPr lang="pt-PT" sz="1100" dirty="0">
                <a:effectLst/>
                <a:latin typeface="Calibri Light" panose="020F0302020204030204" pitchFamily="34" charset="0"/>
                <a:ea typeface="Calibri" panose="020F0502020204030204" pitchFamily="34" charset="0"/>
              </a:rPr>
              <a:t>; Carolina Smet</a:t>
            </a:r>
            <a:r>
              <a:rPr lang="pt-PT" sz="1100" baseline="30000" dirty="0">
                <a:effectLst/>
                <a:latin typeface="Calibri Light" panose="020F0302020204030204" pitchFamily="34" charset="0"/>
                <a:ea typeface="Calibri" panose="020F0502020204030204" pitchFamily="34" charset="0"/>
              </a:rPr>
              <a:t>3</a:t>
            </a:r>
            <a:r>
              <a:rPr lang="pt-PT" sz="1100" dirty="0">
                <a:effectLst/>
                <a:latin typeface="Calibri Light" panose="020F0302020204030204" pitchFamily="34" charset="0"/>
                <a:ea typeface="Calibri" panose="020F0502020204030204" pitchFamily="34" charset="0"/>
              </a:rPr>
              <a:t>, Cláudia L. da Silva</a:t>
            </a:r>
            <a:r>
              <a:rPr lang="pt-PT" sz="1100" baseline="30000" dirty="0">
                <a:effectLst/>
                <a:latin typeface="Calibri Light" panose="020F0302020204030204" pitchFamily="34" charset="0"/>
                <a:ea typeface="Calibri" panose="020F0502020204030204" pitchFamily="34" charset="0"/>
              </a:rPr>
              <a:t>1,2,c</a:t>
            </a:r>
            <a:r>
              <a:rPr lang="pt-PT" sz="1100" dirty="0">
                <a:effectLst/>
                <a:latin typeface="Calibri Light" panose="020F0302020204030204" pitchFamily="34" charset="0"/>
                <a:ea typeface="Calibri" panose="020F0502020204030204" pitchFamily="34" charset="0"/>
              </a:rPr>
              <a:t> and Ana Fernandes-Platzgummer</a:t>
            </a:r>
            <a:r>
              <a:rPr lang="pt-PT" sz="1100" baseline="30000" dirty="0">
                <a:effectLst/>
                <a:latin typeface="Calibri Light" panose="020F0302020204030204" pitchFamily="34" charset="0"/>
                <a:ea typeface="Calibri" panose="020F0502020204030204" pitchFamily="34" charset="0"/>
              </a:rPr>
              <a:t>1,2,c,</a:t>
            </a:r>
            <a:r>
              <a:rPr lang="pt-PT" sz="1100" dirty="0">
                <a:effectLst/>
                <a:latin typeface="Calibri Light" panose="020F0302020204030204" pitchFamily="34" charset="0"/>
                <a:ea typeface="Calibri" panose="020F0502020204030204" pitchFamily="34" charset="0"/>
              </a:rPr>
              <a:t>*</a:t>
            </a:r>
            <a:endParaRPr lang="en-GB" sz="1600" dirty="0">
              <a:effectLst/>
              <a:latin typeface="Times New Roman" panose="02020603050405020304" pitchFamily="18" charset="0"/>
              <a:ea typeface="Times New Roman" panose="02020603050405020304" pitchFamily="18" charset="0"/>
            </a:endParaRPr>
          </a:p>
          <a:p>
            <a:pPr>
              <a:lnSpc>
                <a:spcPct val="150000"/>
              </a:lnSpc>
              <a:buNone/>
            </a:pPr>
            <a:r>
              <a:rPr lang="pt-PT" sz="1100" baseline="30000" dirty="0">
                <a:effectLst/>
                <a:latin typeface="Calibri Light" panose="020F0302020204030204" pitchFamily="34" charset="0"/>
                <a:ea typeface="Calibri" panose="020F0502020204030204" pitchFamily="34" charset="0"/>
              </a:rPr>
              <a:t>1</a:t>
            </a:r>
            <a:r>
              <a:rPr lang="pt-PT" sz="1600" dirty="0">
                <a:effectLst/>
                <a:latin typeface="Calibri Light" panose="020F0302020204030204" pitchFamily="34" charset="0"/>
                <a:ea typeface="Calibri" panose="020F0502020204030204" pitchFamily="34" charset="0"/>
              </a:rPr>
              <a:t> </a:t>
            </a:r>
            <a:r>
              <a:rPr lang="pt-PT" sz="1100" dirty="0">
                <a:effectLst/>
                <a:latin typeface="Calibri Light" panose="020F0302020204030204" pitchFamily="34" charset="0"/>
                <a:ea typeface="Calibri" panose="020F0502020204030204" pitchFamily="34" charset="0"/>
              </a:rPr>
              <a:t>Department of Bioengineering and iBB – Institute for Bioengineering and Biosciences, Instituto Superior Técnico, Universidade de Lisboa, Lisboa, 1049-001, Portugal</a:t>
            </a:r>
            <a:br>
              <a:rPr lang="pt-PT" sz="1100" dirty="0">
                <a:effectLst/>
                <a:latin typeface="Calibri Light" panose="020F0302020204030204" pitchFamily="34" charset="0"/>
                <a:ea typeface="Calibri" panose="020F0502020204030204" pitchFamily="34" charset="0"/>
              </a:rPr>
            </a:br>
            <a:r>
              <a:rPr lang="pt-PT" sz="1100" baseline="30000" dirty="0">
                <a:effectLst/>
                <a:latin typeface="Calibri Light" panose="020F0302020204030204" pitchFamily="34" charset="0"/>
                <a:ea typeface="Calibri" panose="020F0502020204030204" pitchFamily="34" charset="0"/>
              </a:rPr>
              <a:t>2</a:t>
            </a:r>
            <a:r>
              <a:rPr lang="pt-PT" sz="1600" dirty="0">
                <a:effectLst/>
                <a:latin typeface="Calibri Light" panose="020F0302020204030204" pitchFamily="34" charset="0"/>
                <a:ea typeface="Calibri" panose="020F0502020204030204" pitchFamily="34" charset="0"/>
              </a:rPr>
              <a:t> </a:t>
            </a:r>
            <a:r>
              <a:rPr lang="pt-PT" sz="1100" dirty="0">
                <a:effectLst/>
                <a:latin typeface="Calibri Light" panose="020F0302020204030204" pitchFamily="34" charset="0"/>
                <a:ea typeface="Calibri" panose="020F0502020204030204" pitchFamily="34" charset="0"/>
              </a:rPr>
              <a:t>Associate Laboratory i4HB - Institute for Health and Bioeconomy at Instituto Superior Técnico, Universidade de Lisboa, Lisboa, 1049-001, Portugal</a:t>
            </a:r>
            <a:endParaRPr lang="en-GB" sz="1600" dirty="0">
              <a:effectLst/>
              <a:latin typeface="Times New Roman" panose="02020603050405020304" pitchFamily="18" charset="0"/>
              <a:ea typeface="Times New Roman" panose="02020603050405020304" pitchFamily="18" charset="0"/>
            </a:endParaRPr>
          </a:p>
          <a:p>
            <a:pPr>
              <a:lnSpc>
                <a:spcPct val="150000"/>
              </a:lnSpc>
              <a:buNone/>
            </a:pPr>
            <a:r>
              <a:rPr lang="pt-PT" sz="1100" baseline="30000" dirty="0">
                <a:effectLst/>
                <a:latin typeface="Calibri Light" panose="020F0302020204030204" pitchFamily="34" charset="0"/>
                <a:ea typeface="Calibri" panose="020F0502020204030204" pitchFamily="34" charset="0"/>
              </a:rPr>
              <a:t>3</a:t>
            </a:r>
            <a:r>
              <a:rPr lang="pt-PT" sz="1100" dirty="0">
                <a:effectLst/>
                <a:latin typeface="Calibri Light" panose="020F0302020204030204" pitchFamily="34" charset="0"/>
                <a:ea typeface="Calibri" panose="020F0502020204030204" pitchFamily="34" charset="0"/>
              </a:rPr>
              <a:t> Hospital São Francisco Xavier, Centro Hospitalar de Lisboa Ocidental, Portugal</a:t>
            </a:r>
            <a:endParaRPr lang="en-GB" sz="1600" dirty="0">
              <a:effectLst/>
              <a:latin typeface="Times New Roman" panose="02020603050405020304" pitchFamily="18" charset="0"/>
              <a:ea typeface="Times New Roman" panose="02020603050405020304" pitchFamily="18" charset="0"/>
            </a:endParaRPr>
          </a:p>
          <a:p>
            <a:pPr>
              <a:lnSpc>
                <a:spcPct val="150000"/>
              </a:lnSpc>
              <a:buNone/>
            </a:pPr>
            <a:r>
              <a:rPr lang="en-US" sz="1100" baseline="30000" dirty="0">
                <a:effectLst/>
                <a:latin typeface="Calibri Light" panose="020F0302020204030204" pitchFamily="34" charset="0"/>
                <a:ea typeface="Calibri" panose="020F0502020204030204" pitchFamily="34" charset="0"/>
              </a:rPr>
              <a:t>a</a:t>
            </a:r>
            <a:r>
              <a:rPr lang="en-US" sz="1100" dirty="0">
                <a:effectLst/>
                <a:latin typeface="Calibri Light" panose="020F0302020204030204" pitchFamily="34" charset="0"/>
                <a:ea typeface="Calibri" panose="020F0502020204030204" pitchFamily="34" charset="0"/>
              </a:rPr>
              <a:t> Equally contributing authors</a:t>
            </a:r>
            <a:endParaRPr lang="en-GB" sz="1600" dirty="0">
              <a:effectLst/>
              <a:latin typeface="Times New Roman" panose="02020603050405020304" pitchFamily="18" charset="0"/>
              <a:ea typeface="Times New Roman" panose="02020603050405020304" pitchFamily="18" charset="0"/>
            </a:endParaRPr>
          </a:p>
          <a:p>
            <a:pPr>
              <a:lnSpc>
                <a:spcPct val="150000"/>
              </a:lnSpc>
              <a:buNone/>
            </a:pPr>
            <a:r>
              <a:rPr lang="en-US" sz="1100" baseline="30000" dirty="0">
                <a:effectLst/>
                <a:latin typeface="Calibri Light" panose="020F0302020204030204" pitchFamily="34" charset="0"/>
                <a:ea typeface="Calibri" panose="020F0502020204030204" pitchFamily="34" charset="0"/>
              </a:rPr>
              <a:t>b</a:t>
            </a:r>
            <a:r>
              <a:rPr lang="en-US" sz="1100" dirty="0">
                <a:effectLst/>
                <a:latin typeface="Calibri Light" panose="020F0302020204030204" pitchFamily="34" charset="0"/>
                <a:ea typeface="Calibri" panose="020F0502020204030204" pitchFamily="34" charset="0"/>
              </a:rPr>
              <a:t> Current affiliation: GIMM - Gulbenkian Institute for Molecular Medicine, Lisbon, Portugal</a:t>
            </a:r>
            <a:endParaRPr lang="en-GB" sz="1600" dirty="0">
              <a:effectLst/>
              <a:latin typeface="Times New Roman" panose="02020603050405020304" pitchFamily="18" charset="0"/>
              <a:ea typeface="Times New Roman" panose="02020603050405020304" pitchFamily="18" charset="0"/>
            </a:endParaRPr>
          </a:p>
          <a:p>
            <a:pPr>
              <a:lnSpc>
                <a:spcPct val="150000"/>
              </a:lnSpc>
              <a:buNone/>
            </a:pPr>
            <a:r>
              <a:rPr lang="en-US" sz="1100" baseline="30000" dirty="0">
                <a:effectLst/>
                <a:latin typeface="Calibri Light" panose="020F0302020204030204" pitchFamily="34" charset="0"/>
                <a:ea typeface="Calibri" panose="020F0502020204030204" pitchFamily="34" charset="0"/>
              </a:rPr>
              <a:t>c</a:t>
            </a:r>
            <a:r>
              <a:rPr lang="en-US" sz="1100" dirty="0">
                <a:effectLst/>
                <a:latin typeface="Calibri Light" panose="020F0302020204030204" pitchFamily="34" charset="0"/>
                <a:ea typeface="Calibri" panose="020F0502020204030204" pitchFamily="34" charset="0"/>
              </a:rPr>
              <a:t> These authors share senior authorship</a:t>
            </a:r>
            <a:endParaRPr lang="en-GB" sz="1600" dirty="0">
              <a:effectLst/>
              <a:latin typeface="Times New Roman" panose="02020603050405020304" pitchFamily="18" charset="0"/>
              <a:ea typeface="Times New Roman" panose="02020603050405020304" pitchFamily="18" charset="0"/>
            </a:endParaRPr>
          </a:p>
          <a:p>
            <a:pPr>
              <a:lnSpc>
                <a:spcPct val="150000"/>
              </a:lnSpc>
              <a:buNone/>
            </a:pPr>
            <a:r>
              <a:rPr lang="en-US" sz="1100" dirty="0">
                <a:effectLst/>
                <a:latin typeface="Calibri Light" panose="020F0302020204030204" pitchFamily="34" charset="0"/>
                <a:ea typeface="Calibri" panose="020F0502020204030204" pitchFamily="34" charset="0"/>
              </a:rPr>
              <a:t>*Corresponding author: ana.fernandes@tecnico.ulisboa.pt</a:t>
            </a:r>
            <a:endParaRPr lang="en-GB" sz="1600" dirty="0">
              <a:effectLst/>
              <a:latin typeface="Times New Roman" panose="02020603050405020304" pitchFamily="18" charset="0"/>
              <a:ea typeface="Times New Roman" panose="02020603050405020304" pitchFamily="18" charset="0"/>
            </a:endParaRPr>
          </a:p>
          <a:p>
            <a:pPr algn="just">
              <a:lnSpc>
                <a:spcPct val="150000"/>
              </a:lnSpc>
            </a:pPr>
            <a:endParaRPr lang="en-GB" sz="1600" b="1" dirty="0">
              <a:latin typeface="+mj-lt"/>
              <a:cs typeface="Arial" panose="020B0604020202020204" pitchFamily="34" charset="0"/>
            </a:endParaRPr>
          </a:p>
          <a:p>
            <a:pPr algn="just">
              <a:lnSpc>
                <a:spcPct val="150000"/>
              </a:lnSpc>
            </a:pPr>
            <a:endParaRPr lang="en-GB" sz="1600" b="1" dirty="0">
              <a:latin typeface="+mj-lt"/>
              <a:cs typeface="Arial" panose="020B0604020202020204" pitchFamily="34" charset="0"/>
            </a:endParaRPr>
          </a:p>
        </p:txBody>
      </p:sp>
    </p:spTree>
    <p:extLst>
      <p:ext uri="{BB962C8B-B14F-4D97-AF65-F5344CB8AC3E}">
        <p14:creationId xmlns:p14="http://schemas.microsoft.com/office/powerpoint/2010/main" val="3068610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733BE-A231-E281-70B4-529A2D6796B9}"/>
            </a:ext>
          </a:extLst>
        </p:cNvPr>
        <p:cNvGrpSpPr/>
        <p:nvPr/>
      </p:nvGrpSpPr>
      <p:grpSpPr>
        <a:xfrm>
          <a:off x="0" y="0"/>
          <a:ext cx="0" cy="0"/>
          <a:chOff x="0" y="0"/>
          <a:chExt cx="0" cy="0"/>
        </a:xfrm>
      </p:grpSpPr>
      <p:sp>
        <p:nvSpPr>
          <p:cNvPr id="77" name="TextBox 76">
            <a:extLst>
              <a:ext uri="{FF2B5EF4-FFF2-40B4-BE49-F238E27FC236}">
                <a16:creationId xmlns:a16="http://schemas.microsoft.com/office/drawing/2014/main" id="{493497A6-F0DB-A746-FEAF-4BD50D1D25BC}"/>
              </a:ext>
            </a:extLst>
          </p:cNvPr>
          <p:cNvSpPr txBox="1"/>
          <p:nvPr/>
        </p:nvSpPr>
        <p:spPr>
          <a:xfrm>
            <a:off x="165100" y="126131"/>
            <a:ext cx="7229474" cy="307777"/>
          </a:xfrm>
          <a:prstGeom prst="rect">
            <a:avLst/>
          </a:prstGeom>
          <a:noFill/>
        </p:spPr>
        <p:txBody>
          <a:bodyPr wrap="square" rtlCol="0">
            <a:spAutoFit/>
          </a:bodyPr>
          <a:lstStyle/>
          <a:p>
            <a:pPr algn="just"/>
            <a:r>
              <a:rPr lang="en-GB" sz="1400" b="1" dirty="0">
                <a:latin typeface="+mj-lt"/>
                <a:cs typeface="Arial" panose="020B0604020202020204" pitchFamily="34" charset="0"/>
              </a:rPr>
              <a:t>Supplementary Table 1 – </a:t>
            </a:r>
            <a:r>
              <a:rPr lang="en-GB" sz="1400" dirty="0">
                <a:latin typeface="+mj-lt"/>
                <a:cs typeface="Arial" panose="020B0604020202020204" pitchFamily="34" charset="0"/>
              </a:rPr>
              <a:t>List of reagents and consumables and their respective product references.</a:t>
            </a:r>
            <a:endParaRPr lang="en-GB" sz="1400" b="1" dirty="0">
              <a:latin typeface="+mj-lt"/>
              <a:cs typeface="Arial" panose="020B0604020202020204" pitchFamily="34" charset="0"/>
            </a:endParaRPr>
          </a:p>
        </p:txBody>
      </p:sp>
      <p:graphicFrame>
        <p:nvGraphicFramePr>
          <p:cNvPr id="9" name="Table 8">
            <a:extLst>
              <a:ext uri="{FF2B5EF4-FFF2-40B4-BE49-F238E27FC236}">
                <a16:creationId xmlns:a16="http://schemas.microsoft.com/office/drawing/2014/main" id="{9991F830-BA82-85F8-67AB-ECBCCCFBD2C0}"/>
              </a:ext>
            </a:extLst>
          </p:cNvPr>
          <p:cNvGraphicFramePr>
            <a:graphicFrameLocks noGrp="1"/>
          </p:cNvGraphicFramePr>
          <p:nvPr>
            <p:extLst>
              <p:ext uri="{D42A27DB-BD31-4B8C-83A1-F6EECF244321}">
                <p14:modId xmlns:p14="http://schemas.microsoft.com/office/powerpoint/2010/main" val="1998211008"/>
              </p:ext>
            </p:extLst>
          </p:nvPr>
        </p:nvGraphicFramePr>
        <p:xfrm>
          <a:off x="289026" y="536265"/>
          <a:ext cx="6981621" cy="9990000"/>
        </p:xfrm>
        <a:graphic>
          <a:graphicData uri="http://schemas.openxmlformats.org/drawingml/2006/table">
            <a:tbl>
              <a:tblPr firstRow="1" firstCol="1" bandRow="1"/>
              <a:tblGrid>
                <a:gridCol w="3809249">
                  <a:extLst>
                    <a:ext uri="{9D8B030D-6E8A-4147-A177-3AD203B41FA5}">
                      <a16:colId xmlns:a16="http://schemas.microsoft.com/office/drawing/2014/main" val="13800258"/>
                    </a:ext>
                  </a:extLst>
                </a:gridCol>
                <a:gridCol w="1861850">
                  <a:extLst>
                    <a:ext uri="{9D8B030D-6E8A-4147-A177-3AD203B41FA5}">
                      <a16:colId xmlns:a16="http://schemas.microsoft.com/office/drawing/2014/main" val="1876451290"/>
                    </a:ext>
                  </a:extLst>
                </a:gridCol>
                <a:gridCol w="1310522">
                  <a:extLst>
                    <a:ext uri="{9D8B030D-6E8A-4147-A177-3AD203B41FA5}">
                      <a16:colId xmlns:a16="http://schemas.microsoft.com/office/drawing/2014/main" val="2390322429"/>
                    </a:ext>
                  </a:extLst>
                </a:gridCol>
              </a:tblGrid>
              <a:tr h="270000">
                <a:tc>
                  <a:txBody>
                    <a:bodyPr/>
                    <a:lstStyle/>
                    <a:p>
                      <a:pPr algn="ctr">
                        <a:lnSpc>
                          <a:spcPct val="107000"/>
                        </a:lnSpc>
                        <a:spcAft>
                          <a:spcPts val="800"/>
                        </a:spcAft>
                        <a:buNone/>
                      </a:pPr>
                      <a:r>
                        <a:rPr lang="en-GB" sz="1400" b="1" kern="100" dirty="0">
                          <a:solidFill>
                            <a:srgbClr val="000000"/>
                          </a:solidFill>
                          <a:effectLst/>
                          <a:latin typeface="+mj-lt"/>
                          <a:ea typeface="Aptos" panose="020B0004020202020204" pitchFamily="34" charset="0"/>
                          <a:cs typeface="Times New Roman" panose="02020603050405020304" pitchFamily="18" charset="0"/>
                        </a:rPr>
                        <a:t>Reagent</a:t>
                      </a:r>
                      <a:endParaRPr lang="en-GB" sz="1400" kern="100" dirty="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DCD"/>
                    </a:solidFill>
                  </a:tcPr>
                </a:tc>
                <a:tc>
                  <a:txBody>
                    <a:bodyPr/>
                    <a:lstStyle/>
                    <a:p>
                      <a:pPr algn="ctr">
                        <a:lnSpc>
                          <a:spcPct val="107000"/>
                        </a:lnSpc>
                        <a:spcAft>
                          <a:spcPts val="800"/>
                        </a:spcAft>
                        <a:buNone/>
                      </a:pPr>
                      <a:r>
                        <a:rPr lang="en-GB" sz="1400" b="1" kern="100" dirty="0">
                          <a:solidFill>
                            <a:srgbClr val="000000"/>
                          </a:solidFill>
                          <a:effectLst/>
                          <a:latin typeface="+mj-lt"/>
                          <a:ea typeface="Aptos" panose="020B0004020202020204" pitchFamily="34" charset="0"/>
                          <a:cs typeface="Times New Roman" panose="02020603050405020304" pitchFamily="18" charset="0"/>
                        </a:rPr>
                        <a:t>Supplier</a:t>
                      </a:r>
                      <a:endParaRPr lang="en-GB" sz="1400" kern="100" dirty="0">
                        <a:effectLst/>
                        <a:latin typeface="+mj-lt"/>
                        <a:ea typeface="Aptos" panose="020B0004020202020204" pitchFamily="34" charset="0"/>
                        <a:cs typeface="Times New Roman" panose="02020603050405020304" pitchFamily="18" charset="0"/>
                      </a:endParaRPr>
                    </a:p>
                  </a:txBody>
                  <a:tcPr marL="47406" marR="47406"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DCD"/>
                    </a:solidFill>
                  </a:tcPr>
                </a:tc>
                <a:tc>
                  <a:txBody>
                    <a:bodyPr/>
                    <a:lstStyle/>
                    <a:p>
                      <a:pPr algn="ctr">
                        <a:lnSpc>
                          <a:spcPct val="107000"/>
                        </a:lnSpc>
                        <a:spcAft>
                          <a:spcPts val="800"/>
                        </a:spcAft>
                        <a:buNone/>
                      </a:pPr>
                      <a:r>
                        <a:rPr lang="en-GB" sz="1400" b="1" kern="100" dirty="0">
                          <a:solidFill>
                            <a:srgbClr val="000000"/>
                          </a:solidFill>
                          <a:effectLst/>
                          <a:latin typeface="+mj-lt"/>
                          <a:ea typeface="Aptos" panose="020B0004020202020204" pitchFamily="34" charset="0"/>
                          <a:cs typeface="Times New Roman" panose="02020603050405020304" pitchFamily="18" charset="0"/>
                        </a:rPr>
                        <a:t>Reference</a:t>
                      </a:r>
                      <a:endParaRPr lang="en-GB" sz="1400" kern="100" dirty="0">
                        <a:effectLst/>
                        <a:latin typeface="+mj-lt"/>
                        <a:ea typeface="Aptos" panose="020B0004020202020204" pitchFamily="34" charset="0"/>
                        <a:cs typeface="Times New Roman" panose="02020603050405020304" pitchFamily="18" charset="0"/>
                      </a:endParaRPr>
                    </a:p>
                  </a:txBody>
                  <a:tcPr marL="47406" marR="47406"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DCD"/>
                    </a:solidFill>
                  </a:tcPr>
                </a:tc>
                <a:extLst>
                  <a:ext uri="{0D108BD9-81ED-4DB2-BD59-A6C34878D82A}">
                    <a16:rowId xmlns:a16="http://schemas.microsoft.com/office/drawing/2014/main" val="2815986288"/>
                  </a:ext>
                </a:extLst>
              </a:tr>
              <a:tr h="270000">
                <a:tc>
                  <a:txBody>
                    <a:bodyPr/>
                    <a:lstStyle/>
                    <a:p>
                      <a:pPr algn="ctr">
                        <a:lnSpc>
                          <a:spcPct val="107000"/>
                        </a:lnSpc>
                        <a:spcAft>
                          <a:spcPts val="800"/>
                        </a:spcAft>
                        <a:buNone/>
                      </a:pPr>
                      <a:r>
                        <a:rPr lang="en-US" sz="1100" kern="100" dirty="0">
                          <a:effectLst/>
                          <a:latin typeface="+mj-lt"/>
                          <a:ea typeface="Aptos" panose="020B0004020202020204" pitchFamily="34" charset="0"/>
                          <a:cs typeface="Aptos Display" panose="020B0004020202020204" pitchFamily="34" charset="0"/>
                        </a:rPr>
                        <a:t>Dulbecco’s Modified Eagle’s Medium (DMEM)</a:t>
                      </a:r>
                      <a:endParaRPr lang="en-GB" sz="1100" kern="100" dirty="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dirty="0">
                          <a:effectLst/>
                          <a:latin typeface="+mj-lt"/>
                          <a:ea typeface="Aptos" panose="020B0004020202020204" pitchFamily="34" charset="0"/>
                          <a:cs typeface="Times New Roman" panose="02020603050405020304" pitchFamily="18" charset="0"/>
                        </a:rPr>
                        <a:t>Gibco</a:t>
                      </a:r>
                    </a:p>
                  </a:txBody>
                  <a:tcPr marL="47406" marR="47406"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31600-091</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4648628"/>
                  </a:ext>
                </a:extLst>
              </a:tr>
              <a:tr h="270000">
                <a:tc>
                  <a:txBody>
                    <a:bodyPr/>
                    <a:lstStyle/>
                    <a:p>
                      <a:pPr algn="ctr">
                        <a:lnSpc>
                          <a:spcPct val="107000"/>
                        </a:lnSpc>
                        <a:spcAft>
                          <a:spcPts val="800"/>
                        </a:spcAft>
                        <a:buNone/>
                      </a:pPr>
                      <a:r>
                        <a:rPr lang="en-US" sz="1100" kern="100" dirty="0">
                          <a:effectLst/>
                          <a:latin typeface="+mj-lt"/>
                          <a:ea typeface="Aptos" panose="020B0004020202020204" pitchFamily="34" charset="0"/>
                          <a:cs typeface="Aptos Display" panose="020B0004020202020204" pitchFamily="34" charset="0"/>
                        </a:rPr>
                        <a:t>Antibiotic-Antimycotic</a:t>
                      </a:r>
                      <a:r>
                        <a:rPr lang="en-GB" sz="1100" kern="100" dirty="0">
                          <a:effectLst/>
                          <a:latin typeface="+mj-lt"/>
                          <a:ea typeface="Aptos" panose="020B0004020202020204" pitchFamily="34" charset="0"/>
                          <a:cs typeface="Aptos Display" panose="020B0004020202020204" pitchFamily="34" charset="0"/>
                        </a:rPr>
                        <a:t> (A.A.)</a:t>
                      </a:r>
                      <a:endParaRPr lang="en-GB" sz="1100" kern="100" dirty="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dirty="0">
                          <a:effectLst/>
                          <a:latin typeface="+mj-lt"/>
                          <a:ea typeface="Aptos" panose="020B0004020202020204" pitchFamily="34" charset="0"/>
                          <a:cs typeface="Aptos Display" panose="020B0004020202020204" pitchFamily="34" charset="0"/>
                        </a:rPr>
                        <a:t>Gibco</a:t>
                      </a:r>
                      <a:endParaRPr lang="en-GB" sz="1100" kern="100" dirty="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15240-062</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0538145"/>
                  </a:ext>
                </a:extLst>
              </a:tr>
              <a:tr h="270000">
                <a:tc>
                  <a:txBody>
                    <a:bodyPr/>
                    <a:lstStyle/>
                    <a:p>
                      <a:pPr algn="ctr">
                        <a:lnSpc>
                          <a:spcPct val="107000"/>
                        </a:lnSpc>
                        <a:spcAft>
                          <a:spcPts val="800"/>
                        </a:spcAft>
                        <a:buNone/>
                      </a:pPr>
                      <a:r>
                        <a:rPr lang="en-GB" sz="1100" kern="100" dirty="0">
                          <a:effectLst/>
                          <a:latin typeface="+mj-lt"/>
                          <a:ea typeface="Aptos" panose="020B0004020202020204" pitchFamily="34" charset="0"/>
                          <a:cs typeface="Aptos Display" panose="020B0004020202020204" pitchFamily="34" charset="0"/>
                        </a:rPr>
                        <a:t>Human Platelet Lysate </a:t>
                      </a:r>
                      <a:r>
                        <a:rPr lang="en-GB" sz="1100" kern="100" dirty="0" err="1">
                          <a:effectLst/>
                          <a:latin typeface="+mj-lt"/>
                          <a:ea typeface="Aptos" panose="020B0004020202020204" pitchFamily="34" charset="0"/>
                          <a:cs typeface="Aptos Display" panose="020B0004020202020204" pitchFamily="34" charset="0"/>
                        </a:rPr>
                        <a:t>UltraGRO</a:t>
                      </a:r>
                      <a:r>
                        <a:rPr lang="en-GB" sz="1100" kern="100" dirty="0">
                          <a:effectLst/>
                          <a:latin typeface="+mj-lt"/>
                          <a:ea typeface="Aptos" panose="020B0004020202020204" pitchFamily="34" charset="0"/>
                          <a:cs typeface="Aptos Display" panose="020B0004020202020204" pitchFamily="34" charset="0"/>
                        </a:rPr>
                        <a:t>™-PURE Gamma Irradiated (hPL)</a:t>
                      </a:r>
                      <a:endParaRPr lang="en-GB" sz="1100" kern="100" dirty="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dirty="0" err="1">
                          <a:effectLst/>
                          <a:latin typeface="+mj-lt"/>
                          <a:ea typeface="Aptos" panose="020B0004020202020204" pitchFamily="34" charset="0"/>
                          <a:cs typeface="Aptos Display" panose="020B0004020202020204" pitchFamily="34" charset="0"/>
                        </a:rPr>
                        <a:t>AventaCell</a:t>
                      </a:r>
                      <a:r>
                        <a:rPr lang="en-US" sz="1100" kern="100" dirty="0">
                          <a:effectLst/>
                          <a:latin typeface="+mj-lt"/>
                          <a:ea typeface="Aptos" panose="020B0004020202020204" pitchFamily="34" charset="0"/>
                          <a:cs typeface="Aptos Display" panose="020B0004020202020204" pitchFamily="34" charset="0"/>
                        </a:rPr>
                        <a:t> Biomedical Corp.</a:t>
                      </a:r>
                      <a:endParaRPr lang="en-GB" sz="1100" kern="100" dirty="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HPCHXCGLI50</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7228985"/>
                  </a:ext>
                </a:extLst>
              </a:tr>
              <a:tr h="270000">
                <a:tc>
                  <a:txBody>
                    <a:bodyPr/>
                    <a:lstStyle/>
                    <a:p>
                      <a:pPr algn="ctr">
                        <a:lnSpc>
                          <a:spcPct val="107000"/>
                        </a:lnSpc>
                        <a:spcAft>
                          <a:spcPts val="800"/>
                        </a:spcAft>
                        <a:buNone/>
                      </a:pPr>
                      <a:r>
                        <a:rPr lang="en-US" sz="1100" kern="100" dirty="0">
                          <a:effectLst/>
                          <a:latin typeface="+mj-lt"/>
                          <a:ea typeface="Aptos" panose="020B0004020202020204" pitchFamily="34" charset="0"/>
                          <a:cs typeface="Aptos Display" panose="020B0004020202020204" pitchFamily="34" charset="0"/>
                        </a:rPr>
                        <a:t>Fetal Bovine Serum MSC-qualified (FBS)</a:t>
                      </a:r>
                      <a:endParaRPr lang="en-GB" sz="1100" kern="100" dirty="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dirty="0">
                          <a:effectLst/>
                          <a:latin typeface="+mj-lt"/>
                          <a:ea typeface="Aptos" panose="020B0004020202020204" pitchFamily="34" charset="0"/>
                          <a:cs typeface="Times New Roman" panose="02020603050405020304" pitchFamily="18" charset="0"/>
                        </a:rPr>
                        <a:t>Gibco</a:t>
                      </a: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12662-029</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3916241"/>
                  </a:ext>
                </a:extLst>
              </a:tr>
              <a:tr h="270000">
                <a:tc>
                  <a:txBody>
                    <a:bodyPr/>
                    <a:lstStyle/>
                    <a:p>
                      <a:pPr algn="ctr">
                        <a:lnSpc>
                          <a:spcPct val="107000"/>
                        </a:lnSpc>
                        <a:spcAft>
                          <a:spcPts val="800"/>
                        </a:spcAft>
                        <a:buNone/>
                      </a:pPr>
                      <a:r>
                        <a:rPr lang="en-US" sz="1100" kern="100" dirty="0">
                          <a:effectLst/>
                          <a:latin typeface="+mj-lt"/>
                          <a:ea typeface="Aptos" panose="020B0004020202020204" pitchFamily="34" charset="0"/>
                          <a:cs typeface="Aptos Display" panose="020B0004020202020204" pitchFamily="34" charset="0"/>
                        </a:rPr>
                        <a:t>Trypsin</a:t>
                      </a:r>
                      <a:endParaRPr lang="en-GB" sz="1100" kern="100" dirty="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a:effectLst/>
                          <a:latin typeface="+mj-lt"/>
                          <a:ea typeface="Aptos" panose="020B0004020202020204" pitchFamily="34" charset="0"/>
                          <a:cs typeface="Times New Roman" panose="02020603050405020304" pitchFamily="18" charset="0"/>
                        </a:rPr>
                        <a:t>Gibco</a:t>
                      </a: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15090-046</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7608823"/>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Ethylenediaminetetraacetic acid (EDTA)</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Thermo F</a:t>
                      </a:r>
                      <a:r>
                        <a:rPr lang="en-GB" sz="1100" kern="100">
                          <a:effectLst/>
                          <a:latin typeface="+mj-lt"/>
                          <a:ea typeface="Aptos" panose="020B0004020202020204" pitchFamily="34" charset="0"/>
                          <a:cs typeface="Aptos Display" panose="020B0004020202020204" pitchFamily="34" charset="0"/>
                        </a:rPr>
                        <a:t>isher</a:t>
                      </a:r>
                      <a:r>
                        <a:rPr lang="en-US" sz="1100" kern="100">
                          <a:effectLst/>
                          <a:latin typeface="+mj-lt"/>
                          <a:ea typeface="Aptos" panose="020B0004020202020204" pitchFamily="34" charset="0"/>
                          <a:cs typeface="Aptos Display" panose="020B0004020202020204" pitchFamily="34" charset="0"/>
                        </a:rPr>
                        <a:t> Scientific</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J15694-AE</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0800991"/>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Phosphate-buffered saline (PBS)</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Gibco</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21600-044</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590171"/>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TrypLE™ Select 10x</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Gibco</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A12177-02</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7591689"/>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Trypan Blue</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Gibco</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15250-061</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2039528"/>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LIVE/DEAD Fixable Far Red Dead Cell Stain</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Invitrogen</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L34974</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4876708"/>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CD73 FITC [clone: AD2]</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BD Biosciences</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561254</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5189031"/>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CD90 PE [clone: 5E10]</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Biolegend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328110</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31363461"/>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CD44 PerCP-Cy5.5 [clone: G44-26]</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Biolegend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560531</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8644052"/>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CD14 FITC [clone: M5E2]</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Biolegend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301804</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1099468"/>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CD105 PE [clone: 43A3]</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Biolegend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323206</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8386290"/>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CD34 PerCP-Cy5.5 [clone: 8G12]</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Biolegend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347222</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4323093"/>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HLA-DR FITC [clone: L243]</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Biolegend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307604</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3863151"/>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CD80 PE [</a:t>
                      </a:r>
                      <a:r>
                        <a:rPr lang="en-GB" sz="1100" kern="100">
                          <a:effectLst/>
                          <a:latin typeface="+mj-lt"/>
                          <a:ea typeface="Aptos" panose="020B0004020202020204" pitchFamily="34" charset="0"/>
                          <a:cs typeface="Aptos Display" panose="020B0004020202020204" pitchFamily="34" charset="0"/>
                        </a:rPr>
                        <a:t>clone: </a:t>
                      </a:r>
                      <a:r>
                        <a:rPr lang="en-US" sz="1100" kern="100">
                          <a:effectLst/>
                          <a:latin typeface="+mj-lt"/>
                          <a:ea typeface="Aptos" panose="020B0004020202020204" pitchFamily="34" charset="0"/>
                          <a:cs typeface="Aptos Display" panose="020B0004020202020204" pitchFamily="34" charset="0"/>
                        </a:rPr>
                        <a:t>W17149D]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Biolegend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375410</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0985813"/>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CD45 PerCP-Cy5.5 [clone: H130]</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Biolegend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304028</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4408635"/>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CD19 FITC [clone: HIB19]</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Biolegend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302206</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54804626"/>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CD11b PE [clone: ICRF44]</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Biolegend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301306</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2273665"/>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CD146 PE [clone: SHM-57]</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Biolegend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342004</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3448360"/>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CD271 PE [clone: ME20.4]</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Biolegend</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345106</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9556147"/>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CD45RA FITC [clone: HI100]</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BD Biosciences</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555488</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2867437"/>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CD34 PerCP-Cy5.5 [clone: 8G12]</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BD Biosciences</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347222</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2009503"/>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High Pure RNA Isolation Kit</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Roche</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11828665001</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7881622"/>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Mitomycin C</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Sigma</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M4287-2MG</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4578145"/>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Ficoll</a:t>
                      </a:r>
                      <a:r>
                        <a:rPr lang="en-GB" sz="1100" kern="100">
                          <a:effectLst/>
                          <a:latin typeface="+mj-lt"/>
                          <a:ea typeface="Aptos" panose="020B0004020202020204" pitchFamily="34" charset="0"/>
                          <a:cs typeface="Aptos Display" panose="020B0004020202020204" pitchFamily="34" charset="0"/>
                        </a:rPr>
                        <a:t>-Paque</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GE Healthcare</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 </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9828471"/>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Dimethyl sulfoxide (DMSO)</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Sigma</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D850-100ML</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7212324"/>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CD34 MicroBead Kit human</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Miltenyi Biotec</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130-046-702</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1201285"/>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StemSpan Serum-Free Expansion Medium II</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STEMCELL Technologies</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09655</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1583151"/>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Stem Cell Factor (SCF)</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PeproTech</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AF-300-07-100UG</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4010403"/>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Fms-like Tyrosine Kinase 3 Ligand (Flt-3L)</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PeproTech</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AF-300-19-100UG</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6446868"/>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Thrombopoietin (TPO)</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PeproTech</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AF-300-18-100UG</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4717467"/>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Basic Fibroblast Growth Factor (bFGF)</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PeproTech</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AF- 100-18B</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1085179"/>
                  </a:ext>
                </a:extLst>
              </a:tr>
              <a:tr h="270000">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MethoCult H4434 Classic medium</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a:effectLst/>
                          <a:latin typeface="+mj-lt"/>
                          <a:ea typeface="Aptos" panose="020B0004020202020204" pitchFamily="34" charset="0"/>
                          <a:cs typeface="Aptos Display" panose="020B0004020202020204" pitchFamily="34" charset="0"/>
                        </a:rPr>
                        <a:t>STEMCELL Technologies</a:t>
                      </a:r>
                      <a:endParaRPr lang="en-GB" sz="1100" kern="10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US" sz="1100" kern="100" dirty="0">
                          <a:effectLst/>
                          <a:latin typeface="+mj-lt"/>
                          <a:ea typeface="Aptos" panose="020B0004020202020204" pitchFamily="34" charset="0"/>
                          <a:cs typeface="Aptos Display" panose="020B0004020202020204" pitchFamily="34" charset="0"/>
                        </a:rPr>
                        <a:t>04434</a:t>
                      </a:r>
                      <a:endParaRPr lang="en-GB" sz="1100" kern="100" dirty="0">
                        <a:effectLst/>
                        <a:latin typeface="+mj-lt"/>
                        <a:ea typeface="Aptos" panose="020B0004020202020204" pitchFamily="34" charset="0"/>
                        <a:cs typeface="Times New Roman" panose="02020603050405020304" pitchFamily="18" charset="0"/>
                      </a:endParaRPr>
                    </a:p>
                  </a:txBody>
                  <a:tcPr marL="47406" marR="474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1456401"/>
                  </a:ext>
                </a:extLst>
              </a:tr>
            </a:tbl>
          </a:graphicData>
        </a:graphic>
      </p:graphicFrame>
    </p:spTree>
    <p:extLst>
      <p:ext uri="{BB962C8B-B14F-4D97-AF65-F5344CB8AC3E}">
        <p14:creationId xmlns:p14="http://schemas.microsoft.com/office/powerpoint/2010/main" val="2465958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209F0-6182-9E36-EE30-17D4F0C1C0A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DDA4DC2-ED93-B9B0-80C7-067CF20CB21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548" y="2062090"/>
            <a:ext cx="7394576" cy="4563847"/>
          </a:xfrm>
          <a:prstGeom prst="rect">
            <a:avLst/>
          </a:prstGeom>
          <a:noFill/>
        </p:spPr>
      </p:pic>
      <p:sp>
        <p:nvSpPr>
          <p:cNvPr id="6" name="TextBox 5">
            <a:extLst>
              <a:ext uri="{FF2B5EF4-FFF2-40B4-BE49-F238E27FC236}">
                <a16:creationId xmlns:a16="http://schemas.microsoft.com/office/drawing/2014/main" id="{382FCE4C-B47F-8936-4794-CDC0BCC08A50}"/>
              </a:ext>
            </a:extLst>
          </p:cNvPr>
          <p:cNvSpPr txBox="1"/>
          <p:nvPr/>
        </p:nvSpPr>
        <p:spPr>
          <a:xfrm>
            <a:off x="165099" y="7033706"/>
            <a:ext cx="7229474" cy="1384995"/>
          </a:xfrm>
          <a:prstGeom prst="rect">
            <a:avLst/>
          </a:prstGeom>
          <a:noFill/>
        </p:spPr>
        <p:txBody>
          <a:bodyPr wrap="square" rtlCol="0">
            <a:spAutoFit/>
          </a:bodyPr>
          <a:lstStyle/>
          <a:p>
            <a:pPr algn="just"/>
            <a:r>
              <a:rPr lang="en-GB" sz="1400" b="1" dirty="0">
                <a:latin typeface="+mj-lt"/>
                <a:cs typeface="Arial" panose="020B0604020202020204" pitchFamily="34" charset="0"/>
              </a:rPr>
              <a:t>Supplementary Figure 1 – </a:t>
            </a:r>
            <a:r>
              <a:rPr lang="en-GB" sz="1400" dirty="0">
                <a:latin typeface="+mj-lt"/>
              </a:rPr>
              <a:t>Hierarchical clustering dendrogram (</a:t>
            </a:r>
            <a:r>
              <a:rPr lang="en-GB" sz="1400" dirty="0" err="1">
                <a:latin typeface="+mj-lt"/>
              </a:rPr>
              <a:t>agnes</a:t>
            </a:r>
            <a:r>
              <a:rPr lang="en-GB" sz="1400" dirty="0">
                <a:latin typeface="+mj-lt"/>
              </a:rPr>
              <a:t>, Ward's method) based on Euclidean distance, illustrating transcriptional differences across culture conditions and donors. The clustering shows that transcriptional variation between donors (denoted by "50", "86", and "99") is lower than the variation introduced by the culture medium. Labels indicate passage history: </a:t>
            </a:r>
            <a:r>
              <a:rPr lang="en-GB" sz="1400" b="1" dirty="0">
                <a:latin typeface="+mj-lt"/>
              </a:rPr>
              <a:t>F</a:t>
            </a:r>
            <a:r>
              <a:rPr lang="en-GB" sz="1400" dirty="0">
                <a:latin typeface="+mj-lt"/>
              </a:rPr>
              <a:t> = one passage in FBS, </a:t>
            </a:r>
            <a:r>
              <a:rPr lang="en-GB" sz="1400" b="1" dirty="0">
                <a:latin typeface="+mj-lt"/>
              </a:rPr>
              <a:t>H</a:t>
            </a:r>
            <a:r>
              <a:rPr lang="en-GB" sz="1400" dirty="0">
                <a:latin typeface="+mj-lt"/>
              </a:rPr>
              <a:t> = one passage in hPL. For example, </a:t>
            </a:r>
            <a:r>
              <a:rPr lang="en-GB" sz="1400" b="1" dirty="0">
                <a:latin typeface="+mj-lt"/>
              </a:rPr>
              <a:t>FF</a:t>
            </a:r>
            <a:r>
              <a:rPr lang="en-GB" sz="1400" dirty="0">
                <a:latin typeface="+mj-lt"/>
              </a:rPr>
              <a:t> represents cells directly cultured in FBS, </a:t>
            </a:r>
            <a:r>
              <a:rPr lang="en-GB" sz="1400" b="1" dirty="0">
                <a:latin typeface="+mj-lt"/>
              </a:rPr>
              <a:t>HF</a:t>
            </a:r>
            <a:r>
              <a:rPr lang="en-GB" sz="1400" dirty="0">
                <a:latin typeface="+mj-lt"/>
              </a:rPr>
              <a:t> represents cells adapted to hPL, and </a:t>
            </a:r>
            <a:r>
              <a:rPr lang="en-GB" sz="1400" b="1" dirty="0">
                <a:latin typeface="+mj-lt"/>
              </a:rPr>
              <a:t>HFFH</a:t>
            </a:r>
            <a:r>
              <a:rPr lang="en-GB" sz="1400" dirty="0">
                <a:latin typeface="+mj-lt"/>
              </a:rPr>
              <a:t> represents cells re-adapted to hPL.</a:t>
            </a:r>
            <a:endParaRPr lang="en-GB" sz="1400" b="1" dirty="0">
              <a:latin typeface="+mj-lt"/>
              <a:cs typeface="Arial" panose="020B0604020202020204" pitchFamily="34" charset="0"/>
            </a:endParaRPr>
          </a:p>
        </p:txBody>
      </p:sp>
    </p:spTree>
    <p:extLst>
      <p:ext uri="{BB962C8B-B14F-4D97-AF65-F5344CB8AC3E}">
        <p14:creationId xmlns:p14="http://schemas.microsoft.com/office/powerpoint/2010/main" val="1941144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13AD6972-AF15-325B-ED7A-A9F68DB7AD60}"/>
              </a:ext>
            </a:extLst>
          </p:cNvPr>
          <p:cNvCxnSpPr>
            <a:cxnSpLocks/>
          </p:cNvCxnSpPr>
          <p:nvPr/>
        </p:nvCxnSpPr>
        <p:spPr>
          <a:xfrm rot="2100000">
            <a:off x="2427538" y="2830134"/>
            <a:ext cx="0" cy="12600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C3A0232B-50CF-9FC7-C47D-24C962C3EAF1}"/>
              </a:ext>
            </a:extLst>
          </p:cNvPr>
          <p:cNvSpPr>
            <a:spLocks noChangeAspect="1"/>
          </p:cNvSpPr>
          <p:nvPr/>
        </p:nvSpPr>
        <p:spPr>
          <a:xfrm flipH="1">
            <a:off x="2317973" y="2353980"/>
            <a:ext cx="504000" cy="504000"/>
          </a:xfrm>
          <a:prstGeom prst="ellipse">
            <a:avLst/>
          </a:prstGeom>
          <a:solidFill>
            <a:srgbClr val="69B2BB">
              <a:alpha val="50196"/>
            </a:srgbClr>
          </a:solidFill>
          <a:ln w="28575">
            <a:solidFill>
              <a:srgbClr val="057F8D">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44">
              <a:latin typeface="Avenir Book" panose="02000503020000020003" pitchFamily="2" charset="0"/>
            </a:endParaRPr>
          </a:p>
        </p:txBody>
      </p:sp>
      <p:sp>
        <p:nvSpPr>
          <p:cNvPr id="24" name="Oval 23">
            <a:extLst>
              <a:ext uri="{FF2B5EF4-FFF2-40B4-BE49-F238E27FC236}">
                <a16:creationId xmlns:a16="http://schemas.microsoft.com/office/drawing/2014/main" id="{2B1318DF-FB65-0CA1-17D4-5CC512DDAC26}"/>
              </a:ext>
            </a:extLst>
          </p:cNvPr>
          <p:cNvSpPr>
            <a:spLocks noChangeAspect="1"/>
          </p:cNvSpPr>
          <p:nvPr/>
        </p:nvSpPr>
        <p:spPr>
          <a:xfrm flipH="1">
            <a:off x="1548316" y="2459345"/>
            <a:ext cx="504000" cy="504000"/>
          </a:xfrm>
          <a:prstGeom prst="ellipse">
            <a:avLst/>
          </a:prstGeom>
          <a:solidFill>
            <a:srgbClr val="69B2BB">
              <a:alpha val="50196"/>
            </a:srgbClr>
          </a:solidFill>
          <a:ln w="28575">
            <a:solidFill>
              <a:srgbClr val="057F8D">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44">
              <a:latin typeface="Avenir Book" panose="02000503020000020003" pitchFamily="2" charset="0"/>
            </a:endParaRPr>
          </a:p>
        </p:txBody>
      </p:sp>
      <p:sp>
        <p:nvSpPr>
          <p:cNvPr id="11" name="Oval 10">
            <a:extLst>
              <a:ext uri="{FF2B5EF4-FFF2-40B4-BE49-F238E27FC236}">
                <a16:creationId xmlns:a16="http://schemas.microsoft.com/office/drawing/2014/main" id="{CE8F5E7E-FBCB-7D90-DCFF-8204C38D7DBE}"/>
              </a:ext>
            </a:extLst>
          </p:cNvPr>
          <p:cNvSpPr>
            <a:spLocks noChangeAspect="1"/>
          </p:cNvSpPr>
          <p:nvPr/>
        </p:nvSpPr>
        <p:spPr>
          <a:xfrm flipH="1">
            <a:off x="1972135" y="2880287"/>
            <a:ext cx="504000" cy="504000"/>
          </a:xfrm>
          <a:prstGeom prst="ellipse">
            <a:avLst/>
          </a:prstGeom>
          <a:solidFill>
            <a:srgbClr val="69B2BB">
              <a:alpha val="50196"/>
            </a:srgbClr>
          </a:solidFill>
          <a:ln w="28575">
            <a:solidFill>
              <a:srgbClr val="057F8D">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44">
              <a:latin typeface="Avenir Book" panose="02000503020000020003" pitchFamily="2" charset="0"/>
            </a:endParaRPr>
          </a:p>
        </p:txBody>
      </p:sp>
      <p:sp>
        <p:nvSpPr>
          <p:cNvPr id="14" name="Oval 13">
            <a:extLst>
              <a:ext uri="{FF2B5EF4-FFF2-40B4-BE49-F238E27FC236}">
                <a16:creationId xmlns:a16="http://schemas.microsoft.com/office/drawing/2014/main" id="{5BEB9278-0E69-DE1B-EB4D-214FF087247D}"/>
              </a:ext>
            </a:extLst>
          </p:cNvPr>
          <p:cNvSpPr>
            <a:spLocks noChangeAspect="1"/>
          </p:cNvSpPr>
          <p:nvPr/>
        </p:nvSpPr>
        <p:spPr>
          <a:xfrm flipH="1">
            <a:off x="1959016" y="4727791"/>
            <a:ext cx="504000" cy="504000"/>
          </a:xfrm>
          <a:prstGeom prst="ellipse">
            <a:avLst/>
          </a:prstGeom>
          <a:solidFill>
            <a:srgbClr val="FCA69C">
              <a:alpha val="49804"/>
            </a:srgbClr>
          </a:solidFill>
          <a:ln w="28575">
            <a:solidFill>
              <a:srgbClr val="FA786A">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44">
              <a:latin typeface="Avenir Book" panose="02000503020000020003" pitchFamily="2" charset="0"/>
            </a:endParaRPr>
          </a:p>
        </p:txBody>
      </p:sp>
      <p:cxnSp>
        <p:nvCxnSpPr>
          <p:cNvPr id="15" name="Straight Connector 14">
            <a:extLst>
              <a:ext uri="{FF2B5EF4-FFF2-40B4-BE49-F238E27FC236}">
                <a16:creationId xmlns:a16="http://schemas.microsoft.com/office/drawing/2014/main" id="{AE96AFA5-BC1F-922D-530D-8335F995515A}"/>
              </a:ext>
            </a:extLst>
          </p:cNvPr>
          <p:cNvCxnSpPr>
            <a:cxnSpLocks/>
          </p:cNvCxnSpPr>
          <p:nvPr/>
        </p:nvCxnSpPr>
        <p:spPr>
          <a:xfrm flipH="1">
            <a:off x="2217226" y="3404839"/>
            <a:ext cx="0" cy="133200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AC1A5A2-4AF6-52B6-2802-F005D9EE36E1}"/>
              </a:ext>
            </a:extLst>
          </p:cNvPr>
          <p:cNvSpPr txBox="1"/>
          <p:nvPr/>
        </p:nvSpPr>
        <p:spPr>
          <a:xfrm>
            <a:off x="1997907" y="2950126"/>
            <a:ext cx="493689" cy="369332"/>
          </a:xfrm>
          <a:prstGeom prst="rect">
            <a:avLst/>
          </a:prstGeom>
          <a:noFill/>
        </p:spPr>
        <p:txBody>
          <a:bodyPr wrap="square" rtlCol="0">
            <a:spAutoFit/>
          </a:bodyPr>
          <a:lstStyle/>
          <a:p>
            <a:pPr algn="ctr"/>
            <a:r>
              <a:rPr lang="en-GB" sz="900" dirty="0">
                <a:latin typeface="Avenir Book" panose="02000503020000020003" pitchFamily="2" charset="0"/>
                <a:cs typeface="Arial" panose="020B0604020202020204" pitchFamily="34" charset="0"/>
              </a:rPr>
              <a:t>Direct </a:t>
            </a:r>
          </a:p>
          <a:p>
            <a:pPr algn="ctr"/>
            <a:r>
              <a:rPr lang="en-GB" sz="900" dirty="0">
                <a:latin typeface="Avenir Book" panose="02000503020000020003" pitchFamily="2" charset="0"/>
                <a:cs typeface="Arial" panose="020B0604020202020204" pitchFamily="34" charset="0"/>
              </a:rPr>
              <a:t>FBS</a:t>
            </a:r>
          </a:p>
        </p:txBody>
      </p:sp>
      <p:sp>
        <p:nvSpPr>
          <p:cNvPr id="17" name="TextBox 16">
            <a:extLst>
              <a:ext uri="{FF2B5EF4-FFF2-40B4-BE49-F238E27FC236}">
                <a16:creationId xmlns:a16="http://schemas.microsoft.com/office/drawing/2014/main" id="{324C3F49-6DEB-63AA-EDCB-C68B313F24CA}"/>
              </a:ext>
            </a:extLst>
          </p:cNvPr>
          <p:cNvSpPr txBox="1"/>
          <p:nvPr/>
        </p:nvSpPr>
        <p:spPr>
          <a:xfrm>
            <a:off x="1901630" y="4802911"/>
            <a:ext cx="622825" cy="369332"/>
          </a:xfrm>
          <a:prstGeom prst="rect">
            <a:avLst/>
          </a:prstGeom>
          <a:noFill/>
        </p:spPr>
        <p:txBody>
          <a:bodyPr wrap="square" rtlCol="0">
            <a:spAutoFit/>
          </a:bodyPr>
          <a:lstStyle/>
          <a:p>
            <a:pPr algn="ctr"/>
            <a:r>
              <a:rPr lang="en-GB" sz="900" dirty="0">
                <a:latin typeface="Avenir Book" panose="02000503020000020003" pitchFamily="2" charset="0"/>
                <a:cs typeface="Arial" panose="020B0604020202020204" pitchFamily="34" charset="0"/>
              </a:rPr>
              <a:t>Direct </a:t>
            </a:r>
          </a:p>
          <a:p>
            <a:pPr algn="ctr"/>
            <a:r>
              <a:rPr lang="en-GB" sz="900" dirty="0">
                <a:latin typeface="Avenir Book" panose="02000503020000020003" pitchFamily="2" charset="0"/>
                <a:cs typeface="Arial" panose="020B0604020202020204" pitchFamily="34" charset="0"/>
              </a:rPr>
              <a:t>hPL</a:t>
            </a:r>
          </a:p>
        </p:txBody>
      </p:sp>
      <p:sp>
        <p:nvSpPr>
          <p:cNvPr id="21" name="TextBox 20">
            <a:extLst>
              <a:ext uri="{FF2B5EF4-FFF2-40B4-BE49-F238E27FC236}">
                <a16:creationId xmlns:a16="http://schemas.microsoft.com/office/drawing/2014/main" id="{B8BE9BD3-E92B-A9EF-C8BB-B8916EE98FC4}"/>
              </a:ext>
            </a:extLst>
          </p:cNvPr>
          <p:cNvSpPr txBox="1"/>
          <p:nvPr/>
        </p:nvSpPr>
        <p:spPr>
          <a:xfrm>
            <a:off x="2267691" y="2425542"/>
            <a:ext cx="622825" cy="338554"/>
          </a:xfrm>
          <a:prstGeom prst="rect">
            <a:avLst/>
          </a:prstGeom>
          <a:noFill/>
        </p:spPr>
        <p:txBody>
          <a:bodyPr wrap="square" rtlCol="0">
            <a:spAutoFit/>
          </a:bodyPr>
          <a:lstStyle/>
          <a:p>
            <a:pPr algn="ctr"/>
            <a:r>
              <a:rPr lang="en-GB" sz="800" dirty="0">
                <a:latin typeface="Avenir Book" panose="02000503020000020003" pitchFamily="2" charset="0"/>
                <a:cs typeface="Arial" panose="020B0604020202020204" pitchFamily="34" charset="0"/>
              </a:rPr>
              <a:t>Adapted FBS</a:t>
            </a:r>
          </a:p>
        </p:txBody>
      </p:sp>
      <p:cxnSp>
        <p:nvCxnSpPr>
          <p:cNvPr id="23" name="Straight Connector 22">
            <a:extLst>
              <a:ext uri="{FF2B5EF4-FFF2-40B4-BE49-F238E27FC236}">
                <a16:creationId xmlns:a16="http://schemas.microsoft.com/office/drawing/2014/main" id="{E84AA5A8-D7F9-8E34-0FE4-7C33F7C364B5}"/>
              </a:ext>
            </a:extLst>
          </p:cNvPr>
          <p:cNvCxnSpPr>
            <a:cxnSpLocks/>
          </p:cNvCxnSpPr>
          <p:nvPr/>
        </p:nvCxnSpPr>
        <p:spPr>
          <a:xfrm rot="19500000" flipH="1">
            <a:off x="2001169" y="2896357"/>
            <a:ext cx="0" cy="6480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94A8556-0406-7F5E-4AF7-64CC6F02CF47}"/>
              </a:ext>
            </a:extLst>
          </p:cNvPr>
          <p:cNvSpPr txBox="1"/>
          <p:nvPr/>
        </p:nvSpPr>
        <p:spPr>
          <a:xfrm>
            <a:off x="1460140" y="2558380"/>
            <a:ext cx="686691" cy="461665"/>
          </a:xfrm>
          <a:prstGeom prst="rect">
            <a:avLst/>
          </a:prstGeom>
          <a:noFill/>
        </p:spPr>
        <p:txBody>
          <a:bodyPr wrap="square" rtlCol="0">
            <a:spAutoFit/>
          </a:bodyPr>
          <a:lstStyle/>
          <a:p>
            <a:pPr algn="ctr"/>
            <a:r>
              <a:rPr lang="en-GB" sz="800" dirty="0">
                <a:latin typeface="Avenir Book" panose="02000503020000020003" pitchFamily="2" charset="0"/>
                <a:cs typeface="Arial" panose="020B0604020202020204" pitchFamily="34" charset="0"/>
              </a:rPr>
              <a:t>Re-adapted FBS</a:t>
            </a:r>
          </a:p>
        </p:txBody>
      </p:sp>
      <p:sp>
        <p:nvSpPr>
          <p:cNvPr id="26" name="Oval 25">
            <a:extLst>
              <a:ext uri="{FF2B5EF4-FFF2-40B4-BE49-F238E27FC236}">
                <a16:creationId xmlns:a16="http://schemas.microsoft.com/office/drawing/2014/main" id="{49D52550-9C8B-F51F-C1E6-B224F82469FA}"/>
              </a:ext>
            </a:extLst>
          </p:cNvPr>
          <p:cNvSpPr>
            <a:spLocks noChangeAspect="1"/>
          </p:cNvSpPr>
          <p:nvPr/>
        </p:nvSpPr>
        <p:spPr>
          <a:xfrm flipH="1">
            <a:off x="2326567" y="5213960"/>
            <a:ext cx="504000" cy="504000"/>
          </a:xfrm>
          <a:prstGeom prst="ellipse">
            <a:avLst/>
          </a:prstGeom>
          <a:solidFill>
            <a:srgbClr val="FCA69C">
              <a:alpha val="50196"/>
            </a:srgbClr>
          </a:solidFill>
          <a:ln w="28575">
            <a:solidFill>
              <a:srgbClr val="FA786A">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44">
              <a:latin typeface="Avenir Book" panose="02000503020000020003" pitchFamily="2" charset="0"/>
            </a:endParaRPr>
          </a:p>
        </p:txBody>
      </p:sp>
      <p:sp>
        <p:nvSpPr>
          <p:cNvPr id="27" name="TextBox 26">
            <a:extLst>
              <a:ext uri="{FF2B5EF4-FFF2-40B4-BE49-F238E27FC236}">
                <a16:creationId xmlns:a16="http://schemas.microsoft.com/office/drawing/2014/main" id="{1B3C9DF0-97DE-A397-51DD-A5C1E6C28C8E}"/>
              </a:ext>
            </a:extLst>
          </p:cNvPr>
          <p:cNvSpPr txBox="1"/>
          <p:nvPr/>
        </p:nvSpPr>
        <p:spPr>
          <a:xfrm>
            <a:off x="2261566" y="5305919"/>
            <a:ext cx="647133" cy="338554"/>
          </a:xfrm>
          <a:prstGeom prst="rect">
            <a:avLst/>
          </a:prstGeom>
          <a:noFill/>
        </p:spPr>
        <p:txBody>
          <a:bodyPr wrap="square" rtlCol="0">
            <a:spAutoFit/>
          </a:bodyPr>
          <a:lstStyle/>
          <a:p>
            <a:pPr algn="ctr"/>
            <a:r>
              <a:rPr lang="en-GB" sz="800" dirty="0">
                <a:latin typeface="Avenir Book" panose="02000503020000020003" pitchFamily="2" charset="0"/>
                <a:cs typeface="Arial" panose="020B0604020202020204" pitchFamily="34" charset="0"/>
              </a:rPr>
              <a:t>Adapted </a:t>
            </a:r>
            <a:r>
              <a:rPr lang="en-GB" sz="800" dirty="0" err="1">
                <a:latin typeface="Avenir Book" panose="02000503020000020003" pitchFamily="2" charset="0"/>
                <a:cs typeface="Arial" panose="020B0604020202020204" pitchFamily="34" charset="0"/>
              </a:rPr>
              <a:t>hPL</a:t>
            </a:r>
            <a:endParaRPr lang="en-GB" sz="800" dirty="0">
              <a:latin typeface="Avenir Book" panose="02000503020000020003" pitchFamily="2" charset="0"/>
              <a:cs typeface="Arial" panose="020B0604020202020204" pitchFamily="34" charset="0"/>
            </a:endParaRPr>
          </a:p>
        </p:txBody>
      </p:sp>
      <p:cxnSp>
        <p:nvCxnSpPr>
          <p:cNvPr id="29" name="Straight Connector 28">
            <a:extLst>
              <a:ext uri="{FF2B5EF4-FFF2-40B4-BE49-F238E27FC236}">
                <a16:creationId xmlns:a16="http://schemas.microsoft.com/office/drawing/2014/main" id="{16D4DA18-42D4-58B6-46CA-8DEA1547EB02}"/>
              </a:ext>
            </a:extLst>
          </p:cNvPr>
          <p:cNvCxnSpPr>
            <a:cxnSpLocks/>
          </p:cNvCxnSpPr>
          <p:nvPr/>
        </p:nvCxnSpPr>
        <p:spPr>
          <a:xfrm rot="19500000">
            <a:off x="2375092" y="5194929"/>
            <a:ext cx="0" cy="7920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A86DC10F-25DA-85C3-6724-52587E6DB8A4}"/>
              </a:ext>
            </a:extLst>
          </p:cNvPr>
          <p:cNvSpPr>
            <a:spLocks noChangeAspect="1"/>
          </p:cNvSpPr>
          <p:nvPr/>
        </p:nvSpPr>
        <p:spPr>
          <a:xfrm flipH="1">
            <a:off x="1668311" y="5185246"/>
            <a:ext cx="504000" cy="504000"/>
          </a:xfrm>
          <a:prstGeom prst="ellipse">
            <a:avLst/>
          </a:prstGeom>
          <a:solidFill>
            <a:srgbClr val="FCA69C">
              <a:alpha val="50196"/>
            </a:srgbClr>
          </a:solidFill>
          <a:ln w="28575">
            <a:solidFill>
              <a:srgbClr val="FA786A">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44">
              <a:latin typeface="Avenir Book" panose="02000503020000020003" pitchFamily="2" charset="0"/>
            </a:endParaRPr>
          </a:p>
        </p:txBody>
      </p:sp>
      <p:sp>
        <p:nvSpPr>
          <p:cNvPr id="31" name="TextBox 30">
            <a:extLst>
              <a:ext uri="{FF2B5EF4-FFF2-40B4-BE49-F238E27FC236}">
                <a16:creationId xmlns:a16="http://schemas.microsoft.com/office/drawing/2014/main" id="{EA1E1AC5-B8CE-B3DA-5414-5CD5B23B14C0}"/>
              </a:ext>
            </a:extLst>
          </p:cNvPr>
          <p:cNvSpPr txBox="1"/>
          <p:nvPr/>
        </p:nvSpPr>
        <p:spPr>
          <a:xfrm>
            <a:off x="1572015" y="5285100"/>
            <a:ext cx="705997" cy="338554"/>
          </a:xfrm>
          <a:prstGeom prst="rect">
            <a:avLst/>
          </a:prstGeom>
          <a:noFill/>
        </p:spPr>
        <p:txBody>
          <a:bodyPr wrap="square" rtlCol="0">
            <a:spAutoFit/>
          </a:bodyPr>
          <a:lstStyle/>
          <a:p>
            <a:pPr algn="ctr"/>
            <a:r>
              <a:rPr lang="en-GB" sz="800" dirty="0">
                <a:latin typeface="Avenir Book" panose="02000503020000020003" pitchFamily="2" charset="0"/>
                <a:cs typeface="Arial" panose="020B0604020202020204" pitchFamily="34" charset="0"/>
              </a:rPr>
              <a:t>Re-adapted </a:t>
            </a:r>
            <a:r>
              <a:rPr lang="en-GB" sz="800" dirty="0" err="1">
                <a:latin typeface="Avenir Book" panose="02000503020000020003" pitchFamily="2" charset="0"/>
                <a:cs typeface="Arial" panose="020B0604020202020204" pitchFamily="34" charset="0"/>
              </a:rPr>
              <a:t>hPL</a:t>
            </a:r>
            <a:endParaRPr lang="en-GB" sz="800" dirty="0">
              <a:latin typeface="Avenir Book" panose="02000503020000020003" pitchFamily="2" charset="0"/>
              <a:cs typeface="Arial" panose="020B0604020202020204" pitchFamily="34" charset="0"/>
            </a:endParaRPr>
          </a:p>
        </p:txBody>
      </p:sp>
      <p:cxnSp>
        <p:nvCxnSpPr>
          <p:cNvPr id="45" name="Straight Connector 44">
            <a:extLst>
              <a:ext uri="{FF2B5EF4-FFF2-40B4-BE49-F238E27FC236}">
                <a16:creationId xmlns:a16="http://schemas.microsoft.com/office/drawing/2014/main" id="{A4DE8A7B-0EE6-AA8A-2B73-E8AE780BD7E4}"/>
              </a:ext>
            </a:extLst>
          </p:cNvPr>
          <p:cNvCxnSpPr>
            <a:cxnSpLocks/>
          </p:cNvCxnSpPr>
          <p:nvPr/>
        </p:nvCxnSpPr>
        <p:spPr>
          <a:xfrm rot="2100000" flipV="1">
            <a:off x="2082937" y="5170116"/>
            <a:ext cx="0" cy="720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095909AB-575A-B883-C3D0-0B765F023277}"/>
              </a:ext>
            </a:extLst>
          </p:cNvPr>
          <p:cNvSpPr txBox="1"/>
          <p:nvPr/>
        </p:nvSpPr>
        <p:spPr>
          <a:xfrm>
            <a:off x="1331085" y="3922629"/>
            <a:ext cx="904189" cy="246221"/>
          </a:xfrm>
          <a:prstGeom prst="rect">
            <a:avLst/>
          </a:prstGeom>
          <a:noFill/>
        </p:spPr>
        <p:txBody>
          <a:bodyPr wrap="square" rtlCol="0">
            <a:spAutoFit/>
          </a:bodyPr>
          <a:lstStyle/>
          <a:p>
            <a:pPr algn="ctr"/>
            <a:r>
              <a:rPr lang="en-GB" sz="1000" b="1" dirty="0">
                <a:latin typeface="Avenir Heavy" panose="02000503020000020003" pitchFamily="2" charset="0"/>
                <a:ea typeface="Verdana" panose="020B0604030504040204" pitchFamily="34" charset="0"/>
                <a:cs typeface="Arial" panose="020B0604020202020204" pitchFamily="34" charset="0"/>
              </a:rPr>
              <a:t>1 106DEG</a:t>
            </a:r>
          </a:p>
        </p:txBody>
      </p:sp>
      <p:sp>
        <p:nvSpPr>
          <p:cNvPr id="8" name="TextBox 7">
            <a:extLst>
              <a:ext uri="{FF2B5EF4-FFF2-40B4-BE49-F238E27FC236}">
                <a16:creationId xmlns:a16="http://schemas.microsoft.com/office/drawing/2014/main" id="{CBA58EA0-D312-1B11-7276-94DF315F1BDF}"/>
              </a:ext>
            </a:extLst>
          </p:cNvPr>
          <p:cNvSpPr txBox="1"/>
          <p:nvPr/>
        </p:nvSpPr>
        <p:spPr>
          <a:xfrm>
            <a:off x="2219290" y="2864665"/>
            <a:ext cx="987491" cy="246221"/>
          </a:xfrm>
          <a:prstGeom prst="rect">
            <a:avLst/>
          </a:prstGeom>
          <a:noFill/>
        </p:spPr>
        <p:txBody>
          <a:bodyPr wrap="square" rtlCol="0">
            <a:spAutoFit/>
          </a:bodyPr>
          <a:lstStyle/>
          <a:p>
            <a:pPr algn="ctr"/>
            <a:r>
              <a:rPr lang="en-GB" sz="1000" b="1" dirty="0">
                <a:latin typeface="Avenir Heavy" panose="02000503020000020003" pitchFamily="2" charset="0"/>
                <a:ea typeface="Verdana" panose="020B0604030504040204" pitchFamily="34" charset="0"/>
                <a:cs typeface="Arial" panose="020B0604020202020204" pitchFamily="34" charset="0"/>
              </a:rPr>
              <a:t>104 DEG</a:t>
            </a:r>
          </a:p>
        </p:txBody>
      </p:sp>
      <p:sp>
        <p:nvSpPr>
          <p:cNvPr id="9" name="TextBox 8">
            <a:extLst>
              <a:ext uri="{FF2B5EF4-FFF2-40B4-BE49-F238E27FC236}">
                <a16:creationId xmlns:a16="http://schemas.microsoft.com/office/drawing/2014/main" id="{A64BA2EE-8F06-A054-0F67-1006F8577871}"/>
              </a:ext>
            </a:extLst>
          </p:cNvPr>
          <p:cNvSpPr txBox="1"/>
          <p:nvPr/>
        </p:nvSpPr>
        <p:spPr>
          <a:xfrm>
            <a:off x="1308131" y="2949497"/>
            <a:ext cx="904189" cy="246221"/>
          </a:xfrm>
          <a:prstGeom prst="rect">
            <a:avLst/>
          </a:prstGeom>
          <a:noFill/>
        </p:spPr>
        <p:txBody>
          <a:bodyPr wrap="square" rtlCol="0">
            <a:spAutoFit/>
          </a:bodyPr>
          <a:lstStyle/>
          <a:p>
            <a:pPr algn="ctr"/>
            <a:r>
              <a:rPr lang="en-GB" sz="1000" b="1" dirty="0">
                <a:latin typeface="Avenir Heavy" panose="02000503020000020003" pitchFamily="2" charset="0"/>
                <a:ea typeface="Verdana" panose="020B0604030504040204" pitchFamily="34" charset="0"/>
                <a:cs typeface="Arial" panose="020B0604020202020204" pitchFamily="34" charset="0"/>
              </a:rPr>
              <a:t>54 DEG</a:t>
            </a:r>
          </a:p>
        </p:txBody>
      </p:sp>
      <p:sp>
        <p:nvSpPr>
          <p:cNvPr id="10" name="TextBox 9">
            <a:extLst>
              <a:ext uri="{FF2B5EF4-FFF2-40B4-BE49-F238E27FC236}">
                <a16:creationId xmlns:a16="http://schemas.microsoft.com/office/drawing/2014/main" id="{BC030B03-0CD1-333F-83D1-FE2250D33CB6}"/>
              </a:ext>
            </a:extLst>
          </p:cNvPr>
          <p:cNvSpPr txBox="1"/>
          <p:nvPr/>
        </p:nvSpPr>
        <p:spPr>
          <a:xfrm>
            <a:off x="2232264" y="4992094"/>
            <a:ext cx="904189" cy="246221"/>
          </a:xfrm>
          <a:prstGeom prst="rect">
            <a:avLst/>
          </a:prstGeom>
          <a:noFill/>
        </p:spPr>
        <p:txBody>
          <a:bodyPr wrap="square" rtlCol="0">
            <a:spAutoFit/>
          </a:bodyPr>
          <a:lstStyle/>
          <a:p>
            <a:pPr algn="ctr"/>
            <a:r>
              <a:rPr lang="en-GB" sz="1000" b="1" dirty="0">
                <a:latin typeface="Avenir Heavy" panose="02000503020000020003" pitchFamily="2" charset="0"/>
                <a:ea typeface="Verdana" panose="020B0604030504040204" pitchFamily="34" charset="0"/>
                <a:cs typeface="Arial" panose="020B0604020202020204" pitchFamily="34" charset="0"/>
              </a:rPr>
              <a:t>65 DEG</a:t>
            </a:r>
          </a:p>
        </p:txBody>
      </p:sp>
      <p:sp>
        <p:nvSpPr>
          <p:cNvPr id="13" name="TextBox 12">
            <a:extLst>
              <a:ext uri="{FF2B5EF4-FFF2-40B4-BE49-F238E27FC236}">
                <a16:creationId xmlns:a16="http://schemas.microsoft.com/office/drawing/2014/main" id="{09EDB4BB-9518-4E67-9FCE-3A0411C03703}"/>
              </a:ext>
            </a:extLst>
          </p:cNvPr>
          <p:cNvSpPr txBox="1"/>
          <p:nvPr/>
        </p:nvSpPr>
        <p:spPr>
          <a:xfrm>
            <a:off x="1285579" y="4949176"/>
            <a:ext cx="904189" cy="246221"/>
          </a:xfrm>
          <a:prstGeom prst="rect">
            <a:avLst/>
          </a:prstGeom>
          <a:noFill/>
        </p:spPr>
        <p:txBody>
          <a:bodyPr wrap="square" rtlCol="0">
            <a:spAutoFit/>
          </a:bodyPr>
          <a:lstStyle/>
          <a:p>
            <a:pPr algn="ctr"/>
            <a:r>
              <a:rPr lang="en-GB" sz="1000" b="1" dirty="0">
                <a:latin typeface="Avenir Heavy" panose="02000503020000020003" pitchFamily="2" charset="0"/>
                <a:ea typeface="Verdana" panose="020B0604030504040204" pitchFamily="34" charset="0"/>
                <a:cs typeface="Arial" panose="020B0604020202020204" pitchFamily="34" charset="0"/>
              </a:rPr>
              <a:t>4 DEG</a:t>
            </a:r>
          </a:p>
        </p:txBody>
      </p:sp>
      <p:sp>
        <p:nvSpPr>
          <p:cNvPr id="3" name="TextBox 2">
            <a:extLst>
              <a:ext uri="{FF2B5EF4-FFF2-40B4-BE49-F238E27FC236}">
                <a16:creationId xmlns:a16="http://schemas.microsoft.com/office/drawing/2014/main" id="{10F175B5-3507-13E5-975D-B4027F28CBF3}"/>
              </a:ext>
            </a:extLst>
          </p:cNvPr>
          <p:cNvSpPr txBox="1"/>
          <p:nvPr/>
        </p:nvSpPr>
        <p:spPr>
          <a:xfrm>
            <a:off x="914513" y="2036529"/>
            <a:ext cx="504000" cy="307777"/>
          </a:xfrm>
          <a:prstGeom prst="rect">
            <a:avLst/>
          </a:prstGeom>
          <a:noFill/>
        </p:spPr>
        <p:txBody>
          <a:bodyPr wrap="square" rtlCol="0">
            <a:spAutoFit/>
          </a:bodyPr>
          <a:lstStyle/>
          <a:p>
            <a:r>
              <a:rPr lang="en-GB" sz="1400" dirty="0">
                <a:latin typeface="Avenir Book" panose="02000503020000020003" pitchFamily="2" charset="0"/>
                <a:cs typeface="Arial" panose="020B0604020202020204" pitchFamily="34" charset="0"/>
              </a:rPr>
              <a:t>(A)</a:t>
            </a:r>
          </a:p>
        </p:txBody>
      </p:sp>
      <p:sp>
        <p:nvSpPr>
          <p:cNvPr id="2" name="TextBox 1">
            <a:extLst>
              <a:ext uri="{FF2B5EF4-FFF2-40B4-BE49-F238E27FC236}">
                <a16:creationId xmlns:a16="http://schemas.microsoft.com/office/drawing/2014/main" id="{0DEF3F6D-EC7D-095F-D405-FD26C2176B84}"/>
              </a:ext>
            </a:extLst>
          </p:cNvPr>
          <p:cNvSpPr txBox="1"/>
          <p:nvPr/>
        </p:nvSpPr>
        <p:spPr>
          <a:xfrm>
            <a:off x="165100" y="6059273"/>
            <a:ext cx="7229474" cy="1815882"/>
          </a:xfrm>
          <a:prstGeom prst="rect">
            <a:avLst/>
          </a:prstGeom>
          <a:noFill/>
        </p:spPr>
        <p:txBody>
          <a:bodyPr wrap="square" rtlCol="0">
            <a:spAutoFit/>
          </a:bodyPr>
          <a:lstStyle/>
          <a:p>
            <a:pPr algn="just"/>
            <a:r>
              <a:rPr lang="en-GB" sz="1400" b="1" dirty="0">
                <a:latin typeface="+mj-lt"/>
                <a:cs typeface="Arial" panose="020B0604020202020204" pitchFamily="34" charset="0"/>
              </a:rPr>
              <a:t>Supplementary Figure 2 – </a:t>
            </a:r>
            <a:r>
              <a:rPr lang="en-GB" sz="1400" dirty="0">
                <a:latin typeface="+mj-lt"/>
                <a:cs typeface="Arial" panose="020B0604020202020204" pitchFamily="34" charset="0"/>
              </a:rPr>
              <a:t>Impact of adaptation between human platelet lysate (hPL) and </a:t>
            </a:r>
            <a:r>
              <a:rPr lang="en-GB" sz="1400" dirty="0" err="1">
                <a:latin typeface="+mj-lt"/>
                <a:cs typeface="Arial" panose="020B0604020202020204" pitchFamily="34" charset="0"/>
              </a:rPr>
              <a:t>fetal</a:t>
            </a:r>
            <a:r>
              <a:rPr lang="en-GB" sz="1400" dirty="0">
                <a:latin typeface="+mj-lt"/>
                <a:cs typeface="Arial" panose="020B0604020202020204" pitchFamily="34" charset="0"/>
              </a:rPr>
              <a:t> bovine serum (FBS) on the transcriptome of bone-marrow derived mesenchymal stromal cells (MSC(M)). (A) Transcriptional distances (Differentially expressed genes (DEG) number) between MSC derived from each adaptation regimen. DEG were defined as genes with |FC|&gt;4 and </a:t>
            </a:r>
            <a:r>
              <a:rPr lang="en-GB" sz="1400" dirty="0" err="1">
                <a:latin typeface="+mj-lt"/>
                <a:cs typeface="Arial" panose="020B0604020202020204" pitchFamily="34" charset="0"/>
              </a:rPr>
              <a:t>padj</a:t>
            </a:r>
            <a:r>
              <a:rPr lang="en-GB" sz="1400" dirty="0">
                <a:latin typeface="+mj-lt"/>
                <a:cs typeface="Arial" panose="020B0604020202020204" pitchFamily="34" charset="0"/>
              </a:rPr>
              <a:t>&lt;0.01. Distance between conditions is proportional to the number of DEG. Blue circles represent FBS-MSC and red circles hPL-MSC. (B) Percentage of DEG between Direct conditions and Adapted or Re-adapted conditions. Percentages of DEG were obtained by dividing the number of DEG by the number of expressed genes. </a:t>
            </a:r>
            <a:endParaRPr lang="en-GB" sz="1400" b="1" dirty="0">
              <a:latin typeface="+mj-lt"/>
              <a:cs typeface="Arial" panose="020B0604020202020204" pitchFamily="34" charset="0"/>
            </a:endParaRPr>
          </a:p>
        </p:txBody>
      </p:sp>
      <p:graphicFrame>
        <p:nvGraphicFramePr>
          <p:cNvPr id="5" name="Object 4">
            <a:extLst>
              <a:ext uri="{FF2B5EF4-FFF2-40B4-BE49-F238E27FC236}">
                <a16:creationId xmlns:a16="http://schemas.microsoft.com/office/drawing/2014/main" id="{81336F21-98E5-28C9-3D49-2F07BF54FD27}"/>
              </a:ext>
            </a:extLst>
          </p:cNvPr>
          <p:cNvGraphicFramePr>
            <a:graphicFrameLocks noChangeAspect="1"/>
          </p:cNvGraphicFramePr>
          <p:nvPr>
            <p:extLst>
              <p:ext uri="{D42A27DB-BD31-4B8C-83A1-F6EECF244321}">
                <p14:modId xmlns:p14="http://schemas.microsoft.com/office/powerpoint/2010/main" val="1564141084"/>
              </p:ext>
            </p:extLst>
          </p:nvPr>
        </p:nvGraphicFramePr>
        <p:xfrm>
          <a:off x="3950201" y="2707710"/>
          <a:ext cx="2634034" cy="2916000"/>
        </p:xfrm>
        <a:graphic>
          <a:graphicData uri="http://schemas.openxmlformats.org/presentationml/2006/ole">
            <mc:AlternateContent xmlns:mc="http://schemas.openxmlformats.org/markup-compatibility/2006">
              <mc:Choice xmlns:v="urn:schemas-microsoft-com:vml" Requires="v">
                <p:oleObj name="Prism 9" r:id="rId3" imgW="2951672" imgH="3267788" progId="Prism9.Document">
                  <p:embed/>
                </p:oleObj>
              </mc:Choice>
              <mc:Fallback>
                <p:oleObj name="Prism 9" r:id="rId3" imgW="2951672" imgH="3267788" progId="Prism9.Document">
                  <p:embed/>
                  <p:pic>
                    <p:nvPicPr>
                      <p:cNvPr id="5" name="Object 4">
                        <a:extLst>
                          <a:ext uri="{FF2B5EF4-FFF2-40B4-BE49-F238E27FC236}">
                            <a16:creationId xmlns:a16="http://schemas.microsoft.com/office/drawing/2014/main" id="{81336F21-98E5-28C9-3D49-2F07BF54FD27}"/>
                          </a:ext>
                        </a:extLst>
                      </p:cNvPr>
                      <p:cNvPicPr/>
                      <p:nvPr/>
                    </p:nvPicPr>
                    <p:blipFill>
                      <a:blip r:embed="rId4"/>
                      <a:stretch>
                        <a:fillRect/>
                      </a:stretch>
                    </p:blipFill>
                    <p:spPr>
                      <a:xfrm>
                        <a:off x="3950201" y="2707710"/>
                        <a:ext cx="2634034" cy="2916000"/>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EDF04384-7BC9-D1D7-1EA1-9811C670705D}"/>
              </a:ext>
            </a:extLst>
          </p:cNvPr>
          <p:cNvSpPr txBox="1"/>
          <p:nvPr/>
        </p:nvSpPr>
        <p:spPr>
          <a:xfrm>
            <a:off x="3946736" y="2100581"/>
            <a:ext cx="504000" cy="307777"/>
          </a:xfrm>
          <a:prstGeom prst="rect">
            <a:avLst/>
          </a:prstGeom>
          <a:noFill/>
        </p:spPr>
        <p:txBody>
          <a:bodyPr wrap="square" rtlCol="0">
            <a:spAutoFit/>
          </a:bodyPr>
          <a:lstStyle/>
          <a:p>
            <a:r>
              <a:rPr lang="en-GB" sz="1400" dirty="0">
                <a:latin typeface="Avenir Book" panose="02000503020000020003" pitchFamily="2" charset="0"/>
                <a:cs typeface="Arial" panose="020B0604020202020204" pitchFamily="34" charset="0"/>
              </a:rPr>
              <a:t>(B)</a:t>
            </a:r>
          </a:p>
        </p:txBody>
      </p:sp>
    </p:spTree>
    <p:extLst>
      <p:ext uri="{BB962C8B-B14F-4D97-AF65-F5344CB8AC3E}">
        <p14:creationId xmlns:p14="http://schemas.microsoft.com/office/powerpoint/2010/main" val="3199524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58568-2BAE-0A1A-8AAC-B0225279688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85A17251-0EFE-CA44-095C-AB4CBF086AA0}"/>
              </a:ext>
            </a:extLst>
          </p:cNvPr>
          <p:cNvGrpSpPr/>
          <p:nvPr/>
        </p:nvGrpSpPr>
        <p:grpSpPr>
          <a:xfrm>
            <a:off x="-196763" y="437488"/>
            <a:ext cx="7806976" cy="8838209"/>
            <a:chOff x="-196763" y="1462057"/>
            <a:chExt cx="7806976" cy="8838209"/>
          </a:xfrm>
        </p:grpSpPr>
        <p:pic>
          <p:nvPicPr>
            <p:cNvPr id="18" name="Picture 17">
              <a:extLst>
                <a:ext uri="{FF2B5EF4-FFF2-40B4-BE49-F238E27FC236}">
                  <a16:creationId xmlns:a16="http://schemas.microsoft.com/office/drawing/2014/main" id="{E33A8F69-5E36-4133-6E79-8742A65052A9}"/>
                </a:ext>
              </a:extLst>
            </p:cNvPr>
            <p:cNvPicPr>
              <a:picLocks noChangeAspect="1"/>
            </p:cNvPicPr>
            <p:nvPr/>
          </p:nvPicPr>
          <p:blipFill>
            <a:blip r:embed="rId2"/>
            <a:srcRect l="2856" t="6625" b="22726"/>
            <a:stretch/>
          </p:blipFill>
          <p:spPr>
            <a:xfrm>
              <a:off x="3824636" y="1470786"/>
              <a:ext cx="3713742" cy="1666800"/>
            </a:xfrm>
            <a:prstGeom prst="rect">
              <a:avLst/>
            </a:prstGeom>
          </p:spPr>
        </p:pic>
        <p:pic>
          <p:nvPicPr>
            <p:cNvPr id="20" name="Picture 19">
              <a:extLst>
                <a:ext uri="{FF2B5EF4-FFF2-40B4-BE49-F238E27FC236}">
                  <a16:creationId xmlns:a16="http://schemas.microsoft.com/office/drawing/2014/main" id="{EBB310C0-0F87-8F68-2B37-B7B659ABA60A}"/>
                </a:ext>
              </a:extLst>
            </p:cNvPr>
            <p:cNvPicPr>
              <a:picLocks noChangeAspect="1"/>
            </p:cNvPicPr>
            <p:nvPr/>
          </p:nvPicPr>
          <p:blipFill>
            <a:blip r:embed="rId3"/>
            <a:srcRect t="5825" b="23382"/>
            <a:stretch/>
          </p:blipFill>
          <p:spPr>
            <a:xfrm>
              <a:off x="21079" y="3114124"/>
              <a:ext cx="3833786" cy="1674938"/>
            </a:xfrm>
            <a:prstGeom prst="rect">
              <a:avLst/>
            </a:prstGeom>
          </p:spPr>
        </p:pic>
        <p:pic>
          <p:nvPicPr>
            <p:cNvPr id="22" name="Picture 21">
              <a:extLst>
                <a:ext uri="{FF2B5EF4-FFF2-40B4-BE49-F238E27FC236}">
                  <a16:creationId xmlns:a16="http://schemas.microsoft.com/office/drawing/2014/main" id="{44B1180F-3E0F-6933-523C-FE3D9AB9F5C2}"/>
                </a:ext>
              </a:extLst>
            </p:cNvPr>
            <p:cNvPicPr>
              <a:picLocks noChangeAspect="1"/>
            </p:cNvPicPr>
            <p:nvPr/>
          </p:nvPicPr>
          <p:blipFill>
            <a:blip r:embed="rId4"/>
            <a:srcRect l="3045" t="6921" b="22841"/>
            <a:stretch/>
          </p:blipFill>
          <p:spPr>
            <a:xfrm>
              <a:off x="3871146" y="3138764"/>
              <a:ext cx="3657318" cy="1650298"/>
            </a:xfrm>
            <a:prstGeom prst="rect">
              <a:avLst/>
            </a:prstGeom>
          </p:spPr>
        </p:pic>
        <p:pic>
          <p:nvPicPr>
            <p:cNvPr id="24" name="Picture 23">
              <a:extLst>
                <a:ext uri="{FF2B5EF4-FFF2-40B4-BE49-F238E27FC236}">
                  <a16:creationId xmlns:a16="http://schemas.microsoft.com/office/drawing/2014/main" id="{45EDB7DE-9A8A-9E47-88C1-89EEB49ADDB0}"/>
                </a:ext>
              </a:extLst>
            </p:cNvPr>
            <p:cNvPicPr>
              <a:picLocks noChangeAspect="1"/>
            </p:cNvPicPr>
            <p:nvPr/>
          </p:nvPicPr>
          <p:blipFill>
            <a:blip r:embed="rId5"/>
            <a:srcRect t="6064" b="23329"/>
            <a:stretch/>
          </p:blipFill>
          <p:spPr>
            <a:xfrm>
              <a:off x="88803" y="4821773"/>
              <a:ext cx="3755625" cy="1636472"/>
            </a:xfrm>
            <a:prstGeom prst="rect">
              <a:avLst/>
            </a:prstGeom>
          </p:spPr>
        </p:pic>
        <p:pic>
          <p:nvPicPr>
            <p:cNvPr id="26" name="Picture 25">
              <a:extLst>
                <a:ext uri="{FF2B5EF4-FFF2-40B4-BE49-F238E27FC236}">
                  <a16:creationId xmlns:a16="http://schemas.microsoft.com/office/drawing/2014/main" id="{7DD0BEEC-D855-1523-201B-044CE3BC401C}"/>
                </a:ext>
              </a:extLst>
            </p:cNvPr>
            <p:cNvPicPr>
              <a:picLocks noChangeAspect="1"/>
            </p:cNvPicPr>
            <p:nvPr/>
          </p:nvPicPr>
          <p:blipFill>
            <a:blip r:embed="rId6"/>
            <a:srcRect l="3357" t="6453" b="23403"/>
            <a:stretch/>
          </p:blipFill>
          <p:spPr>
            <a:xfrm>
              <a:off x="3804773" y="4805049"/>
              <a:ext cx="3718208" cy="1665504"/>
            </a:xfrm>
            <a:prstGeom prst="rect">
              <a:avLst/>
            </a:prstGeom>
          </p:spPr>
        </p:pic>
        <p:pic>
          <p:nvPicPr>
            <p:cNvPr id="28" name="Picture 27">
              <a:extLst>
                <a:ext uri="{FF2B5EF4-FFF2-40B4-BE49-F238E27FC236}">
                  <a16:creationId xmlns:a16="http://schemas.microsoft.com/office/drawing/2014/main" id="{6CC59652-C79F-6E17-3DB5-6B1B46932BB5}"/>
                </a:ext>
              </a:extLst>
            </p:cNvPr>
            <p:cNvPicPr>
              <a:picLocks noChangeAspect="1"/>
            </p:cNvPicPr>
            <p:nvPr/>
          </p:nvPicPr>
          <p:blipFill>
            <a:blip r:embed="rId7"/>
            <a:srcRect t="6286" b="22919"/>
            <a:stretch/>
          </p:blipFill>
          <p:spPr>
            <a:xfrm>
              <a:off x="42021" y="6482557"/>
              <a:ext cx="3795634" cy="1658342"/>
            </a:xfrm>
            <a:prstGeom prst="rect">
              <a:avLst/>
            </a:prstGeom>
          </p:spPr>
        </p:pic>
        <p:pic>
          <p:nvPicPr>
            <p:cNvPr id="30" name="Picture 29">
              <a:extLst>
                <a:ext uri="{FF2B5EF4-FFF2-40B4-BE49-F238E27FC236}">
                  <a16:creationId xmlns:a16="http://schemas.microsoft.com/office/drawing/2014/main" id="{36B2A68A-BD8E-0AFD-7844-5A24096C5906}"/>
                </a:ext>
              </a:extLst>
            </p:cNvPr>
            <p:cNvPicPr>
              <a:picLocks noChangeAspect="1"/>
            </p:cNvPicPr>
            <p:nvPr/>
          </p:nvPicPr>
          <p:blipFill>
            <a:blip r:embed="rId8"/>
            <a:srcRect t="5979" b="22994"/>
            <a:stretch/>
          </p:blipFill>
          <p:spPr>
            <a:xfrm>
              <a:off x="40155" y="8140899"/>
              <a:ext cx="3795634" cy="1663759"/>
            </a:xfrm>
            <a:prstGeom prst="rect">
              <a:avLst/>
            </a:prstGeom>
          </p:spPr>
        </p:pic>
        <p:pic>
          <p:nvPicPr>
            <p:cNvPr id="32" name="Picture 31">
              <a:extLst>
                <a:ext uri="{FF2B5EF4-FFF2-40B4-BE49-F238E27FC236}">
                  <a16:creationId xmlns:a16="http://schemas.microsoft.com/office/drawing/2014/main" id="{9E7282AF-A1B4-E929-352E-2903FB7145E6}"/>
                </a:ext>
              </a:extLst>
            </p:cNvPr>
            <p:cNvPicPr>
              <a:picLocks noChangeAspect="1"/>
            </p:cNvPicPr>
            <p:nvPr/>
          </p:nvPicPr>
          <p:blipFill>
            <a:blip r:embed="rId9"/>
            <a:srcRect l="3427" t="6788" b="22970"/>
            <a:stretch/>
          </p:blipFill>
          <p:spPr>
            <a:xfrm>
              <a:off x="3795023" y="6486348"/>
              <a:ext cx="3718208" cy="1668994"/>
            </a:xfrm>
            <a:prstGeom prst="rect">
              <a:avLst/>
            </a:prstGeom>
          </p:spPr>
        </p:pic>
        <p:pic>
          <p:nvPicPr>
            <p:cNvPr id="34" name="Picture 33">
              <a:extLst>
                <a:ext uri="{FF2B5EF4-FFF2-40B4-BE49-F238E27FC236}">
                  <a16:creationId xmlns:a16="http://schemas.microsoft.com/office/drawing/2014/main" id="{AE8FBE32-249A-B5B3-CD0E-E04617499822}"/>
                </a:ext>
              </a:extLst>
            </p:cNvPr>
            <p:cNvPicPr>
              <a:picLocks noChangeAspect="1"/>
            </p:cNvPicPr>
            <p:nvPr/>
          </p:nvPicPr>
          <p:blipFill>
            <a:blip r:embed="rId10"/>
            <a:srcRect l="3260" t="6085" b="22725"/>
            <a:stretch/>
          </p:blipFill>
          <p:spPr>
            <a:xfrm>
              <a:off x="3901013" y="8150756"/>
              <a:ext cx="3612218" cy="1663759"/>
            </a:xfrm>
            <a:prstGeom prst="rect">
              <a:avLst/>
            </a:prstGeom>
          </p:spPr>
        </p:pic>
        <p:grpSp>
          <p:nvGrpSpPr>
            <p:cNvPr id="55" name="Group 54">
              <a:extLst>
                <a:ext uri="{FF2B5EF4-FFF2-40B4-BE49-F238E27FC236}">
                  <a16:creationId xmlns:a16="http://schemas.microsoft.com/office/drawing/2014/main" id="{86BCA01D-A5DB-6137-248D-988637D7B53A}"/>
                </a:ext>
              </a:extLst>
            </p:cNvPr>
            <p:cNvGrpSpPr/>
            <p:nvPr/>
          </p:nvGrpSpPr>
          <p:grpSpPr>
            <a:xfrm>
              <a:off x="71169" y="1472331"/>
              <a:ext cx="3912802" cy="1661764"/>
              <a:chOff x="0" y="182880"/>
              <a:chExt cx="3912802" cy="1661764"/>
            </a:xfrm>
          </p:grpSpPr>
          <p:pic>
            <p:nvPicPr>
              <p:cNvPr id="16" name="Picture 15">
                <a:extLst>
                  <a:ext uri="{FF2B5EF4-FFF2-40B4-BE49-F238E27FC236}">
                    <a16:creationId xmlns:a16="http://schemas.microsoft.com/office/drawing/2014/main" id="{1D655E21-86F9-4606-122F-A283B0FD4EF1}"/>
                  </a:ext>
                </a:extLst>
              </p:cNvPr>
              <p:cNvPicPr>
                <a:picLocks noChangeAspect="1"/>
              </p:cNvPicPr>
              <p:nvPr/>
            </p:nvPicPr>
            <p:blipFill>
              <a:blip r:embed="rId11"/>
              <a:srcRect t="6166" b="22595"/>
              <a:stretch/>
            </p:blipFill>
            <p:spPr>
              <a:xfrm>
                <a:off x="0" y="182880"/>
                <a:ext cx="3779837" cy="1661764"/>
              </a:xfrm>
              <a:prstGeom prst="rect">
                <a:avLst/>
              </a:prstGeom>
            </p:spPr>
          </p:pic>
          <p:sp>
            <p:nvSpPr>
              <p:cNvPr id="54" name="TextBox 53">
                <a:extLst>
                  <a:ext uri="{FF2B5EF4-FFF2-40B4-BE49-F238E27FC236}">
                    <a16:creationId xmlns:a16="http://schemas.microsoft.com/office/drawing/2014/main" id="{E410D452-2F6C-CCF2-E605-594C8F5A09C5}"/>
                  </a:ext>
                </a:extLst>
              </p:cNvPr>
              <p:cNvSpPr txBox="1"/>
              <p:nvPr/>
            </p:nvSpPr>
            <p:spPr>
              <a:xfrm>
                <a:off x="3094120" y="182880"/>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JAG1</a:t>
                </a:r>
              </a:p>
            </p:txBody>
          </p:sp>
        </p:grpSp>
        <p:sp>
          <p:nvSpPr>
            <p:cNvPr id="58" name="TextBox 57">
              <a:extLst>
                <a:ext uri="{FF2B5EF4-FFF2-40B4-BE49-F238E27FC236}">
                  <a16:creationId xmlns:a16="http://schemas.microsoft.com/office/drawing/2014/main" id="{1F0C7E96-C975-DD20-4CFF-F5AB1EB94BD0}"/>
                </a:ext>
              </a:extLst>
            </p:cNvPr>
            <p:cNvSpPr txBox="1"/>
            <p:nvPr/>
          </p:nvSpPr>
          <p:spPr>
            <a:xfrm>
              <a:off x="6791531" y="1462057"/>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BMP6</a:t>
              </a:r>
            </a:p>
          </p:txBody>
        </p:sp>
        <p:sp>
          <p:nvSpPr>
            <p:cNvPr id="59" name="TextBox 58">
              <a:extLst>
                <a:ext uri="{FF2B5EF4-FFF2-40B4-BE49-F238E27FC236}">
                  <a16:creationId xmlns:a16="http://schemas.microsoft.com/office/drawing/2014/main" id="{F8C8C1FD-468C-E5BE-2CD4-D4740FB776E7}"/>
                </a:ext>
              </a:extLst>
            </p:cNvPr>
            <p:cNvSpPr txBox="1"/>
            <p:nvPr/>
          </p:nvSpPr>
          <p:spPr>
            <a:xfrm>
              <a:off x="3165289" y="3131258"/>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DCN</a:t>
              </a:r>
            </a:p>
          </p:txBody>
        </p:sp>
        <p:sp>
          <p:nvSpPr>
            <p:cNvPr id="60" name="TextBox 59">
              <a:extLst>
                <a:ext uri="{FF2B5EF4-FFF2-40B4-BE49-F238E27FC236}">
                  <a16:creationId xmlns:a16="http://schemas.microsoft.com/office/drawing/2014/main" id="{7A61D25F-C210-E9FF-3DD5-6FD602FD2A9B}"/>
                </a:ext>
              </a:extLst>
            </p:cNvPr>
            <p:cNvSpPr txBox="1"/>
            <p:nvPr/>
          </p:nvSpPr>
          <p:spPr>
            <a:xfrm>
              <a:off x="6791531" y="3138764"/>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CDH3</a:t>
              </a:r>
            </a:p>
          </p:txBody>
        </p:sp>
        <p:sp>
          <p:nvSpPr>
            <p:cNvPr id="61" name="TextBox 60">
              <a:extLst>
                <a:ext uri="{FF2B5EF4-FFF2-40B4-BE49-F238E27FC236}">
                  <a16:creationId xmlns:a16="http://schemas.microsoft.com/office/drawing/2014/main" id="{FF881038-A1CC-8762-361A-1D9E21308BE0}"/>
                </a:ext>
              </a:extLst>
            </p:cNvPr>
            <p:cNvSpPr txBox="1"/>
            <p:nvPr/>
          </p:nvSpPr>
          <p:spPr>
            <a:xfrm>
              <a:off x="3102225" y="4837539"/>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CDH15</a:t>
              </a:r>
            </a:p>
          </p:txBody>
        </p:sp>
        <p:sp>
          <p:nvSpPr>
            <p:cNvPr id="62" name="TextBox 61">
              <a:extLst>
                <a:ext uri="{FF2B5EF4-FFF2-40B4-BE49-F238E27FC236}">
                  <a16:creationId xmlns:a16="http://schemas.microsoft.com/office/drawing/2014/main" id="{C6C2E52D-BC0F-B648-6D42-1CF9C84D79BE}"/>
                </a:ext>
              </a:extLst>
            </p:cNvPr>
            <p:cNvSpPr txBox="1"/>
            <p:nvPr/>
          </p:nvSpPr>
          <p:spPr>
            <a:xfrm>
              <a:off x="6702062" y="4838779"/>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ALCAM</a:t>
              </a:r>
            </a:p>
          </p:txBody>
        </p:sp>
        <p:sp>
          <p:nvSpPr>
            <p:cNvPr id="63" name="TextBox 62">
              <a:extLst>
                <a:ext uri="{FF2B5EF4-FFF2-40B4-BE49-F238E27FC236}">
                  <a16:creationId xmlns:a16="http://schemas.microsoft.com/office/drawing/2014/main" id="{6F12038F-F787-D3EB-F006-C6F3F71F49D1}"/>
                </a:ext>
              </a:extLst>
            </p:cNvPr>
            <p:cNvSpPr txBox="1"/>
            <p:nvPr/>
          </p:nvSpPr>
          <p:spPr>
            <a:xfrm>
              <a:off x="3125007" y="6496103"/>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JAM2</a:t>
              </a:r>
            </a:p>
          </p:txBody>
        </p:sp>
        <p:sp>
          <p:nvSpPr>
            <p:cNvPr id="64" name="TextBox 63">
              <a:extLst>
                <a:ext uri="{FF2B5EF4-FFF2-40B4-BE49-F238E27FC236}">
                  <a16:creationId xmlns:a16="http://schemas.microsoft.com/office/drawing/2014/main" id="{FDA49593-F5F2-5DE1-B5B7-2A995FD909D0}"/>
                </a:ext>
              </a:extLst>
            </p:cNvPr>
            <p:cNvSpPr txBox="1"/>
            <p:nvPr/>
          </p:nvSpPr>
          <p:spPr>
            <a:xfrm>
              <a:off x="6765929" y="6507015"/>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ITGA8</a:t>
              </a:r>
            </a:p>
          </p:txBody>
        </p:sp>
        <p:sp>
          <p:nvSpPr>
            <p:cNvPr id="65" name="TextBox 64">
              <a:extLst>
                <a:ext uri="{FF2B5EF4-FFF2-40B4-BE49-F238E27FC236}">
                  <a16:creationId xmlns:a16="http://schemas.microsoft.com/office/drawing/2014/main" id="{44E36D76-0412-65BC-052F-C784A72E3EDB}"/>
                </a:ext>
              </a:extLst>
            </p:cNvPr>
            <p:cNvSpPr txBox="1"/>
            <p:nvPr/>
          </p:nvSpPr>
          <p:spPr>
            <a:xfrm>
              <a:off x="3093307" y="8159133"/>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ITGA1</a:t>
              </a:r>
            </a:p>
          </p:txBody>
        </p:sp>
        <p:sp>
          <p:nvSpPr>
            <p:cNvPr id="66" name="TextBox 65">
              <a:extLst>
                <a:ext uri="{FF2B5EF4-FFF2-40B4-BE49-F238E27FC236}">
                  <a16:creationId xmlns:a16="http://schemas.microsoft.com/office/drawing/2014/main" id="{63AC8B44-051F-C9B1-8AE6-021084FACA8A}"/>
                </a:ext>
              </a:extLst>
            </p:cNvPr>
            <p:cNvSpPr txBox="1"/>
            <p:nvPr/>
          </p:nvSpPr>
          <p:spPr>
            <a:xfrm>
              <a:off x="6782058" y="8188506"/>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ITGA9</a:t>
              </a:r>
            </a:p>
          </p:txBody>
        </p:sp>
        <p:sp>
          <p:nvSpPr>
            <p:cNvPr id="67" name="TextBox 66">
              <a:extLst>
                <a:ext uri="{FF2B5EF4-FFF2-40B4-BE49-F238E27FC236}">
                  <a16:creationId xmlns:a16="http://schemas.microsoft.com/office/drawing/2014/main" id="{F91D8088-183B-0CB5-5968-C74C572D1188}"/>
                </a:ext>
              </a:extLst>
            </p:cNvPr>
            <p:cNvSpPr txBox="1"/>
            <p:nvPr/>
          </p:nvSpPr>
          <p:spPr>
            <a:xfrm rot="18936549">
              <a:off x="-196763"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Direct FBS</a:t>
              </a:r>
            </a:p>
          </p:txBody>
        </p:sp>
        <p:sp>
          <p:nvSpPr>
            <p:cNvPr id="68" name="TextBox 67">
              <a:extLst>
                <a:ext uri="{FF2B5EF4-FFF2-40B4-BE49-F238E27FC236}">
                  <a16:creationId xmlns:a16="http://schemas.microsoft.com/office/drawing/2014/main" id="{0A07BFF7-FC9A-D94A-E6C6-5A8863DB1716}"/>
                </a:ext>
              </a:extLst>
            </p:cNvPr>
            <p:cNvSpPr txBox="1"/>
            <p:nvPr/>
          </p:nvSpPr>
          <p:spPr>
            <a:xfrm rot="18936549">
              <a:off x="363514"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Adapted FBS</a:t>
              </a:r>
            </a:p>
          </p:txBody>
        </p:sp>
        <p:sp>
          <p:nvSpPr>
            <p:cNvPr id="69" name="TextBox 68">
              <a:extLst>
                <a:ext uri="{FF2B5EF4-FFF2-40B4-BE49-F238E27FC236}">
                  <a16:creationId xmlns:a16="http://schemas.microsoft.com/office/drawing/2014/main" id="{CF397E99-31CC-F12F-5CBE-2D20AD90D31D}"/>
                </a:ext>
              </a:extLst>
            </p:cNvPr>
            <p:cNvSpPr txBox="1"/>
            <p:nvPr/>
          </p:nvSpPr>
          <p:spPr>
            <a:xfrm rot="18936549">
              <a:off x="923791"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Adapted hPL</a:t>
              </a:r>
            </a:p>
          </p:txBody>
        </p:sp>
        <p:sp>
          <p:nvSpPr>
            <p:cNvPr id="70" name="TextBox 69">
              <a:extLst>
                <a:ext uri="{FF2B5EF4-FFF2-40B4-BE49-F238E27FC236}">
                  <a16:creationId xmlns:a16="http://schemas.microsoft.com/office/drawing/2014/main" id="{6B626ACB-92F4-77FD-E7A9-217C20EDE432}"/>
                </a:ext>
              </a:extLst>
            </p:cNvPr>
            <p:cNvSpPr txBox="1"/>
            <p:nvPr/>
          </p:nvSpPr>
          <p:spPr>
            <a:xfrm rot="18936549">
              <a:off x="1484068"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Direct hPL</a:t>
              </a:r>
            </a:p>
          </p:txBody>
        </p:sp>
        <p:sp>
          <p:nvSpPr>
            <p:cNvPr id="71" name="TextBox 70">
              <a:extLst>
                <a:ext uri="{FF2B5EF4-FFF2-40B4-BE49-F238E27FC236}">
                  <a16:creationId xmlns:a16="http://schemas.microsoft.com/office/drawing/2014/main" id="{C9013343-ADB4-9B1B-FE16-64EE0B7381DD}"/>
                </a:ext>
              </a:extLst>
            </p:cNvPr>
            <p:cNvSpPr txBox="1"/>
            <p:nvPr/>
          </p:nvSpPr>
          <p:spPr>
            <a:xfrm rot="18936549">
              <a:off x="2044345"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Re-adapted FBS</a:t>
              </a:r>
            </a:p>
          </p:txBody>
        </p:sp>
        <p:sp>
          <p:nvSpPr>
            <p:cNvPr id="72" name="TextBox 71">
              <a:extLst>
                <a:ext uri="{FF2B5EF4-FFF2-40B4-BE49-F238E27FC236}">
                  <a16:creationId xmlns:a16="http://schemas.microsoft.com/office/drawing/2014/main" id="{9CB7C624-16E3-716A-6C62-20612DF0CD0F}"/>
                </a:ext>
              </a:extLst>
            </p:cNvPr>
            <p:cNvSpPr txBox="1"/>
            <p:nvPr/>
          </p:nvSpPr>
          <p:spPr>
            <a:xfrm rot="18936549">
              <a:off x="2604620"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Re-adapted hPL</a:t>
              </a:r>
            </a:p>
          </p:txBody>
        </p:sp>
        <p:sp>
          <p:nvSpPr>
            <p:cNvPr id="73" name="TextBox 72">
              <a:extLst>
                <a:ext uri="{FF2B5EF4-FFF2-40B4-BE49-F238E27FC236}">
                  <a16:creationId xmlns:a16="http://schemas.microsoft.com/office/drawing/2014/main" id="{A66BEDE6-9BB8-8CF4-ABA5-B507EFD0B1DE}"/>
                </a:ext>
              </a:extLst>
            </p:cNvPr>
            <p:cNvSpPr txBox="1"/>
            <p:nvPr/>
          </p:nvSpPr>
          <p:spPr>
            <a:xfrm rot="18936549">
              <a:off x="3471424"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Direct FBS</a:t>
              </a:r>
            </a:p>
          </p:txBody>
        </p:sp>
        <p:sp>
          <p:nvSpPr>
            <p:cNvPr id="74" name="TextBox 73">
              <a:extLst>
                <a:ext uri="{FF2B5EF4-FFF2-40B4-BE49-F238E27FC236}">
                  <a16:creationId xmlns:a16="http://schemas.microsoft.com/office/drawing/2014/main" id="{CE184A49-6332-1DC6-801D-3959AD0DAE7D}"/>
                </a:ext>
              </a:extLst>
            </p:cNvPr>
            <p:cNvSpPr txBox="1"/>
            <p:nvPr/>
          </p:nvSpPr>
          <p:spPr>
            <a:xfrm rot="18936549">
              <a:off x="4031701"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Adapted FBS</a:t>
              </a:r>
            </a:p>
          </p:txBody>
        </p:sp>
        <p:sp>
          <p:nvSpPr>
            <p:cNvPr id="75" name="TextBox 74">
              <a:extLst>
                <a:ext uri="{FF2B5EF4-FFF2-40B4-BE49-F238E27FC236}">
                  <a16:creationId xmlns:a16="http://schemas.microsoft.com/office/drawing/2014/main" id="{813F4CF4-E936-773B-CDA1-88F9EEC348E7}"/>
                </a:ext>
              </a:extLst>
            </p:cNvPr>
            <p:cNvSpPr txBox="1"/>
            <p:nvPr/>
          </p:nvSpPr>
          <p:spPr>
            <a:xfrm rot="18936549">
              <a:off x="4591978"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Adapted hPL</a:t>
              </a:r>
            </a:p>
          </p:txBody>
        </p:sp>
        <p:sp>
          <p:nvSpPr>
            <p:cNvPr id="76" name="TextBox 75">
              <a:extLst>
                <a:ext uri="{FF2B5EF4-FFF2-40B4-BE49-F238E27FC236}">
                  <a16:creationId xmlns:a16="http://schemas.microsoft.com/office/drawing/2014/main" id="{B074A937-FFD8-2ED6-AF4C-4305CFBDD087}"/>
                </a:ext>
              </a:extLst>
            </p:cNvPr>
            <p:cNvSpPr txBox="1"/>
            <p:nvPr/>
          </p:nvSpPr>
          <p:spPr>
            <a:xfrm rot="18936549">
              <a:off x="5152255"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Direct hPL</a:t>
              </a:r>
            </a:p>
          </p:txBody>
        </p:sp>
        <p:sp>
          <p:nvSpPr>
            <p:cNvPr id="77" name="TextBox 76">
              <a:extLst>
                <a:ext uri="{FF2B5EF4-FFF2-40B4-BE49-F238E27FC236}">
                  <a16:creationId xmlns:a16="http://schemas.microsoft.com/office/drawing/2014/main" id="{29D5EB7F-6180-2A76-AF32-2B2049AB6F77}"/>
                </a:ext>
              </a:extLst>
            </p:cNvPr>
            <p:cNvSpPr txBox="1"/>
            <p:nvPr/>
          </p:nvSpPr>
          <p:spPr>
            <a:xfrm rot="18936549">
              <a:off x="5712532"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Re-adapted FBS</a:t>
              </a:r>
            </a:p>
          </p:txBody>
        </p:sp>
        <p:sp>
          <p:nvSpPr>
            <p:cNvPr id="78" name="TextBox 77">
              <a:extLst>
                <a:ext uri="{FF2B5EF4-FFF2-40B4-BE49-F238E27FC236}">
                  <a16:creationId xmlns:a16="http://schemas.microsoft.com/office/drawing/2014/main" id="{82994D60-DCB0-052F-BD5B-EBE2EA258587}"/>
                </a:ext>
              </a:extLst>
            </p:cNvPr>
            <p:cNvSpPr txBox="1"/>
            <p:nvPr/>
          </p:nvSpPr>
          <p:spPr>
            <a:xfrm rot="18936549">
              <a:off x="6272807"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Re-adapted hPL</a:t>
              </a:r>
            </a:p>
          </p:txBody>
        </p:sp>
      </p:grpSp>
      <p:sp>
        <p:nvSpPr>
          <p:cNvPr id="79" name="TextBox 78">
            <a:extLst>
              <a:ext uri="{FF2B5EF4-FFF2-40B4-BE49-F238E27FC236}">
                <a16:creationId xmlns:a16="http://schemas.microsoft.com/office/drawing/2014/main" id="{4022BC28-3A18-D381-3F20-F3101BA5C46C}"/>
              </a:ext>
            </a:extLst>
          </p:cNvPr>
          <p:cNvSpPr txBox="1"/>
          <p:nvPr/>
        </p:nvSpPr>
        <p:spPr>
          <a:xfrm>
            <a:off x="165100" y="9707527"/>
            <a:ext cx="7229474" cy="954107"/>
          </a:xfrm>
          <a:prstGeom prst="rect">
            <a:avLst/>
          </a:prstGeom>
          <a:noFill/>
        </p:spPr>
        <p:txBody>
          <a:bodyPr wrap="square" rtlCol="0">
            <a:spAutoFit/>
          </a:bodyPr>
          <a:lstStyle/>
          <a:p>
            <a:pPr algn="just"/>
            <a:r>
              <a:rPr lang="en-GB" sz="1400" b="1" dirty="0">
                <a:latin typeface="+mj-lt"/>
                <a:cs typeface="Arial" panose="020B0604020202020204" pitchFamily="34" charset="0"/>
              </a:rPr>
              <a:t>Supplementary Figure 3 – </a:t>
            </a:r>
            <a:r>
              <a:rPr lang="en-GB" sz="1400" dirty="0">
                <a:latin typeface="+mj-lt"/>
                <a:cs typeface="Arial" panose="020B0604020202020204" pitchFamily="34" charset="0"/>
              </a:rPr>
              <a:t>Boxplots showing normalized gene expression counts for the final set of genes overexpressed in FBS-MSC which may influence HSPC function. Each box represents the distribution of expression levels across samples, with blue indicating FBS-MSC and red indicating hPL-MSC. </a:t>
            </a:r>
            <a:endParaRPr lang="en-GB" sz="1400" b="1" dirty="0">
              <a:latin typeface="+mj-lt"/>
              <a:cs typeface="Arial" panose="020B0604020202020204" pitchFamily="34" charset="0"/>
            </a:endParaRPr>
          </a:p>
        </p:txBody>
      </p:sp>
    </p:spTree>
    <p:extLst>
      <p:ext uri="{BB962C8B-B14F-4D97-AF65-F5344CB8AC3E}">
        <p14:creationId xmlns:p14="http://schemas.microsoft.com/office/powerpoint/2010/main" val="146802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96B04-E9D1-3CF3-1366-1A63789B94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B8863D9-B68B-EDBE-FED3-C1DD3E675CD2}"/>
              </a:ext>
            </a:extLst>
          </p:cNvPr>
          <p:cNvSpPr txBox="1"/>
          <p:nvPr/>
        </p:nvSpPr>
        <p:spPr>
          <a:xfrm>
            <a:off x="165100" y="10437946"/>
            <a:ext cx="7229474" cy="307777"/>
          </a:xfrm>
          <a:prstGeom prst="rect">
            <a:avLst/>
          </a:prstGeom>
          <a:noFill/>
        </p:spPr>
        <p:txBody>
          <a:bodyPr wrap="square" rtlCol="0">
            <a:spAutoFit/>
          </a:bodyPr>
          <a:lstStyle/>
          <a:p>
            <a:pPr algn="just"/>
            <a:r>
              <a:rPr lang="en-GB" sz="1400" b="1" dirty="0">
                <a:latin typeface="+mj-lt"/>
                <a:cs typeface="Arial" panose="020B0604020202020204" pitchFamily="34" charset="0"/>
              </a:rPr>
              <a:t>Supplementary Figure 3 (</a:t>
            </a:r>
            <a:r>
              <a:rPr lang="en-GB" sz="1400" b="1" dirty="0" err="1">
                <a:latin typeface="+mj-lt"/>
                <a:cs typeface="Arial" panose="020B0604020202020204" pitchFamily="34" charset="0"/>
              </a:rPr>
              <a:t>cont</a:t>
            </a:r>
            <a:r>
              <a:rPr lang="en-GB" sz="1400" b="1" dirty="0">
                <a:latin typeface="+mj-lt"/>
                <a:cs typeface="Arial" panose="020B0604020202020204" pitchFamily="34" charset="0"/>
              </a:rPr>
              <a:t>)</a:t>
            </a:r>
            <a:endParaRPr lang="en-GB" sz="1400" dirty="0">
              <a:latin typeface="+mj-lt"/>
              <a:cs typeface="Arial" panose="020B0604020202020204" pitchFamily="34" charset="0"/>
            </a:endParaRPr>
          </a:p>
        </p:txBody>
      </p:sp>
      <p:grpSp>
        <p:nvGrpSpPr>
          <p:cNvPr id="6" name="Group 5">
            <a:extLst>
              <a:ext uri="{FF2B5EF4-FFF2-40B4-BE49-F238E27FC236}">
                <a16:creationId xmlns:a16="http://schemas.microsoft.com/office/drawing/2014/main" id="{B6E868C0-032D-1F0C-0471-A3D67843EA4F}"/>
              </a:ext>
            </a:extLst>
          </p:cNvPr>
          <p:cNvGrpSpPr/>
          <p:nvPr/>
        </p:nvGrpSpPr>
        <p:grpSpPr>
          <a:xfrm>
            <a:off x="-196763" y="101101"/>
            <a:ext cx="7856136" cy="10295177"/>
            <a:chOff x="-196763" y="387543"/>
            <a:chExt cx="7856136" cy="10295177"/>
          </a:xfrm>
        </p:grpSpPr>
        <p:pic>
          <p:nvPicPr>
            <p:cNvPr id="36" name="Picture 35">
              <a:extLst>
                <a:ext uri="{FF2B5EF4-FFF2-40B4-BE49-F238E27FC236}">
                  <a16:creationId xmlns:a16="http://schemas.microsoft.com/office/drawing/2014/main" id="{F3EB8D79-643E-2817-07B3-1896824A0658}"/>
                </a:ext>
              </a:extLst>
            </p:cNvPr>
            <p:cNvPicPr>
              <a:picLocks noChangeAspect="1"/>
            </p:cNvPicPr>
            <p:nvPr/>
          </p:nvPicPr>
          <p:blipFill>
            <a:blip r:embed="rId3"/>
            <a:srcRect l="3304" t="5958" b="23253"/>
            <a:stretch/>
          </p:blipFill>
          <p:spPr>
            <a:xfrm>
              <a:off x="3828154" y="2043358"/>
              <a:ext cx="3733394" cy="1686712"/>
            </a:xfrm>
            <a:prstGeom prst="rect">
              <a:avLst/>
            </a:prstGeom>
          </p:spPr>
        </p:pic>
        <p:pic>
          <p:nvPicPr>
            <p:cNvPr id="38" name="Picture 37">
              <a:extLst>
                <a:ext uri="{FF2B5EF4-FFF2-40B4-BE49-F238E27FC236}">
                  <a16:creationId xmlns:a16="http://schemas.microsoft.com/office/drawing/2014/main" id="{F494C09E-959B-89CF-F69D-A1F13FBA650A}"/>
                </a:ext>
              </a:extLst>
            </p:cNvPr>
            <p:cNvPicPr>
              <a:picLocks noChangeAspect="1"/>
            </p:cNvPicPr>
            <p:nvPr/>
          </p:nvPicPr>
          <p:blipFill>
            <a:blip r:embed="rId4"/>
            <a:srcRect l="227" t="6640" b="22898"/>
            <a:stretch/>
          </p:blipFill>
          <p:spPr>
            <a:xfrm>
              <a:off x="21654" y="396348"/>
              <a:ext cx="3814710" cy="1662603"/>
            </a:xfrm>
            <a:prstGeom prst="rect">
              <a:avLst/>
            </a:prstGeom>
          </p:spPr>
        </p:pic>
        <p:pic>
          <p:nvPicPr>
            <p:cNvPr id="40" name="Picture 39">
              <a:extLst>
                <a:ext uri="{FF2B5EF4-FFF2-40B4-BE49-F238E27FC236}">
                  <a16:creationId xmlns:a16="http://schemas.microsoft.com/office/drawing/2014/main" id="{EA13D6E0-88F4-5CDB-E626-99C4C0148349}"/>
                </a:ext>
              </a:extLst>
            </p:cNvPr>
            <p:cNvPicPr>
              <a:picLocks noChangeAspect="1"/>
            </p:cNvPicPr>
            <p:nvPr/>
          </p:nvPicPr>
          <p:blipFill>
            <a:blip r:embed="rId5"/>
            <a:srcRect l="2852" t="6298" b="22282"/>
            <a:stretch/>
          </p:blipFill>
          <p:spPr>
            <a:xfrm>
              <a:off x="3839067" y="387543"/>
              <a:ext cx="3723886" cy="1689533"/>
            </a:xfrm>
            <a:prstGeom prst="rect">
              <a:avLst/>
            </a:prstGeom>
          </p:spPr>
        </p:pic>
        <p:pic>
          <p:nvPicPr>
            <p:cNvPr id="42" name="Picture 41">
              <a:extLst>
                <a:ext uri="{FF2B5EF4-FFF2-40B4-BE49-F238E27FC236}">
                  <a16:creationId xmlns:a16="http://schemas.microsoft.com/office/drawing/2014/main" id="{D849E8B8-520A-2984-F702-3B7649D3C3B3}"/>
                </a:ext>
              </a:extLst>
            </p:cNvPr>
            <p:cNvPicPr>
              <a:picLocks noChangeAspect="1"/>
            </p:cNvPicPr>
            <p:nvPr/>
          </p:nvPicPr>
          <p:blipFill>
            <a:blip r:embed="rId6"/>
            <a:srcRect t="6126" b="23070"/>
            <a:stretch/>
          </p:blipFill>
          <p:spPr>
            <a:xfrm>
              <a:off x="3061" y="2037372"/>
              <a:ext cx="3833304" cy="1675020"/>
            </a:xfrm>
            <a:prstGeom prst="rect">
              <a:avLst/>
            </a:prstGeom>
          </p:spPr>
        </p:pic>
        <p:pic>
          <p:nvPicPr>
            <p:cNvPr id="44" name="Picture 43">
              <a:extLst>
                <a:ext uri="{FF2B5EF4-FFF2-40B4-BE49-F238E27FC236}">
                  <a16:creationId xmlns:a16="http://schemas.microsoft.com/office/drawing/2014/main" id="{C412849B-EF06-D529-F622-FA1DB6B81EA6}"/>
                </a:ext>
              </a:extLst>
            </p:cNvPr>
            <p:cNvPicPr>
              <a:picLocks noChangeAspect="1"/>
            </p:cNvPicPr>
            <p:nvPr/>
          </p:nvPicPr>
          <p:blipFill>
            <a:blip r:embed="rId7"/>
            <a:srcRect t="6548" b="22829"/>
            <a:stretch/>
          </p:blipFill>
          <p:spPr>
            <a:xfrm>
              <a:off x="128704" y="3721471"/>
              <a:ext cx="3707886" cy="1616073"/>
            </a:xfrm>
            <a:prstGeom prst="rect">
              <a:avLst/>
            </a:prstGeom>
          </p:spPr>
        </p:pic>
        <p:pic>
          <p:nvPicPr>
            <p:cNvPr id="45" name="Picture 44">
              <a:extLst>
                <a:ext uri="{FF2B5EF4-FFF2-40B4-BE49-F238E27FC236}">
                  <a16:creationId xmlns:a16="http://schemas.microsoft.com/office/drawing/2014/main" id="{284F6D29-AE48-C177-2E80-41382CD3C1B3}"/>
                </a:ext>
              </a:extLst>
            </p:cNvPr>
            <p:cNvPicPr>
              <a:picLocks noChangeAspect="1"/>
            </p:cNvPicPr>
            <p:nvPr/>
          </p:nvPicPr>
          <p:blipFill>
            <a:blip r:embed="rId8"/>
            <a:srcRect l="3527" t="6890" b="23208"/>
            <a:stretch/>
          </p:blipFill>
          <p:spPr>
            <a:xfrm>
              <a:off x="3875613" y="3742118"/>
              <a:ext cx="3684061" cy="1604135"/>
            </a:xfrm>
            <a:prstGeom prst="rect">
              <a:avLst/>
            </a:prstGeom>
          </p:spPr>
        </p:pic>
        <p:pic>
          <p:nvPicPr>
            <p:cNvPr id="47" name="Picture 46">
              <a:extLst>
                <a:ext uri="{FF2B5EF4-FFF2-40B4-BE49-F238E27FC236}">
                  <a16:creationId xmlns:a16="http://schemas.microsoft.com/office/drawing/2014/main" id="{EFB9837B-1194-A209-1E66-9E2D4FE2CC9C}"/>
                </a:ext>
              </a:extLst>
            </p:cNvPr>
            <p:cNvPicPr>
              <a:picLocks noChangeAspect="1"/>
            </p:cNvPicPr>
            <p:nvPr/>
          </p:nvPicPr>
          <p:blipFill>
            <a:blip r:embed="rId9"/>
            <a:srcRect t="6725" b="22693"/>
            <a:stretch/>
          </p:blipFill>
          <p:spPr>
            <a:xfrm>
              <a:off x="87728" y="5346461"/>
              <a:ext cx="3740426" cy="1629284"/>
            </a:xfrm>
            <a:prstGeom prst="rect">
              <a:avLst/>
            </a:prstGeom>
          </p:spPr>
        </p:pic>
        <p:pic>
          <p:nvPicPr>
            <p:cNvPr id="49" name="Picture 48">
              <a:extLst>
                <a:ext uri="{FF2B5EF4-FFF2-40B4-BE49-F238E27FC236}">
                  <a16:creationId xmlns:a16="http://schemas.microsoft.com/office/drawing/2014/main" id="{EF6E77F0-9EB9-FBC8-4410-33E5BC1DE2EE}"/>
                </a:ext>
              </a:extLst>
            </p:cNvPr>
            <p:cNvPicPr>
              <a:picLocks noChangeAspect="1"/>
            </p:cNvPicPr>
            <p:nvPr/>
          </p:nvPicPr>
          <p:blipFill>
            <a:blip r:embed="rId10"/>
            <a:srcRect l="2886" t="5760" b="23005"/>
            <a:stretch/>
          </p:blipFill>
          <p:spPr>
            <a:xfrm>
              <a:off x="3800618" y="5326407"/>
              <a:ext cx="3759056" cy="1659983"/>
            </a:xfrm>
            <a:prstGeom prst="rect">
              <a:avLst/>
            </a:prstGeom>
          </p:spPr>
        </p:pic>
        <p:pic>
          <p:nvPicPr>
            <p:cNvPr id="51" name="Picture 50">
              <a:extLst>
                <a:ext uri="{FF2B5EF4-FFF2-40B4-BE49-F238E27FC236}">
                  <a16:creationId xmlns:a16="http://schemas.microsoft.com/office/drawing/2014/main" id="{D2A1BD16-9B15-992B-DACA-7B1A7213DCDA}"/>
                </a:ext>
              </a:extLst>
            </p:cNvPr>
            <p:cNvPicPr>
              <a:picLocks noChangeAspect="1"/>
            </p:cNvPicPr>
            <p:nvPr/>
          </p:nvPicPr>
          <p:blipFill>
            <a:blip r:embed="rId11"/>
            <a:srcRect t="6350" b="22824"/>
            <a:stretch/>
          </p:blipFill>
          <p:spPr>
            <a:xfrm>
              <a:off x="-4371" y="6955168"/>
              <a:ext cx="3831400" cy="1674686"/>
            </a:xfrm>
            <a:prstGeom prst="rect">
              <a:avLst/>
            </a:prstGeom>
          </p:spPr>
        </p:pic>
        <p:pic>
          <p:nvPicPr>
            <p:cNvPr id="53" name="Picture 52">
              <a:extLst>
                <a:ext uri="{FF2B5EF4-FFF2-40B4-BE49-F238E27FC236}">
                  <a16:creationId xmlns:a16="http://schemas.microsoft.com/office/drawing/2014/main" id="{63005BB6-805F-5F08-9FA2-2BA451727962}"/>
                </a:ext>
              </a:extLst>
            </p:cNvPr>
            <p:cNvPicPr>
              <a:picLocks noChangeAspect="1"/>
            </p:cNvPicPr>
            <p:nvPr/>
          </p:nvPicPr>
          <p:blipFill>
            <a:blip r:embed="rId12"/>
            <a:srcRect l="3484" t="7139" b="22752"/>
            <a:stretch/>
          </p:blipFill>
          <p:spPr>
            <a:xfrm>
              <a:off x="3860894" y="6981565"/>
              <a:ext cx="3698781" cy="1658119"/>
            </a:xfrm>
            <a:prstGeom prst="rect">
              <a:avLst/>
            </a:prstGeom>
          </p:spPr>
        </p:pic>
        <p:sp>
          <p:nvSpPr>
            <p:cNvPr id="58" name="TextBox 57">
              <a:extLst>
                <a:ext uri="{FF2B5EF4-FFF2-40B4-BE49-F238E27FC236}">
                  <a16:creationId xmlns:a16="http://schemas.microsoft.com/office/drawing/2014/main" id="{AF447CF7-810B-AFDD-671E-D4E8CB07B987}"/>
                </a:ext>
              </a:extLst>
            </p:cNvPr>
            <p:cNvSpPr txBox="1"/>
            <p:nvPr/>
          </p:nvSpPr>
          <p:spPr>
            <a:xfrm>
              <a:off x="6782058" y="409412"/>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WNT2B</a:t>
              </a:r>
            </a:p>
          </p:txBody>
        </p:sp>
        <p:sp>
          <p:nvSpPr>
            <p:cNvPr id="59" name="TextBox 58">
              <a:extLst>
                <a:ext uri="{FF2B5EF4-FFF2-40B4-BE49-F238E27FC236}">
                  <a16:creationId xmlns:a16="http://schemas.microsoft.com/office/drawing/2014/main" id="{B5B6029A-78EB-E6A2-39C9-25D319AE30C8}"/>
                </a:ext>
              </a:extLst>
            </p:cNvPr>
            <p:cNvSpPr txBox="1"/>
            <p:nvPr/>
          </p:nvSpPr>
          <p:spPr>
            <a:xfrm>
              <a:off x="3175102" y="2046608"/>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FGF7</a:t>
              </a:r>
            </a:p>
          </p:txBody>
        </p:sp>
        <p:sp>
          <p:nvSpPr>
            <p:cNvPr id="60" name="TextBox 59">
              <a:extLst>
                <a:ext uri="{FF2B5EF4-FFF2-40B4-BE49-F238E27FC236}">
                  <a16:creationId xmlns:a16="http://schemas.microsoft.com/office/drawing/2014/main" id="{98914E33-0533-5A6A-6C9F-D00A66194BCC}"/>
                </a:ext>
              </a:extLst>
            </p:cNvPr>
            <p:cNvSpPr txBox="1"/>
            <p:nvPr/>
          </p:nvSpPr>
          <p:spPr>
            <a:xfrm>
              <a:off x="6840691" y="2075665"/>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IL6</a:t>
              </a:r>
            </a:p>
          </p:txBody>
        </p:sp>
        <p:sp>
          <p:nvSpPr>
            <p:cNvPr id="61" name="TextBox 60">
              <a:extLst>
                <a:ext uri="{FF2B5EF4-FFF2-40B4-BE49-F238E27FC236}">
                  <a16:creationId xmlns:a16="http://schemas.microsoft.com/office/drawing/2014/main" id="{B8AAF029-FA1E-6E1E-B368-74E021C1E513}"/>
                </a:ext>
              </a:extLst>
            </p:cNvPr>
            <p:cNvSpPr txBox="1"/>
            <p:nvPr/>
          </p:nvSpPr>
          <p:spPr>
            <a:xfrm>
              <a:off x="3172504" y="3752107"/>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IGF1</a:t>
              </a:r>
            </a:p>
          </p:txBody>
        </p:sp>
        <p:sp>
          <p:nvSpPr>
            <p:cNvPr id="62" name="TextBox 61">
              <a:extLst>
                <a:ext uri="{FF2B5EF4-FFF2-40B4-BE49-F238E27FC236}">
                  <a16:creationId xmlns:a16="http://schemas.microsoft.com/office/drawing/2014/main" id="{F17AF456-B89D-DB7B-247D-EFADAFF3F9D9}"/>
                </a:ext>
              </a:extLst>
            </p:cNvPr>
            <p:cNvSpPr txBox="1"/>
            <p:nvPr/>
          </p:nvSpPr>
          <p:spPr>
            <a:xfrm>
              <a:off x="6840691" y="3753672"/>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IGF2</a:t>
              </a:r>
            </a:p>
          </p:txBody>
        </p:sp>
        <p:sp>
          <p:nvSpPr>
            <p:cNvPr id="63" name="TextBox 62">
              <a:extLst>
                <a:ext uri="{FF2B5EF4-FFF2-40B4-BE49-F238E27FC236}">
                  <a16:creationId xmlns:a16="http://schemas.microsoft.com/office/drawing/2014/main" id="{653E769B-647F-7B15-C6FB-E3262E2F7207}"/>
                </a:ext>
              </a:extLst>
            </p:cNvPr>
            <p:cNvSpPr txBox="1"/>
            <p:nvPr/>
          </p:nvSpPr>
          <p:spPr>
            <a:xfrm>
              <a:off x="3056931" y="5335128"/>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IGFBP1</a:t>
              </a:r>
            </a:p>
          </p:txBody>
        </p:sp>
        <p:sp>
          <p:nvSpPr>
            <p:cNvPr id="64" name="TextBox 63">
              <a:extLst>
                <a:ext uri="{FF2B5EF4-FFF2-40B4-BE49-F238E27FC236}">
                  <a16:creationId xmlns:a16="http://schemas.microsoft.com/office/drawing/2014/main" id="{5AC61701-3231-2195-B2FB-95A4D4BC5B51}"/>
                </a:ext>
              </a:extLst>
            </p:cNvPr>
            <p:cNvSpPr txBox="1"/>
            <p:nvPr/>
          </p:nvSpPr>
          <p:spPr>
            <a:xfrm>
              <a:off x="6797357" y="5362546"/>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IGFBP2</a:t>
              </a:r>
            </a:p>
          </p:txBody>
        </p:sp>
        <p:sp>
          <p:nvSpPr>
            <p:cNvPr id="65" name="TextBox 64">
              <a:extLst>
                <a:ext uri="{FF2B5EF4-FFF2-40B4-BE49-F238E27FC236}">
                  <a16:creationId xmlns:a16="http://schemas.microsoft.com/office/drawing/2014/main" id="{88E0BE8F-588A-2D03-6F62-B8A9F8619FC6}"/>
                </a:ext>
              </a:extLst>
            </p:cNvPr>
            <p:cNvSpPr txBox="1"/>
            <p:nvPr/>
          </p:nvSpPr>
          <p:spPr>
            <a:xfrm>
              <a:off x="3088006" y="6977906"/>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IGFBP4</a:t>
              </a:r>
            </a:p>
          </p:txBody>
        </p:sp>
        <p:sp>
          <p:nvSpPr>
            <p:cNvPr id="66" name="TextBox 65">
              <a:extLst>
                <a:ext uri="{FF2B5EF4-FFF2-40B4-BE49-F238E27FC236}">
                  <a16:creationId xmlns:a16="http://schemas.microsoft.com/office/drawing/2014/main" id="{50A0BD7F-6841-DB15-DDFF-D8E552A3079C}"/>
                </a:ext>
              </a:extLst>
            </p:cNvPr>
            <p:cNvSpPr txBox="1"/>
            <p:nvPr/>
          </p:nvSpPr>
          <p:spPr>
            <a:xfrm>
              <a:off x="6840691" y="6986615"/>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SFRP2</a:t>
              </a:r>
            </a:p>
          </p:txBody>
        </p:sp>
        <p:sp>
          <p:nvSpPr>
            <p:cNvPr id="67" name="TextBox 66">
              <a:extLst>
                <a:ext uri="{FF2B5EF4-FFF2-40B4-BE49-F238E27FC236}">
                  <a16:creationId xmlns:a16="http://schemas.microsoft.com/office/drawing/2014/main" id="{79FCC24E-7EBF-2F2C-D399-21F3964183E8}"/>
                </a:ext>
              </a:extLst>
            </p:cNvPr>
            <p:cNvSpPr txBox="1"/>
            <p:nvPr/>
          </p:nvSpPr>
          <p:spPr>
            <a:xfrm rot="18936549">
              <a:off x="-196763" y="10482665"/>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Direct FBS</a:t>
              </a:r>
            </a:p>
          </p:txBody>
        </p:sp>
        <p:sp>
          <p:nvSpPr>
            <p:cNvPr id="68" name="TextBox 67">
              <a:extLst>
                <a:ext uri="{FF2B5EF4-FFF2-40B4-BE49-F238E27FC236}">
                  <a16:creationId xmlns:a16="http://schemas.microsoft.com/office/drawing/2014/main" id="{4F13298B-51E8-1F2C-F6CA-E09EAA1BF02E}"/>
                </a:ext>
              </a:extLst>
            </p:cNvPr>
            <p:cNvSpPr txBox="1"/>
            <p:nvPr/>
          </p:nvSpPr>
          <p:spPr>
            <a:xfrm rot="18936549">
              <a:off x="363514" y="10482665"/>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Adapted FBS</a:t>
              </a:r>
            </a:p>
          </p:txBody>
        </p:sp>
        <p:sp>
          <p:nvSpPr>
            <p:cNvPr id="69" name="TextBox 68">
              <a:extLst>
                <a:ext uri="{FF2B5EF4-FFF2-40B4-BE49-F238E27FC236}">
                  <a16:creationId xmlns:a16="http://schemas.microsoft.com/office/drawing/2014/main" id="{4DC5936D-535D-E199-7DDE-36D65E7D7768}"/>
                </a:ext>
              </a:extLst>
            </p:cNvPr>
            <p:cNvSpPr txBox="1"/>
            <p:nvPr/>
          </p:nvSpPr>
          <p:spPr>
            <a:xfrm rot="18936549">
              <a:off x="923791" y="10482665"/>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Adapted hPL</a:t>
              </a:r>
            </a:p>
          </p:txBody>
        </p:sp>
        <p:sp>
          <p:nvSpPr>
            <p:cNvPr id="70" name="TextBox 69">
              <a:extLst>
                <a:ext uri="{FF2B5EF4-FFF2-40B4-BE49-F238E27FC236}">
                  <a16:creationId xmlns:a16="http://schemas.microsoft.com/office/drawing/2014/main" id="{5624EC10-8259-3CC8-C9C2-620825129C65}"/>
                </a:ext>
              </a:extLst>
            </p:cNvPr>
            <p:cNvSpPr txBox="1"/>
            <p:nvPr/>
          </p:nvSpPr>
          <p:spPr>
            <a:xfrm rot="18936549">
              <a:off x="1484068" y="10482665"/>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Direct hPL</a:t>
              </a:r>
            </a:p>
          </p:txBody>
        </p:sp>
        <p:sp>
          <p:nvSpPr>
            <p:cNvPr id="71" name="TextBox 70">
              <a:extLst>
                <a:ext uri="{FF2B5EF4-FFF2-40B4-BE49-F238E27FC236}">
                  <a16:creationId xmlns:a16="http://schemas.microsoft.com/office/drawing/2014/main" id="{9BBA5483-DE8C-3312-C66F-CB0CCBA85436}"/>
                </a:ext>
              </a:extLst>
            </p:cNvPr>
            <p:cNvSpPr txBox="1"/>
            <p:nvPr/>
          </p:nvSpPr>
          <p:spPr>
            <a:xfrm rot="18936549">
              <a:off x="2044345" y="10482665"/>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Re-adapted FBS</a:t>
              </a:r>
            </a:p>
          </p:txBody>
        </p:sp>
        <p:sp>
          <p:nvSpPr>
            <p:cNvPr id="72" name="TextBox 71">
              <a:extLst>
                <a:ext uri="{FF2B5EF4-FFF2-40B4-BE49-F238E27FC236}">
                  <a16:creationId xmlns:a16="http://schemas.microsoft.com/office/drawing/2014/main" id="{2FE8384F-7A5F-4702-56DA-22EA7452A969}"/>
                </a:ext>
              </a:extLst>
            </p:cNvPr>
            <p:cNvSpPr txBox="1"/>
            <p:nvPr/>
          </p:nvSpPr>
          <p:spPr>
            <a:xfrm rot="18936549">
              <a:off x="2604620" y="10482665"/>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Re-adapted hPL</a:t>
              </a:r>
            </a:p>
          </p:txBody>
        </p:sp>
        <p:sp>
          <p:nvSpPr>
            <p:cNvPr id="73" name="TextBox 72">
              <a:extLst>
                <a:ext uri="{FF2B5EF4-FFF2-40B4-BE49-F238E27FC236}">
                  <a16:creationId xmlns:a16="http://schemas.microsoft.com/office/drawing/2014/main" id="{5FE29A99-D2F8-0006-B109-7F2CBA42EEB4}"/>
                </a:ext>
              </a:extLst>
            </p:cNvPr>
            <p:cNvSpPr txBox="1"/>
            <p:nvPr/>
          </p:nvSpPr>
          <p:spPr>
            <a:xfrm rot="18936549">
              <a:off x="3471424" y="890725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Direct FBS</a:t>
              </a:r>
            </a:p>
          </p:txBody>
        </p:sp>
        <p:sp>
          <p:nvSpPr>
            <p:cNvPr id="74" name="TextBox 73">
              <a:extLst>
                <a:ext uri="{FF2B5EF4-FFF2-40B4-BE49-F238E27FC236}">
                  <a16:creationId xmlns:a16="http://schemas.microsoft.com/office/drawing/2014/main" id="{C97C31D4-75DF-B299-9BFB-ABD142F5EB5E}"/>
                </a:ext>
              </a:extLst>
            </p:cNvPr>
            <p:cNvSpPr txBox="1"/>
            <p:nvPr/>
          </p:nvSpPr>
          <p:spPr>
            <a:xfrm rot="18936549">
              <a:off x="4031701" y="890725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Adapted FBS</a:t>
              </a:r>
            </a:p>
          </p:txBody>
        </p:sp>
        <p:sp>
          <p:nvSpPr>
            <p:cNvPr id="75" name="TextBox 74">
              <a:extLst>
                <a:ext uri="{FF2B5EF4-FFF2-40B4-BE49-F238E27FC236}">
                  <a16:creationId xmlns:a16="http://schemas.microsoft.com/office/drawing/2014/main" id="{290A6B56-AEA3-3D38-ADE4-AD94BB754A2F}"/>
                </a:ext>
              </a:extLst>
            </p:cNvPr>
            <p:cNvSpPr txBox="1"/>
            <p:nvPr/>
          </p:nvSpPr>
          <p:spPr>
            <a:xfrm rot="18936549">
              <a:off x="4591978" y="890725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Adapted hPL</a:t>
              </a:r>
            </a:p>
          </p:txBody>
        </p:sp>
        <p:sp>
          <p:nvSpPr>
            <p:cNvPr id="76" name="TextBox 75">
              <a:extLst>
                <a:ext uri="{FF2B5EF4-FFF2-40B4-BE49-F238E27FC236}">
                  <a16:creationId xmlns:a16="http://schemas.microsoft.com/office/drawing/2014/main" id="{49A0C0F8-9DC4-580D-1EB3-EDFD0A1E8D17}"/>
                </a:ext>
              </a:extLst>
            </p:cNvPr>
            <p:cNvSpPr txBox="1"/>
            <p:nvPr/>
          </p:nvSpPr>
          <p:spPr>
            <a:xfrm rot="18936549">
              <a:off x="5152255" y="890725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Direct hPL</a:t>
              </a:r>
            </a:p>
          </p:txBody>
        </p:sp>
        <p:sp>
          <p:nvSpPr>
            <p:cNvPr id="77" name="TextBox 76">
              <a:extLst>
                <a:ext uri="{FF2B5EF4-FFF2-40B4-BE49-F238E27FC236}">
                  <a16:creationId xmlns:a16="http://schemas.microsoft.com/office/drawing/2014/main" id="{2348F6B5-3BD2-CD86-C60C-3AF7EF849477}"/>
                </a:ext>
              </a:extLst>
            </p:cNvPr>
            <p:cNvSpPr txBox="1"/>
            <p:nvPr/>
          </p:nvSpPr>
          <p:spPr>
            <a:xfrm rot="18936549">
              <a:off x="5712532" y="890725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Re-adapted FBS</a:t>
              </a:r>
            </a:p>
          </p:txBody>
        </p:sp>
        <p:sp>
          <p:nvSpPr>
            <p:cNvPr id="78" name="TextBox 77">
              <a:extLst>
                <a:ext uri="{FF2B5EF4-FFF2-40B4-BE49-F238E27FC236}">
                  <a16:creationId xmlns:a16="http://schemas.microsoft.com/office/drawing/2014/main" id="{7571F414-90A4-41F3-2683-01A9AEC8EF37}"/>
                </a:ext>
              </a:extLst>
            </p:cNvPr>
            <p:cNvSpPr txBox="1"/>
            <p:nvPr/>
          </p:nvSpPr>
          <p:spPr>
            <a:xfrm rot="18936549">
              <a:off x="6272807" y="890725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Re-adapted hPL</a:t>
              </a:r>
            </a:p>
          </p:txBody>
        </p:sp>
        <p:sp>
          <p:nvSpPr>
            <p:cNvPr id="3" name="TextBox 2">
              <a:extLst>
                <a:ext uri="{FF2B5EF4-FFF2-40B4-BE49-F238E27FC236}">
                  <a16:creationId xmlns:a16="http://schemas.microsoft.com/office/drawing/2014/main" id="{FB7A91E5-573A-A74E-F786-D5DEC9CFB90B}"/>
                </a:ext>
              </a:extLst>
            </p:cNvPr>
            <p:cNvSpPr txBox="1"/>
            <p:nvPr/>
          </p:nvSpPr>
          <p:spPr>
            <a:xfrm>
              <a:off x="3161128" y="409412"/>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LEPR</a:t>
              </a:r>
            </a:p>
          </p:txBody>
        </p:sp>
        <p:pic>
          <p:nvPicPr>
            <p:cNvPr id="4" name="Picture 3">
              <a:extLst>
                <a:ext uri="{FF2B5EF4-FFF2-40B4-BE49-F238E27FC236}">
                  <a16:creationId xmlns:a16="http://schemas.microsoft.com/office/drawing/2014/main" id="{E252A900-C02E-0C5F-1ECE-4286D04F92BA}"/>
                </a:ext>
              </a:extLst>
            </p:cNvPr>
            <p:cNvPicPr>
              <a:picLocks noChangeAspect="1"/>
            </p:cNvPicPr>
            <p:nvPr/>
          </p:nvPicPr>
          <p:blipFill>
            <a:blip r:embed="rId13"/>
            <a:srcRect t="6267" b="22617"/>
            <a:stretch/>
          </p:blipFill>
          <p:spPr>
            <a:xfrm>
              <a:off x="77689" y="8621145"/>
              <a:ext cx="3749340" cy="1608021"/>
            </a:xfrm>
            <a:prstGeom prst="rect">
              <a:avLst/>
            </a:prstGeom>
          </p:spPr>
        </p:pic>
        <p:sp>
          <p:nvSpPr>
            <p:cNvPr id="5" name="TextBox 4">
              <a:extLst>
                <a:ext uri="{FF2B5EF4-FFF2-40B4-BE49-F238E27FC236}">
                  <a16:creationId xmlns:a16="http://schemas.microsoft.com/office/drawing/2014/main" id="{F691BBA8-4E04-58EE-B719-5FD210AF2352}"/>
                </a:ext>
              </a:extLst>
            </p:cNvPr>
            <p:cNvSpPr txBox="1"/>
            <p:nvPr/>
          </p:nvSpPr>
          <p:spPr>
            <a:xfrm>
              <a:off x="3056931" y="8643883"/>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SFRP4</a:t>
              </a:r>
            </a:p>
          </p:txBody>
        </p:sp>
      </p:grpSp>
    </p:spTree>
    <p:extLst>
      <p:ext uri="{BB962C8B-B14F-4D97-AF65-F5344CB8AC3E}">
        <p14:creationId xmlns:p14="http://schemas.microsoft.com/office/powerpoint/2010/main" val="4263555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3CF8F-955C-2656-0805-ADAD3A702A9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EA1E529B-8044-20E8-80C2-B68B6099C897}"/>
              </a:ext>
            </a:extLst>
          </p:cNvPr>
          <p:cNvGrpSpPr/>
          <p:nvPr/>
        </p:nvGrpSpPr>
        <p:grpSpPr>
          <a:xfrm>
            <a:off x="-196763" y="375690"/>
            <a:ext cx="7922572" cy="8944076"/>
            <a:chOff x="-196763" y="1356190"/>
            <a:chExt cx="7922572" cy="8944076"/>
          </a:xfrm>
        </p:grpSpPr>
        <p:pic>
          <p:nvPicPr>
            <p:cNvPr id="5" name="Picture 4">
              <a:extLst>
                <a:ext uri="{FF2B5EF4-FFF2-40B4-BE49-F238E27FC236}">
                  <a16:creationId xmlns:a16="http://schemas.microsoft.com/office/drawing/2014/main" id="{9B4F8146-B520-9176-B2BE-0A7A6AE0CADC}"/>
                </a:ext>
              </a:extLst>
            </p:cNvPr>
            <p:cNvPicPr>
              <a:picLocks noChangeAspect="1"/>
            </p:cNvPicPr>
            <p:nvPr/>
          </p:nvPicPr>
          <p:blipFill>
            <a:blip r:embed="rId2"/>
            <a:srcRect l="3492" t="6010" b="22789"/>
            <a:stretch/>
          </p:blipFill>
          <p:spPr>
            <a:xfrm>
              <a:off x="3863990" y="1356190"/>
              <a:ext cx="3707222" cy="1715819"/>
            </a:xfrm>
            <a:prstGeom prst="rect">
              <a:avLst/>
            </a:prstGeom>
          </p:spPr>
        </p:pic>
        <p:pic>
          <p:nvPicPr>
            <p:cNvPr id="7" name="Picture 6">
              <a:extLst>
                <a:ext uri="{FF2B5EF4-FFF2-40B4-BE49-F238E27FC236}">
                  <a16:creationId xmlns:a16="http://schemas.microsoft.com/office/drawing/2014/main" id="{4CEB6EEB-29D5-7EA8-258C-FBD1D46EB10E}"/>
                </a:ext>
              </a:extLst>
            </p:cNvPr>
            <p:cNvPicPr>
              <a:picLocks noChangeAspect="1"/>
            </p:cNvPicPr>
            <p:nvPr/>
          </p:nvPicPr>
          <p:blipFill>
            <a:blip r:embed="rId3"/>
            <a:srcRect t="6975" b="22371"/>
            <a:stretch/>
          </p:blipFill>
          <p:spPr>
            <a:xfrm>
              <a:off x="1" y="1384063"/>
              <a:ext cx="3871146" cy="1687947"/>
            </a:xfrm>
            <a:prstGeom prst="rect">
              <a:avLst/>
            </a:prstGeom>
          </p:spPr>
        </p:pic>
        <p:pic>
          <p:nvPicPr>
            <p:cNvPr id="9" name="Picture 8">
              <a:extLst>
                <a:ext uri="{FF2B5EF4-FFF2-40B4-BE49-F238E27FC236}">
                  <a16:creationId xmlns:a16="http://schemas.microsoft.com/office/drawing/2014/main" id="{A1DB3B93-AB06-3315-83AE-16FC18CA839B}"/>
                </a:ext>
              </a:extLst>
            </p:cNvPr>
            <p:cNvPicPr>
              <a:picLocks noChangeAspect="1"/>
            </p:cNvPicPr>
            <p:nvPr/>
          </p:nvPicPr>
          <p:blipFill>
            <a:blip r:embed="rId4"/>
            <a:srcRect t="7044" b="23192"/>
            <a:stretch/>
          </p:blipFill>
          <p:spPr>
            <a:xfrm>
              <a:off x="85352" y="3086737"/>
              <a:ext cx="3783502" cy="1628983"/>
            </a:xfrm>
            <a:prstGeom prst="rect">
              <a:avLst/>
            </a:prstGeom>
          </p:spPr>
        </p:pic>
        <p:pic>
          <p:nvPicPr>
            <p:cNvPr id="11" name="Picture 10">
              <a:extLst>
                <a:ext uri="{FF2B5EF4-FFF2-40B4-BE49-F238E27FC236}">
                  <a16:creationId xmlns:a16="http://schemas.microsoft.com/office/drawing/2014/main" id="{1D96C6C5-FEFA-07E8-E76C-6D193183C3EE}"/>
                </a:ext>
              </a:extLst>
            </p:cNvPr>
            <p:cNvPicPr>
              <a:picLocks noChangeAspect="1"/>
            </p:cNvPicPr>
            <p:nvPr/>
          </p:nvPicPr>
          <p:blipFill>
            <a:blip r:embed="rId5"/>
            <a:srcRect l="3490" t="6091" b="23634"/>
            <a:stretch/>
          </p:blipFill>
          <p:spPr>
            <a:xfrm>
              <a:off x="3867628" y="3066000"/>
              <a:ext cx="3703584" cy="1645120"/>
            </a:xfrm>
            <a:prstGeom prst="rect">
              <a:avLst/>
            </a:prstGeom>
          </p:spPr>
        </p:pic>
        <p:pic>
          <p:nvPicPr>
            <p:cNvPr id="13" name="Picture 12">
              <a:extLst>
                <a:ext uri="{FF2B5EF4-FFF2-40B4-BE49-F238E27FC236}">
                  <a16:creationId xmlns:a16="http://schemas.microsoft.com/office/drawing/2014/main" id="{84ACF13E-722B-9909-E566-4F72413481CB}"/>
                </a:ext>
              </a:extLst>
            </p:cNvPr>
            <p:cNvPicPr>
              <a:picLocks noChangeAspect="1"/>
            </p:cNvPicPr>
            <p:nvPr/>
          </p:nvPicPr>
          <p:blipFill>
            <a:blip r:embed="rId6"/>
            <a:srcRect t="6662" b="22421"/>
            <a:stretch/>
          </p:blipFill>
          <p:spPr>
            <a:xfrm>
              <a:off x="67996" y="4751803"/>
              <a:ext cx="3783502" cy="1655881"/>
            </a:xfrm>
            <a:prstGeom prst="rect">
              <a:avLst/>
            </a:prstGeom>
          </p:spPr>
        </p:pic>
        <p:pic>
          <p:nvPicPr>
            <p:cNvPr id="15" name="Picture 14">
              <a:extLst>
                <a:ext uri="{FF2B5EF4-FFF2-40B4-BE49-F238E27FC236}">
                  <a16:creationId xmlns:a16="http://schemas.microsoft.com/office/drawing/2014/main" id="{E1E2430B-C84B-B746-E7A0-8D2C720AB7E1}"/>
                </a:ext>
              </a:extLst>
            </p:cNvPr>
            <p:cNvPicPr>
              <a:picLocks noChangeAspect="1"/>
            </p:cNvPicPr>
            <p:nvPr/>
          </p:nvPicPr>
          <p:blipFill>
            <a:blip r:embed="rId7"/>
            <a:srcRect l="3144" t="6281" b="22134"/>
            <a:stretch/>
          </p:blipFill>
          <p:spPr>
            <a:xfrm>
              <a:off x="3817976" y="4725849"/>
              <a:ext cx="3753235" cy="1695082"/>
            </a:xfrm>
            <a:prstGeom prst="rect">
              <a:avLst/>
            </a:prstGeom>
          </p:spPr>
        </p:pic>
        <p:pic>
          <p:nvPicPr>
            <p:cNvPr id="19" name="Picture 18">
              <a:extLst>
                <a:ext uri="{FF2B5EF4-FFF2-40B4-BE49-F238E27FC236}">
                  <a16:creationId xmlns:a16="http://schemas.microsoft.com/office/drawing/2014/main" id="{644CC6EF-F71A-EB9A-BBAE-F9807EBB5803}"/>
                </a:ext>
              </a:extLst>
            </p:cNvPr>
            <p:cNvPicPr>
              <a:picLocks noChangeAspect="1"/>
            </p:cNvPicPr>
            <p:nvPr/>
          </p:nvPicPr>
          <p:blipFill>
            <a:blip r:embed="rId8"/>
            <a:srcRect t="6697" b="22551"/>
            <a:stretch/>
          </p:blipFill>
          <p:spPr>
            <a:xfrm>
              <a:off x="42787" y="6416070"/>
              <a:ext cx="3808711" cy="1663023"/>
            </a:xfrm>
            <a:prstGeom prst="rect">
              <a:avLst/>
            </a:prstGeom>
          </p:spPr>
        </p:pic>
        <p:pic>
          <p:nvPicPr>
            <p:cNvPr id="23" name="Picture 22">
              <a:extLst>
                <a:ext uri="{FF2B5EF4-FFF2-40B4-BE49-F238E27FC236}">
                  <a16:creationId xmlns:a16="http://schemas.microsoft.com/office/drawing/2014/main" id="{791FC951-CC65-BB21-1035-3F75D328666B}"/>
                </a:ext>
              </a:extLst>
            </p:cNvPr>
            <p:cNvPicPr>
              <a:picLocks noChangeAspect="1"/>
            </p:cNvPicPr>
            <p:nvPr/>
          </p:nvPicPr>
          <p:blipFill>
            <a:blip r:embed="rId9"/>
            <a:srcRect l="3327" t="6921" b="22579"/>
            <a:stretch/>
          </p:blipFill>
          <p:spPr>
            <a:xfrm>
              <a:off x="3877642" y="6420758"/>
              <a:ext cx="3675348" cy="1654121"/>
            </a:xfrm>
            <a:prstGeom prst="rect">
              <a:avLst/>
            </a:prstGeom>
          </p:spPr>
        </p:pic>
        <p:pic>
          <p:nvPicPr>
            <p:cNvPr id="27" name="Picture 26">
              <a:extLst>
                <a:ext uri="{FF2B5EF4-FFF2-40B4-BE49-F238E27FC236}">
                  <a16:creationId xmlns:a16="http://schemas.microsoft.com/office/drawing/2014/main" id="{68AD41EB-279C-B48B-0EE2-ACF5C5890D8E}"/>
                </a:ext>
              </a:extLst>
            </p:cNvPr>
            <p:cNvPicPr>
              <a:picLocks noChangeAspect="1"/>
            </p:cNvPicPr>
            <p:nvPr/>
          </p:nvPicPr>
          <p:blipFill>
            <a:blip r:embed="rId10"/>
            <a:srcRect t="6355" b="22118"/>
            <a:stretch/>
          </p:blipFill>
          <p:spPr>
            <a:xfrm>
              <a:off x="29134" y="8064303"/>
              <a:ext cx="3816887" cy="1690782"/>
            </a:xfrm>
            <a:prstGeom prst="rect">
              <a:avLst/>
            </a:prstGeom>
          </p:spPr>
        </p:pic>
        <p:pic>
          <p:nvPicPr>
            <p:cNvPr id="31" name="Picture 30">
              <a:extLst>
                <a:ext uri="{FF2B5EF4-FFF2-40B4-BE49-F238E27FC236}">
                  <a16:creationId xmlns:a16="http://schemas.microsoft.com/office/drawing/2014/main" id="{349175A5-E999-5700-EA0A-B6290C1E8495}"/>
                </a:ext>
              </a:extLst>
            </p:cNvPr>
            <p:cNvPicPr>
              <a:picLocks noChangeAspect="1"/>
            </p:cNvPicPr>
            <p:nvPr/>
          </p:nvPicPr>
          <p:blipFill>
            <a:blip r:embed="rId11"/>
            <a:srcRect l="2991" t="6564" b="22049"/>
            <a:stretch/>
          </p:blipFill>
          <p:spPr>
            <a:xfrm>
              <a:off x="3817279" y="8064414"/>
              <a:ext cx="3732471" cy="1695082"/>
            </a:xfrm>
            <a:prstGeom prst="rect">
              <a:avLst/>
            </a:prstGeom>
          </p:spPr>
        </p:pic>
        <p:sp>
          <p:nvSpPr>
            <p:cNvPr id="55" name="TextBox 54">
              <a:extLst>
                <a:ext uri="{FF2B5EF4-FFF2-40B4-BE49-F238E27FC236}">
                  <a16:creationId xmlns:a16="http://schemas.microsoft.com/office/drawing/2014/main" id="{99440224-4453-C349-970F-86D946800438}"/>
                </a:ext>
              </a:extLst>
            </p:cNvPr>
            <p:cNvSpPr txBox="1"/>
            <p:nvPr/>
          </p:nvSpPr>
          <p:spPr>
            <a:xfrm>
              <a:off x="3109801" y="1380272"/>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MMP14</a:t>
              </a:r>
            </a:p>
          </p:txBody>
        </p:sp>
        <p:sp>
          <p:nvSpPr>
            <p:cNvPr id="56" name="TextBox 55">
              <a:extLst>
                <a:ext uri="{FF2B5EF4-FFF2-40B4-BE49-F238E27FC236}">
                  <a16:creationId xmlns:a16="http://schemas.microsoft.com/office/drawing/2014/main" id="{DC7EEDDD-D3EC-10E9-6A8B-843A64CC5EE4}"/>
                </a:ext>
              </a:extLst>
            </p:cNvPr>
            <p:cNvSpPr txBox="1"/>
            <p:nvPr/>
          </p:nvSpPr>
          <p:spPr>
            <a:xfrm>
              <a:off x="6907127" y="1377006"/>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SPP1</a:t>
              </a:r>
            </a:p>
          </p:txBody>
        </p:sp>
        <p:sp>
          <p:nvSpPr>
            <p:cNvPr id="57" name="TextBox 56">
              <a:extLst>
                <a:ext uri="{FF2B5EF4-FFF2-40B4-BE49-F238E27FC236}">
                  <a16:creationId xmlns:a16="http://schemas.microsoft.com/office/drawing/2014/main" id="{C7C8147B-5E1F-0139-EBA1-55F393B297A2}"/>
                </a:ext>
              </a:extLst>
            </p:cNvPr>
            <p:cNvSpPr txBox="1"/>
            <p:nvPr/>
          </p:nvSpPr>
          <p:spPr>
            <a:xfrm>
              <a:off x="3165289" y="3109224"/>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BMP4</a:t>
              </a:r>
            </a:p>
          </p:txBody>
        </p:sp>
        <p:sp>
          <p:nvSpPr>
            <p:cNvPr id="58" name="TextBox 57">
              <a:extLst>
                <a:ext uri="{FF2B5EF4-FFF2-40B4-BE49-F238E27FC236}">
                  <a16:creationId xmlns:a16="http://schemas.microsoft.com/office/drawing/2014/main" id="{A70C0FC6-825D-518E-AC41-1A5BDCE49489}"/>
                </a:ext>
              </a:extLst>
            </p:cNvPr>
            <p:cNvSpPr txBox="1"/>
            <p:nvPr/>
          </p:nvSpPr>
          <p:spPr>
            <a:xfrm>
              <a:off x="6857633" y="3105713"/>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DKK2</a:t>
              </a:r>
            </a:p>
          </p:txBody>
        </p:sp>
        <p:sp>
          <p:nvSpPr>
            <p:cNvPr id="59" name="TextBox 58">
              <a:extLst>
                <a:ext uri="{FF2B5EF4-FFF2-40B4-BE49-F238E27FC236}">
                  <a16:creationId xmlns:a16="http://schemas.microsoft.com/office/drawing/2014/main" id="{026ABDD9-D484-45E5-53CA-26911AA0C818}"/>
                </a:ext>
              </a:extLst>
            </p:cNvPr>
            <p:cNvSpPr txBox="1"/>
            <p:nvPr/>
          </p:nvSpPr>
          <p:spPr>
            <a:xfrm>
              <a:off x="3179344" y="4782454"/>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EBF2</a:t>
              </a:r>
            </a:p>
          </p:txBody>
        </p:sp>
        <p:sp>
          <p:nvSpPr>
            <p:cNvPr id="60" name="TextBox 59">
              <a:extLst>
                <a:ext uri="{FF2B5EF4-FFF2-40B4-BE49-F238E27FC236}">
                  <a16:creationId xmlns:a16="http://schemas.microsoft.com/office/drawing/2014/main" id="{D399397F-7BFE-5B8F-511F-9E73AFBD0F02}"/>
                </a:ext>
              </a:extLst>
            </p:cNvPr>
            <p:cNvSpPr txBox="1"/>
            <p:nvPr/>
          </p:nvSpPr>
          <p:spPr>
            <a:xfrm>
              <a:off x="6823249" y="4794711"/>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WNT5B</a:t>
              </a:r>
            </a:p>
          </p:txBody>
        </p:sp>
        <p:sp>
          <p:nvSpPr>
            <p:cNvPr id="61" name="TextBox 60">
              <a:extLst>
                <a:ext uri="{FF2B5EF4-FFF2-40B4-BE49-F238E27FC236}">
                  <a16:creationId xmlns:a16="http://schemas.microsoft.com/office/drawing/2014/main" id="{58773A47-EE91-BAA6-682D-789F1F179238}"/>
                </a:ext>
              </a:extLst>
            </p:cNvPr>
            <p:cNvSpPr txBox="1"/>
            <p:nvPr/>
          </p:nvSpPr>
          <p:spPr>
            <a:xfrm>
              <a:off x="3113990" y="6430001"/>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WNT7B</a:t>
              </a:r>
            </a:p>
          </p:txBody>
        </p:sp>
        <p:sp>
          <p:nvSpPr>
            <p:cNvPr id="62" name="TextBox 61">
              <a:extLst>
                <a:ext uri="{FF2B5EF4-FFF2-40B4-BE49-F238E27FC236}">
                  <a16:creationId xmlns:a16="http://schemas.microsoft.com/office/drawing/2014/main" id="{572D53D3-DB48-B679-26A1-D756BD4BA34E}"/>
                </a:ext>
              </a:extLst>
            </p:cNvPr>
            <p:cNvSpPr txBox="1"/>
            <p:nvPr/>
          </p:nvSpPr>
          <p:spPr>
            <a:xfrm>
              <a:off x="6809997" y="6451930"/>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WNT9A</a:t>
              </a:r>
            </a:p>
          </p:txBody>
        </p:sp>
        <p:sp>
          <p:nvSpPr>
            <p:cNvPr id="63" name="TextBox 62">
              <a:extLst>
                <a:ext uri="{FF2B5EF4-FFF2-40B4-BE49-F238E27FC236}">
                  <a16:creationId xmlns:a16="http://schemas.microsoft.com/office/drawing/2014/main" id="{0DEB9FC5-8A84-3D27-7A28-EE9B70B492F8}"/>
                </a:ext>
              </a:extLst>
            </p:cNvPr>
            <p:cNvSpPr txBox="1"/>
            <p:nvPr/>
          </p:nvSpPr>
          <p:spPr>
            <a:xfrm>
              <a:off x="3126358" y="8104048"/>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ITGA2</a:t>
              </a:r>
            </a:p>
          </p:txBody>
        </p:sp>
        <p:sp>
          <p:nvSpPr>
            <p:cNvPr id="64" name="TextBox 63">
              <a:extLst>
                <a:ext uri="{FF2B5EF4-FFF2-40B4-BE49-F238E27FC236}">
                  <a16:creationId xmlns:a16="http://schemas.microsoft.com/office/drawing/2014/main" id="{C0A313C6-3A33-BCB3-C107-1A7A5D582817}"/>
                </a:ext>
              </a:extLst>
            </p:cNvPr>
            <p:cNvSpPr txBox="1"/>
            <p:nvPr/>
          </p:nvSpPr>
          <p:spPr>
            <a:xfrm>
              <a:off x="6837143" y="8100370"/>
              <a:ext cx="818682" cy="276999"/>
            </a:xfrm>
            <a:prstGeom prst="rect">
              <a:avLst/>
            </a:prstGeom>
            <a:noFill/>
          </p:spPr>
          <p:txBody>
            <a:bodyPr wrap="square" rtlCol="0">
              <a:spAutoFit/>
            </a:bodyPr>
            <a:lstStyle/>
            <a:p>
              <a:pPr algn="ctr"/>
              <a:r>
                <a:rPr lang="en-GB" sz="1200" b="1" dirty="0">
                  <a:latin typeface="Avenir Book"/>
                  <a:cs typeface="Arial" panose="020B0604020202020204" pitchFamily="34" charset="0"/>
                </a:rPr>
                <a:t>CDH2</a:t>
              </a:r>
            </a:p>
          </p:txBody>
        </p:sp>
        <p:sp>
          <p:nvSpPr>
            <p:cNvPr id="65" name="TextBox 64">
              <a:extLst>
                <a:ext uri="{FF2B5EF4-FFF2-40B4-BE49-F238E27FC236}">
                  <a16:creationId xmlns:a16="http://schemas.microsoft.com/office/drawing/2014/main" id="{AF867738-7081-CA8B-F4CC-E1992ACC9D97}"/>
                </a:ext>
              </a:extLst>
            </p:cNvPr>
            <p:cNvSpPr txBox="1"/>
            <p:nvPr/>
          </p:nvSpPr>
          <p:spPr>
            <a:xfrm rot="18936549">
              <a:off x="-196763"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Direct FBS</a:t>
              </a:r>
            </a:p>
          </p:txBody>
        </p:sp>
        <p:sp>
          <p:nvSpPr>
            <p:cNvPr id="66" name="TextBox 65">
              <a:extLst>
                <a:ext uri="{FF2B5EF4-FFF2-40B4-BE49-F238E27FC236}">
                  <a16:creationId xmlns:a16="http://schemas.microsoft.com/office/drawing/2014/main" id="{752EFD2D-275A-E96D-E071-5167E0566976}"/>
                </a:ext>
              </a:extLst>
            </p:cNvPr>
            <p:cNvSpPr txBox="1"/>
            <p:nvPr/>
          </p:nvSpPr>
          <p:spPr>
            <a:xfrm rot="18936549">
              <a:off x="363514"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Adapted FBS</a:t>
              </a:r>
            </a:p>
          </p:txBody>
        </p:sp>
        <p:sp>
          <p:nvSpPr>
            <p:cNvPr id="67" name="TextBox 66">
              <a:extLst>
                <a:ext uri="{FF2B5EF4-FFF2-40B4-BE49-F238E27FC236}">
                  <a16:creationId xmlns:a16="http://schemas.microsoft.com/office/drawing/2014/main" id="{203444B7-F376-34D1-9E59-803CAFAEAAC6}"/>
                </a:ext>
              </a:extLst>
            </p:cNvPr>
            <p:cNvSpPr txBox="1"/>
            <p:nvPr/>
          </p:nvSpPr>
          <p:spPr>
            <a:xfrm rot="18936549">
              <a:off x="923791"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Adapted hPL</a:t>
              </a:r>
            </a:p>
          </p:txBody>
        </p:sp>
        <p:sp>
          <p:nvSpPr>
            <p:cNvPr id="68" name="TextBox 67">
              <a:extLst>
                <a:ext uri="{FF2B5EF4-FFF2-40B4-BE49-F238E27FC236}">
                  <a16:creationId xmlns:a16="http://schemas.microsoft.com/office/drawing/2014/main" id="{42BE4B16-EFD8-0A44-2AD4-029405F63AB4}"/>
                </a:ext>
              </a:extLst>
            </p:cNvPr>
            <p:cNvSpPr txBox="1"/>
            <p:nvPr/>
          </p:nvSpPr>
          <p:spPr>
            <a:xfrm rot="18936549">
              <a:off x="1484068"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Direct hPL</a:t>
              </a:r>
            </a:p>
          </p:txBody>
        </p:sp>
        <p:sp>
          <p:nvSpPr>
            <p:cNvPr id="69" name="TextBox 68">
              <a:extLst>
                <a:ext uri="{FF2B5EF4-FFF2-40B4-BE49-F238E27FC236}">
                  <a16:creationId xmlns:a16="http://schemas.microsoft.com/office/drawing/2014/main" id="{49B898F4-25CC-E629-3164-EA3C5D5057CD}"/>
                </a:ext>
              </a:extLst>
            </p:cNvPr>
            <p:cNvSpPr txBox="1"/>
            <p:nvPr/>
          </p:nvSpPr>
          <p:spPr>
            <a:xfrm rot="18936549">
              <a:off x="2044345"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Re-adapted FBS</a:t>
              </a:r>
            </a:p>
          </p:txBody>
        </p:sp>
        <p:sp>
          <p:nvSpPr>
            <p:cNvPr id="70" name="TextBox 69">
              <a:extLst>
                <a:ext uri="{FF2B5EF4-FFF2-40B4-BE49-F238E27FC236}">
                  <a16:creationId xmlns:a16="http://schemas.microsoft.com/office/drawing/2014/main" id="{DE2E324C-315E-7F9C-C399-7EEA359E8916}"/>
                </a:ext>
              </a:extLst>
            </p:cNvPr>
            <p:cNvSpPr txBox="1"/>
            <p:nvPr/>
          </p:nvSpPr>
          <p:spPr>
            <a:xfrm rot="18936549">
              <a:off x="2604620"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Re-adapted hPL</a:t>
              </a:r>
            </a:p>
          </p:txBody>
        </p:sp>
        <p:sp>
          <p:nvSpPr>
            <p:cNvPr id="71" name="TextBox 70">
              <a:extLst>
                <a:ext uri="{FF2B5EF4-FFF2-40B4-BE49-F238E27FC236}">
                  <a16:creationId xmlns:a16="http://schemas.microsoft.com/office/drawing/2014/main" id="{FFBBFF67-9BE0-2A53-3E77-96C1108574EE}"/>
                </a:ext>
              </a:extLst>
            </p:cNvPr>
            <p:cNvSpPr txBox="1"/>
            <p:nvPr/>
          </p:nvSpPr>
          <p:spPr>
            <a:xfrm rot="18936549">
              <a:off x="3471424"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Direct FBS</a:t>
              </a:r>
            </a:p>
          </p:txBody>
        </p:sp>
        <p:sp>
          <p:nvSpPr>
            <p:cNvPr id="72" name="TextBox 71">
              <a:extLst>
                <a:ext uri="{FF2B5EF4-FFF2-40B4-BE49-F238E27FC236}">
                  <a16:creationId xmlns:a16="http://schemas.microsoft.com/office/drawing/2014/main" id="{4E8BE831-2A83-5C34-8F10-DE38E3348CBA}"/>
                </a:ext>
              </a:extLst>
            </p:cNvPr>
            <p:cNvSpPr txBox="1"/>
            <p:nvPr/>
          </p:nvSpPr>
          <p:spPr>
            <a:xfrm rot="18936549">
              <a:off x="4031701"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Adapted FBS</a:t>
              </a:r>
            </a:p>
          </p:txBody>
        </p:sp>
        <p:sp>
          <p:nvSpPr>
            <p:cNvPr id="73" name="TextBox 72">
              <a:extLst>
                <a:ext uri="{FF2B5EF4-FFF2-40B4-BE49-F238E27FC236}">
                  <a16:creationId xmlns:a16="http://schemas.microsoft.com/office/drawing/2014/main" id="{84D6F31E-3B5D-F873-09E2-C69BBDA46F1A}"/>
                </a:ext>
              </a:extLst>
            </p:cNvPr>
            <p:cNvSpPr txBox="1"/>
            <p:nvPr/>
          </p:nvSpPr>
          <p:spPr>
            <a:xfrm rot="18936549">
              <a:off x="4591978"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Adapted hPL</a:t>
              </a:r>
            </a:p>
          </p:txBody>
        </p:sp>
        <p:sp>
          <p:nvSpPr>
            <p:cNvPr id="74" name="TextBox 73">
              <a:extLst>
                <a:ext uri="{FF2B5EF4-FFF2-40B4-BE49-F238E27FC236}">
                  <a16:creationId xmlns:a16="http://schemas.microsoft.com/office/drawing/2014/main" id="{560C44DB-B41D-E65A-CE86-1E4F17E3E896}"/>
                </a:ext>
              </a:extLst>
            </p:cNvPr>
            <p:cNvSpPr txBox="1"/>
            <p:nvPr/>
          </p:nvSpPr>
          <p:spPr>
            <a:xfrm rot="18936549">
              <a:off x="5152255"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Direct hPL</a:t>
              </a:r>
            </a:p>
          </p:txBody>
        </p:sp>
        <p:sp>
          <p:nvSpPr>
            <p:cNvPr id="75" name="TextBox 74">
              <a:extLst>
                <a:ext uri="{FF2B5EF4-FFF2-40B4-BE49-F238E27FC236}">
                  <a16:creationId xmlns:a16="http://schemas.microsoft.com/office/drawing/2014/main" id="{750260A8-F2E0-79EB-0C47-9F86A8BB1044}"/>
                </a:ext>
              </a:extLst>
            </p:cNvPr>
            <p:cNvSpPr txBox="1"/>
            <p:nvPr/>
          </p:nvSpPr>
          <p:spPr>
            <a:xfrm rot="18936549">
              <a:off x="5712532"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Re-adapted FBS</a:t>
              </a:r>
            </a:p>
          </p:txBody>
        </p:sp>
        <p:sp>
          <p:nvSpPr>
            <p:cNvPr id="76" name="TextBox 75">
              <a:extLst>
                <a:ext uri="{FF2B5EF4-FFF2-40B4-BE49-F238E27FC236}">
                  <a16:creationId xmlns:a16="http://schemas.microsoft.com/office/drawing/2014/main" id="{F93898FB-E07B-B9FA-D651-FC3CF9162793}"/>
                </a:ext>
              </a:extLst>
            </p:cNvPr>
            <p:cNvSpPr txBox="1"/>
            <p:nvPr/>
          </p:nvSpPr>
          <p:spPr>
            <a:xfrm rot="18936549">
              <a:off x="6272807" y="10100211"/>
              <a:ext cx="1135769" cy="200055"/>
            </a:xfrm>
            <a:prstGeom prst="rect">
              <a:avLst/>
            </a:prstGeom>
            <a:noFill/>
          </p:spPr>
          <p:txBody>
            <a:bodyPr wrap="square" rtlCol="0">
              <a:spAutoFit/>
            </a:bodyPr>
            <a:lstStyle/>
            <a:p>
              <a:pPr algn="r"/>
              <a:r>
                <a:rPr lang="en-GB" sz="700" b="1" dirty="0">
                  <a:latin typeface="Arial" panose="020B0604020202020204" pitchFamily="34" charset="0"/>
                  <a:cs typeface="Arial" panose="020B0604020202020204" pitchFamily="34" charset="0"/>
                </a:rPr>
                <a:t>Re-adapted hPL</a:t>
              </a:r>
            </a:p>
          </p:txBody>
        </p:sp>
      </p:grpSp>
      <p:sp>
        <p:nvSpPr>
          <p:cNvPr id="77" name="TextBox 76">
            <a:extLst>
              <a:ext uri="{FF2B5EF4-FFF2-40B4-BE49-F238E27FC236}">
                <a16:creationId xmlns:a16="http://schemas.microsoft.com/office/drawing/2014/main" id="{75E53E60-54C1-78A4-872A-98DB8E75B07A}"/>
              </a:ext>
            </a:extLst>
          </p:cNvPr>
          <p:cNvSpPr txBox="1"/>
          <p:nvPr/>
        </p:nvSpPr>
        <p:spPr>
          <a:xfrm>
            <a:off x="165100" y="9622693"/>
            <a:ext cx="7229474" cy="954107"/>
          </a:xfrm>
          <a:prstGeom prst="rect">
            <a:avLst/>
          </a:prstGeom>
          <a:noFill/>
        </p:spPr>
        <p:txBody>
          <a:bodyPr wrap="square" rtlCol="0">
            <a:spAutoFit/>
          </a:bodyPr>
          <a:lstStyle/>
          <a:p>
            <a:pPr algn="just"/>
            <a:r>
              <a:rPr lang="en-GB" sz="1400" b="1" dirty="0">
                <a:latin typeface="+mj-lt"/>
                <a:cs typeface="Arial" panose="020B0604020202020204" pitchFamily="34" charset="0"/>
              </a:rPr>
              <a:t>Supplementary Figure 4 – </a:t>
            </a:r>
            <a:r>
              <a:rPr lang="en-GB" sz="1400" dirty="0">
                <a:latin typeface="+mj-lt"/>
                <a:cs typeface="Arial" panose="020B0604020202020204" pitchFamily="34" charset="0"/>
              </a:rPr>
              <a:t>Boxplots showing normalized gene expression counts for the final set of genes overexpressed in hPL-MSC which may influence HSPC function. Each box represents the distribution of expression levels across samples, with blue indicating FBS-MSC and red indicating hPL-MSC. </a:t>
            </a:r>
            <a:endParaRPr lang="en-GB" sz="1400" b="1" dirty="0">
              <a:latin typeface="+mj-lt"/>
              <a:cs typeface="Arial" panose="020B0604020202020204" pitchFamily="34" charset="0"/>
            </a:endParaRPr>
          </a:p>
        </p:txBody>
      </p:sp>
    </p:spTree>
    <p:extLst>
      <p:ext uri="{BB962C8B-B14F-4D97-AF65-F5344CB8AC3E}">
        <p14:creationId xmlns:p14="http://schemas.microsoft.com/office/powerpoint/2010/main" val="415912045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1BA6FFD9927C1042A16781706EF047F5" ma:contentTypeVersion="15" ma:contentTypeDescription="Criar um novo documento." ma:contentTypeScope="" ma:versionID="f72bf82413d5fcf1b766940ff16eed34">
  <xsd:schema xmlns:xsd="http://www.w3.org/2001/XMLSchema" xmlns:xs="http://www.w3.org/2001/XMLSchema" xmlns:p="http://schemas.microsoft.com/office/2006/metadata/properties" xmlns:ns3="dc0938f5-8861-4f19-aba3-028acc9f3edf" xmlns:ns4="4c45aef8-e664-4914-8783-83eba9d14c24" targetNamespace="http://schemas.microsoft.com/office/2006/metadata/properties" ma:root="true" ma:fieldsID="1bef3c9aee0a039c9d5e768a9cb77938" ns3:_="" ns4:_="">
    <xsd:import namespace="dc0938f5-8861-4f19-aba3-028acc9f3edf"/>
    <xsd:import namespace="4c45aef8-e664-4914-8783-83eba9d14c2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SearchProperties" minOccurs="0"/>
                <xsd:element ref="ns3:_activity"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0938f5-8861-4f19-aba3-028acc9f3e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_activity" ma:index="16" nillable="true" ma:displayName="_activity" ma:hidden="true" ma:internalName="_activity">
      <xsd:simpleType>
        <xsd:restriction base="dms:Note"/>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c45aef8-e664-4914-8783-83eba9d14c24" elementFormDefault="qualified">
    <xsd:import namespace="http://schemas.microsoft.com/office/2006/documentManagement/types"/>
    <xsd:import namespace="http://schemas.microsoft.com/office/infopath/2007/PartnerControls"/>
    <xsd:element name="SharedWithUsers" ma:index="10" nillable="true" ma:displayName="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hes de Partilhado Com" ma:internalName="SharedWithDetails" ma:readOnly="true">
      <xsd:simpleType>
        <xsd:restriction base="dms:Note">
          <xsd:maxLength value="255"/>
        </xsd:restriction>
      </xsd:simpleType>
    </xsd:element>
    <xsd:element name="SharingHintHash" ma:index="12" nillable="true" ma:displayName="Hash de Sugestão de Partilha"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dc0938f5-8861-4f19-aba3-028acc9f3ed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D3EF94-54D8-4C92-8292-EB4AF61888A2}">
  <ds:schemaRefs>
    <ds:schemaRef ds:uri="4c45aef8-e664-4914-8783-83eba9d14c24"/>
    <ds:schemaRef ds:uri="dc0938f5-8861-4f19-aba3-028acc9f3ed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D0BE769-0369-4677-96A2-31D191195033}">
  <ds:schemaRefs>
    <ds:schemaRef ds:uri="http://schemas.microsoft.com/office/2006/documentManagement/types"/>
    <ds:schemaRef ds:uri="http://schemas.openxmlformats.org/package/2006/metadata/core-properties"/>
    <ds:schemaRef ds:uri="http://purl.org/dc/elements/1.1/"/>
    <ds:schemaRef ds:uri="http://purl.org/dc/terms/"/>
    <ds:schemaRef ds:uri="http://www.w3.org/XML/1998/namespace"/>
    <ds:schemaRef ds:uri="4c45aef8-e664-4914-8783-83eba9d14c24"/>
    <ds:schemaRef ds:uri="http://schemas.microsoft.com/office/2006/metadata/properties"/>
    <ds:schemaRef ds:uri="http://schemas.microsoft.com/office/infopath/2007/PartnerControls"/>
    <ds:schemaRef ds:uri="dc0938f5-8861-4f19-aba3-028acc9f3edf"/>
    <ds:schemaRef ds:uri="http://purl.org/dc/dcmitype/"/>
  </ds:schemaRefs>
</ds:datastoreItem>
</file>

<file path=customXml/itemProps3.xml><?xml version="1.0" encoding="utf-8"?>
<ds:datastoreItem xmlns:ds="http://schemas.openxmlformats.org/officeDocument/2006/customXml" ds:itemID="{EA3D594D-6C4D-47A3-8462-533300A0AE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13843</TotalTime>
  <Words>942</Words>
  <Application>Microsoft Office PowerPoint</Application>
  <PresentationFormat>Custom</PresentationFormat>
  <Paragraphs>209</Paragraphs>
  <Slides>7</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7</vt:i4>
      </vt:variant>
    </vt:vector>
  </HeadingPairs>
  <TitlesOfParts>
    <vt:vector size="15" baseType="lpstr">
      <vt:lpstr>Arial</vt:lpstr>
      <vt:lpstr>Avenir Book</vt:lpstr>
      <vt:lpstr>Avenir Heavy</vt:lpstr>
      <vt:lpstr>Calibri</vt:lpstr>
      <vt:lpstr>Calibri Light</vt:lpstr>
      <vt:lpstr>Times New Roman</vt:lpstr>
      <vt:lpstr>Office Theme</vt:lpstr>
      <vt:lpstr>Prism 9</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 transcriptomics for HS</dc:title>
  <dc:creator>Maria Catarina Carloto Carreira</dc:creator>
  <cp:lastModifiedBy>Maria Catarina Carloto Carreira</cp:lastModifiedBy>
  <cp:revision>1</cp:revision>
  <dcterms:created xsi:type="dcterms:W3CDTF">2023-04-04T17:09:12Z</dcterms:created>
  <dcterms:modified xsi:type="dcterms:W3CDTF">2025-08-14T17:23:06Z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0x0101001BA6FFD9927C1042A16781706EF047F5</vt:lpwstr>
  </property>
</Properties>
</file>