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'Resting Time'!$BI$3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'Resting Time'!$BF$3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'Resting Time'!$BG$3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Time'!$BH$39</c:f>
                <c:numCache>
                  <c:formatCode>General</c:formatCode>
                  <c:ptCount val="1"/>
                  <c:pt idx="0">
                    <c:v>32.30171488445514</c:v>
                  </c:pt>
                </c:numCache>
              </c:numRef>
            </c:plus>
            <c:minus>
              <c:numRef>
                <c:f>'Resting Time'!$BH$39</c:f>
                <c:numCache>
                  <c:formatCode>General</c:formatCode>
                  <c:ptCount val="1"/>
                  <c:pt idx="0">
                    <c:v>32.30171488445514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'Resting Time'!$BF$39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'Resting Time'!$BU$38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Time'!$CN$3:$CN$32</c:f>
              <c:numCache>
                <c:formatCode>General</c:formatCode>
                <c:ptCount val="30"/>
                <c:pt idx="0">
                  <c:v>-6.764200000000017</c:v>
                </c:pt>
                <c:pt idx="1">
                  <c:v>26.2312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'Resting Time'!$BH$7:$BH$36</c:f>
                <c:numCache>
                  <c:formatCode>General</c:formatCode>
                  <c:ptCount val="30"/>
                  <c:pt idx="0">
                    <c:v>36.11491954570081</c:v>
                  </c:pt>
                  <c:pt idx="1">
                    <c:v>32.20307394504013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'Resting Time'!$CF$3:$CF$32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'Resting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'Resting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0.0600000000000002</c:v>
                  </c:pt>
                  <c:pt idx="11">
                    <c:v>0.0640000000000001</c:v>
                  </c:pt>
                  <c:pt idx="12">
                    <c:v>0.0680000000000002</c:v>
                  </c:pt>
                  <c:pt idx="13">
                    <c:v>0.0720000000000002</c:v>
                  </c:pt>
                  <c:pt idx="14">
                    <c:v>0.0760000000000002</c:v>
                  </c:pt>
                  <c:pt idx="15">
                    <c:v>0.0800000000000002</c:v>
                  </c:pt>
                  <c:pt idx="16">
                    <c:v>0.0840000000000003</c:v>
                  </c:pt>
                  <c:pt idx="17">
                    <c:v>0.0880000000000002</c:v>
                  </c:pt>
                  <c:pt idx="18">
                    <c:v>0.0920000000000003</c:v>
                  </c:pt>
                  <c:pt idx="19">
                    <c:v>0.0960000000000003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0.207999999999999</c:v>
                  </c:pt>
                  <c:pt idx="154">
                    <c:v>0.204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0.12</c:v>
                  </c:pt>
                  <c:pt idx="176">
                    <c:v>0.116</c:v>
                  </c:pt>
                  <c:pt idx="177">
                    <c:v>0.112</c:v>
                  </c:pt>
                  <c:pt idx="178">
                    <c:v>0.108</c:v>
                  </c:pt>
                  <c:pt idx="179">
                    <c:v>0.104</c:v>
                  </c:pt>
                  <c:pt idx="180">
                    <c:v>0.0999999999999996</c:v>
                  </c:pt>
                  <c:pt idx="181">
                    <c:v>0.0959999999999997</c:v>
                  </c:pt>
                  <c:pt idx="182">
                    <c:v>0.0919999999999996</c:v>
                  </c:pt>
                  <c:pt idx="183">
                    <c:v>0.0879999999999997</c:v>
                  </c:pt>
                  <c:pt idx="184">
                    <c:v>0.0839999999999997</c:v>
                  </c:pt>
                  <c:pt idx="185">
                    <c:v>0.0799999999999998</c:v>
                  </c:pt>
                  <c:pt idx="186">
                    <c:v>0.0759999999999998</c:v>
                  </c:pt>
                  <c:pt idx="187">
                    <c:v>0.0719999999999998</c:v>
                  </c:pt>
                  <c:pt idx="188">
                    <c:v>0.0679999999999999</c:v>
                  </c:pt>
                  <c:pt idx="189">
                    <c:v>0.0639999999999998</c:v>
                  </c:pt>
                  <c:pt idx="190">
                    <c:v>0.0599999999999999</c:v>
                  </c:pt>
                  <c:pt idx="191">
                    <c:v>0.0559999999999999</c:v>
                  </c:pt>
                  <c:pt idx="192">
                    <c:v>0.0519999999999999</c:v>
                  </c:pt>
                  <c:pt idx="193">
                    <c:v>0.048</c:v>
                  </c:pt>
                  <c:pt idx="194">
                    <c:v>0.044</c:v>
                  </c:pt>
                  <c:pt idx="195">
                    <c:v>0.04</c:v>
                  </c:pt>
                  <c:pt idx="196">
                    <c:v>0.0360000000000001</c:v>
                  </c:pt>
                  <c:pt idx="197">
                    <c:v>0.0320000000000001</c:v>
                  </c:pt>
                  <c:pt idx="198">
                    <c:v>0.0280000000000001</c:v>
                  </c:pt>
                  <c:pt idx="199">
                    <c:v>0.0240000000000001</c:v>
                  </c:pt>
                  <c:pt idx="200">
                    <c:v>0.02</c:v>
                  </c:pt>
                </c:numCache>
              </c:numRef>
            </c:plus>
            <c:minus>
              <c:numRef>
                <c:f>'Resting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0.0600000000000002</c:v>
                  </c:pt>
                  <c:pt idx="11">
                    <c:v>0.0640000000000001</c:v>
                  </c:pt>
                  <c:pt idx="12">
                    <c:v>0.0680000000000002</c:v>
                  </c:pt>
                  <c:pt idx="13">
                    <c:v>0.0720000000000002</c:v>
                  </c:pt>
                  <c:pt idx="14">
                    <c:v>0.0760000000000002</c:v>
                  </c:pt>
                  <c:pt idx="15">
                    <c:v>0.0800000000000002</c:v>
                  </c:pt>
                  <c:pt idx="16">
                    <c:v>0.0840000000000003</c:v>
                  </c:pt>
                  <c:pt idx="17">
                    <c:v>0.0880000000000002</c:v>
                  </c:pt>
                  <c:pt idx="18">
                    <c:v>0.0920000000000003</c:v>
                  </c:pt>
                  <c:pt idx="19">
                    <c:v>0.0960000000000003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0.207999999999999</c:v>
                  </c:pt>
                  <c:pt idx="154">
                    <c:v>0.204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0.12</c:v>
                  </c:pt>
                  <c:pt idx="176">
                    <c:v>0.116</c:v>
                  </c:pt>
                  <c:pt idx="177">
                    <c:v>0.112</c:v>
                  </c:pt>
                  <c:pt idx="178">
                    <c:v>0.108</c:v>
                  </c:pt>
                  <c:pt idx="179">
                    <c:v>0.104</c:v>
                  </c:pt>
                  <c:pt idx="180">
                    <c:v>0.0999999999999996</c:v>
                  </c:pt>
                  <c:pt idx="181">
                    <c:v>0.0959999999999997</c:v>
                  </c:pt>
                  <c:pt idx="182">
                    <c:v>0.0919999999999996</c:v>
                  </c:pt>
                  <c:pt idx="183">
                    <c:v>0.0879999999999997</c:v>
                  </c:pt>
                  <c:pt idx="184">
                    <c:v>0.0839999999999997</c:v>
                  </c:pt>
                  <c:pt idx="185">
                    <c:v>0.0799999999999998</c:v>
                  </c:pt>
                  <c:pt idx="186">
                    <c:v>0.0759999999999998</c:v>
                  </c:pt>
                  <c:pt idx="187">
                    <c:v>0.0719999999999998</c:v>
                  </c:pt>
                  <c:pt idx="188">
                    <c:v>0.0679999999999999</c:v>
                  </c:pt>
                  <c:pt idx="189">
                    <c:v>0.0639999999999998</c:v>
                  </c:pt>
                  <c:pt idx="190">
                    <c:v>0.0599999999999999</c:v>
                  </c:pt>
                  <c:pt idx="191">
                    <c:v>0.0559999999999999</c:v>
                  </c:pt>
                  <c:pt idx="192">
                    <c:v>0.0519999999999999</c:v>
                  </c:pt>
                  <c:pt idx="193">
                    <c:v>0.048</c:v>
                  </c:pt>
                  <c:pt idx="194">
                    <c:v>0.044</c:v>
                  </c:pt>
                  <c:pt idx="195">
                    <c:v>0.04</c:v>
                  </c:pt>
                  <c:pt idx="196">
                    <c:v>0.0360000000000001</c:v>
                  </c:pt>
                  <c:pt idx="197">
                    <c:v>0.0320000000000001</c:v>
                  </c:pt>
                  <c:pt idx="198">
                    <c:v>0.0280000000000001</c:v>
                  </c:pt>
                  <c:pt idx="199">
                    <c:v>0.0240000000000001</c:v>
                  </c:pt>
                  <c:pt idx="200">
                    <c:v>0.02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'Resting Time'!$BD$51:$BD$251</c:f>
              <c:numCache>
                <c:formatCode>General</c:formatCode>
                <c:ptCount val="201"/>
                <c:pt idx="0">
                  <c:v>-21.82099459486582</c:v>
                </c:pt>
                <c:pt idx="1">
                  <c:v>-21.49797744602126</c:v>
                </c:pt>
                <c:pt idx="2">
                  <c:v>-21.17496029717671</c:v>
                </c:pt>
                <c:pt idx="3">
                  <c:v>-20.85194314833216</c:v>
                </c:pt>
                <c:pt idx="4">
                  <c:v>-20.5289259994876</c:v>
                </c:pt>
                <c:pt idx="5">
                  <c:v>-20.20590885064305</c:v>
                </c:pt>
                <c:pt idx="6">
                  <c:v>-19.8828917017985</c:v>
                </c:pt>
                <c:pt idx="7">
                  <c:v>-19.55987455295395</c:v>
                </c:pt>
                <c:pt idx="8">
                  <c:v>-19.2368574041094</c:v>
                </c:pt>
                <c:pt idx="9">
                  <c:v>-18.91384025526484</c:v>
                </c:pt>
                <c:pt idx="10">
                  <c:v>-18.59082310642029</c:v>
                </c:pt>
                <c:pt idx="11">
                  <c:v>-18.26780595757574</c:v>
                </c:pt>
                <c:pt idx="12">
                  <c:v>-17.94478880873118</c:v>
                </c:pt>
                <c:pt idx="13">
                  <c:v>-17.62177165988663</c:v>
                </c:pt>
                <c:pt idx="14">
                  <c:v>-17.29875451104208</c:v>
                </c:pt>
                <c:pt idx="15">
                  <c:v>-16.97573736219752</c:v>
                </c:pt>
                <c:pt idx="16">
                  <c:v>-16.65272021335297</c:v>
                </c:pt>
                <c:pt idx="17">
                  <c:v>-16.32970306450842</c:v>
                </c:pt>
                <c:pt idx="18">
                  <c:v>-16.00668591566387</c:v>
                </c:pt>
                <c:pt idx="19">
                  <c:v>-15.68366876681931</c:v>
                </c:pt>
                <c:pt idx="20">
                  <c:v>-15.36065161797476</c:v>
                </c:pt>
                <c:pt idx="21">
                  <c:v>-15.03763446913021</c:v>
                </c:pt>
                <c:pt idx="22">
                  <c:v>-14.71461732028566</c:v>
                </c:pt>
                <c:pt idx="23">
                  <c:v>-14.39160017144111</c:v>
                </c:pt>
                <c:pt idx="24">
                  <c:v>-14.06858302259656</c:v>
                </c:pt>
                <c:pt idx="25">
                  <c:v>-13.74556587375201</c:v>
                </c:pt>
                <c:pt idx="26">
                  <c:v>-13.42254872490746</c:v>
                </c:pt>
                <c:pt idx="27">
                  <c:v>-13.09953157606291</c:v>
                </c:pt>
                <c:pt idx="28">
                  <c:v>-12.77651442721836</c:v>
                </c:pt>
                <c:pt idx="29">
                  <c:v>-12.4534972783738</c:v>
                </c:pt>
                <c:pt idx="30">
                  <c:v>-12.13048012952925</c:v>
                </c:pt>
                <c:pt idx="31">
                  <c:v>-11.8074629806847</c:v>
                </c:pt>
                <c:pt idx="32">
                  <c:v>-11.48444583184015</c:v>
                </c:pt>
                <c:pt idx="33">
                  <c:v>-11.1614286829956</c:v>
                </c:pt>
                <c:pt idx="34">
                  <c:v>-10.83841153415105</c:v>
                </c:pt>
                <c:pt idx="35">
                  <c:v>-10.5153943853065</c:v>
                </c:pt>
                <c:pt idx="36">
                  <c:v>-10.19237723646195</c:v>
                </c:pt>
                <c:pt idx="37">
                  <c:v>-9.869360087617396</c:v>
                </c:pt>
                <c:pt idx="38">
                  <c:v>-9.546342938772845</c:v>
                </c:pt>
                <c:pt idx="39">
                  <c:v>-9.223325789928293</c:v>
                </c:pt>
                <c:pt idx="40">
                  <c:v>-8.900308641083743</c:v>
                </c:pt>
                <c:pt idx="41">
                  <c:v>-8.577291492239191</c:v>
                </c:pt>
                <c:pt idx="42">
                  <c:v>-8.254274343394641</c:v>
                </c:pt>
                <c:pt idx="43">
                  <c:v>-7.93125719455009</c:v>
                </c:pt>
                <c:pt idx="44">
                  <c:v>-7.60824004570554</c:v>
                </c:pt>
                <c:pt idx="45">
                  <c:v>-7.285222896860988</c:v>
                </c:pt>
                <c:pt idx="46">
                  <c:v>-6.962205748016435</c:v>
                </c:pt>
                <c:pt idx="47">
                  <c:v>-6.639188599171886</c:v>
                </c:pt>
                <c:pt idx="48">
                  <c:v>-6.316171450327335</c:v>
                </c:pt>
                <c:pt idx="49">
                  <c:v>-5.993154301482784</c:v>
                </c:pt>
                <c:pt idx="50">
                  <c:v>-5.670137152638229</c:v>
                </c:pt>
                <c:pt idx="51">
                  <c:v>-5.347120003793682</c:v>
                </c:pt>
                <c:pt idx="52">
                  <c:v>-5.024102854949128</c:v>
                </c:pt>
                <c:pt idx="53">
                  <c:v>-4.70108570610458</c:v>
                </c:pt>
                <c:pt idx="54">
                  <c:v>-4.37806855726003</c:v>
                </c:pt>
                <c:pt idx="55">
                  <c:v>-4.055051408415475</c:v>
                </c:pt>
                <c:pt idx="56">
                  <c:v>-3.732034259570926</c:v>
                </c:pt>
                <c:pt idx="57">
                  <c:v>-3.409017110726375</c:v>
                </c:pt>
                <c:pt idx="58">
                  <c:v>-3.085999961881824</c:v>
                </c:pt>
                <c:pt idx="59">
                  <c:v>-2.762982813037272</c:v>
                </c:pt>
                <c:pt idx="60">
                  <c:v>-2.439965664192719</c:v>
                </c:pt>
                <c:pt idx="61">
                  <c:v>-2.116948515348156</c:v>
                </c:pt>
                <c:pt idx="62">
                  <c:v>-1.793931366503618</c:v>
                </c:pt>
                <c:pt idx="63">
                  <c:v>-1.470914217659065</c:v>
                </c:pt>
                <c:pt idx="64">
                  <c:v>-1.147897068814515</c:v>
                </c:pt>
                <c:pt idx="65">
                  <c:v>-0.824879919969963</c:v>
                </c:pt>
                <c:pt idx="66">
                  <c:v>-0.501862771125412</c:v>
                </c:pt>
                <c:pt idx="67">
                  <c:v>-0.178845622280861</c:v>
                </c:pt>
                <c:pt idx="68">
                  <c:v>0.144171526563691</c:v>
                </c:pt>
                <c:pt idx="69">
                  <c:v>0.467188675408242</c:v>
                </c:pt>
                <c:pt idx="70">
                  <c:v>0.790205824252794</c:v>
                </c:pt>
                <c:pt idx="71">
                  <c:v>1.113222973097345</c:v>
                </c:pt>
                <c:pt idx="72">
                  <c:v>1.436240121941897</c:v>
                </c:pt>
                <c:pt idx="73">
                  <c:v>1.759257270786448</c:v>
                </c:pt>
                <c:pt idx="74">
                  <c:v>2.082274419631</c:v>
                </c:pt>
                <c:pt idx="75">
                  <c:v>2.405291568475551</c:v>
                </c:pt>
                <c:pt idx="76">
                  <c:v>2.728308717320102</c:v>
                </c:pt>
                <c:pt idx="77">
                  <c:v>3.051325866164654</c:v>
                </c:pt>
                <c:pt idx="78">
                  <c:v>3.374343015009197</c:v>
                </c:pt>
                <c:pt idx="79">
                  <c:v>3.697360163853757</c:v>
                </c:pt>
                <c:pt idx="80">
                  <c:v>4.020377312698308</c:v>
                </c:pt>
                <c:pt idx="81">
                  <c:v>4.343394461542859</c:v>
                </c:pt>
                <c:pt idx="82">
                  <c:v>4.666411610387391</c:v>
                </c:pt>
                <c:pt idx="83">
                  <c:v>4.98942875923196</c:v>
                </c:pt>
                <c:pt idx="84">
                  <c:v>5.312445908076493</c:v>
                </c:pt>
                <c:pt idx="85">
                  <c:v>5.635463056921063</c:v>
                </c:pt>
                <c:pt idx="86">
                  <c:v>5.958480205765614</c:v>
                </c:pt>
                <c:pt idx="87">
                  <c:v>6.28149735461017</c:v>
                </c:pt>
                <c:pt idx="88">
                  <c:v>6.604514503454694</c:v>
                </c:pt>
                <c:pt idx="89">
                  <c:v>6.927531652299264</c:v>
                </c:pt>
                <c:pt idx="90">
                  <c:v>7.250548801143818</c:v>
                </c:pt>
                <c:pt idx="91">
                  <c:v>7.57356594998837</c:v>
                </c:pt>
                <c:pt idx="92">
                  <c:v>7.89658309883292</c:v>
                </c:pt>
                <c:pt idx="93">
                  <c:v>8.219600247677471</c:v>
                </c:pt>
                <c:pt idx="94">
                  <c:v>8.542617396522022</c:v>
                </c:pt>
                <c:pt idx="95">
                  <c:v>8.86563454536657</c:v>
                </c:pt>
                <c:pt idx="96">
                  <c:v>9.188651694211098</c:v>
                </c:pt>
                <c:pt idx="97">
                  <c:v>9.511668843055668</c:v>
                </c:pt>
                <c:pt idx="98">
                  <c:v>9.834685991900226</c:v>
                </c:pt>
                <c:pt idx="99">
                  <c:v>10.15770314074478</c:v>
                </c:pt>
                <c:pt idx="100">
                  <c:v>10.48072028958933</c:v>
                </c:pt>
                <c:pt idx="101">
                  <c:v>10.80373743843388</c:v>
                </c:pt>
                <c:pt idx="102">
                  <c:v>11.12675458727843</c:v>
                </c:pt>
                <c:pt idx="103">
                  <c:v>11.44977173612298</c:v>
                </c:pt>
                <c:pt idx="104">
                  <c:v>11.77278888496753</c:v>
                </c:pt>
                <c:pt idx="105">
                  <c:v>12.09580603381208</c:v>
                </c:pt>
                <c:pt idx="106">
                  <c:v>12.41882318265663</c:v>
                </c:pt>
                <c:pt idx="107">
                  <c:v>12.74184033150119</c:v>
                </c:pt>
                <c:pt idx="108">
                  <c:v>13.06485748034574</c:v>
                </c:pt>
                <c:pt idx="109">
                  <c:v>13.3878746291903</c:v>
                </c:pt>
                <c:pt idx="110">
                  <c:v>13.71089177803484</c:v>
                </c:pt>
                <c:pt idx="111">
                  <c:v>14.03390892687939</c:v>
                </c:pt>
                <c:pt idx="112">
                  <c:v>14.35692607572394</c:v>
                </c:pt>
                <c:pt idx="113">
                  <c:v>14.6799432245685</c:v>
                </c:pt>
                <c:pt idx="114">
                  <c:v>15.00296037341304</c:v>
                </c:pt>
                <c:pt idx="115">
                  <c:v>15.32597752225759</c:v>
                </c:pt>
                <c:pt idx="116">
                  <c:v>15.64899467110214</c:v>
                </c:pt>
                <c:pt idx="117">
                  <c:v>15.9720118199467</c:v>
                </c:pt>
                <c:pt idx="118">
                  <c:v>16.29502896879125</c:v>
                </c:pt>
                <c:pt idx="119">
                  <c:v>16.6180461176358</c:v>
                </c:pt>
                <c:pt idx="120">
                  <c:v>16.94106326648035</c:v>
                </c:pt>
                <c:pt idx="121">
                  <c:v>17.2640804153249</c:v>
                </c:pt>
                <c:pt idx="122">
                  <c:v>17.58709756416946</c:v>
                </c:pt>
                <c:pt idx="123">
                  <c:v>17.91011471301401</c:v>
                </c:pt>
                <c:pt idx="124">
                  <c:v>18.23313186185856</c:v>
                </c:pt>
                <c:pt idx="125">
                  <c:v>18.55614901070312</c:v>
                </c:pt>
                <c:pt idx="126">
                  <c:v>18.87916615954767</c:v>
                </c:pt>
                <c:pt idx="127">
                  <c:v>19.20218330839222</c:v>
                </c:pt>
                <c:pt idx="128">
                  <c:v>19.52520045723677</c:v>
                </c:pt>
                <c:pt idx="129">
                  <c:v>19.84821760608132</c:v>
                </c:pt>
                <c:pt idx="130">
                  <c:v>20.17123475492588</c:v>
                </c:pt>
                <c:pt idx="131">
                  <c:v>20.49425190377043</c:v>
                </c:pt>
                <c:pt idx="132">
                  <c:v>20.81726905261498</c:v>
                </c:pt>
                <c:pt idx="133">
                  <c:v>21.14028620145954</c:v>
                </c:pt>
                <c:pt idx="134">
                  <c:v>21.46330335030408</c:v>
                </c:pt>
                <c:pt idx="135">
                  <c:v>21.78632049914864</c:v>
                </c:pt>
                <c:pt idx="136">
                  <c:v>22.1093376479932</c:v>
                </c:pt>
                <c:pt idx="137">
                  <c:v>22.43235479683775</c:v>
                </c:pt>
                <c:pt idx="138">
                  <c:v>22.7553719456823</c:v>
                </c:pt>
                <c:pt idx="139">
                  <c:v>23.07838909452686</c:v>
                </c:pt>
                <c:pt idx="140">
                  <c:v>23.40140624337128</c:v>
                </c:pt>
                <c:pt idx="141">
                  <c:v>23.72442339221596</c:v>
                </c:pt>
                <c:pt idx="142">
                  <c:v>24.04744054106051</c:v>
                </c:pt>
                <c:pt idx="143">
                  <c:v>24.37045768990507</c:v>
                </c:pt>
                <c:pt idx="144">
                  <c:v>24.69347483874962</c:v>
                </c:pt>
                <c:pt idx="145">
                  <c:v>25.01649198759417</c:v>
                </c:pt>
                <c:pt idx="146">
                  <c:v>25.33950913643872</c:v>
                </c:pt>
                <c:pt idx="147">
                  <c:v>25.66252628528315</c:v>
                </c:pt>
                <c:pt idx="148">
                  <c:v>25.9855434341277</c:v>
                </c:pt>
                <c:pt idx="149">
                  <c:v>26.30856058297238</c:v>
                </c:pt>
                <c:pt idx="150">
                  <c:v>26.63157773181694</c:v>
                </c:pt>
                <c:pt idx="151">
                  <c:v>26.95459488066149</c:v>
                </c:pt>
                <c:pt idx="152">
                  <c:v>27.27761202950604</c:v>
                </c:pt>
                <c:pt idx="153">
                  <c:v>27.60062917835059</c:v>
                </c:pt>
                <c:pt idx="154">
                  <c:v>27.92364632719512</c:v>
                </c:pt>
                <c:pt idx="155">
                  <c:v>28.2466634760397</c:v>
                </c:pt>
                <c:pt idx="156">
                  <c:v>28.56968062488425</c:v>
                </c:pt>
                <c:pt idx="157">
                  <c:v>28.89269777372881</c:v>
                </c:pt>
                <c:pt idx="158">
                  <c:v>29.21571492257332</c:v>
                </c:pt>
                <c:pt idx="159">
                  <c:v>29.53873207141788</c:v>
                </c:pt>
                <c:pt idx="160">
                  <c:v>29.86174922026246</c:v>
                </c:pt>
                <c:pt idx="161">
                  <c:v>30.18476636910702</c:v>
                </c:pt>
                <c:pt idx="162">
                  <c:v>30.50778351795157</c:v>
                </c:pt>
                <c:pt idx="163">
                  <c:v>30.83080066679612</c:v>
                </c:pt>
                <c:pt idx="164">
                  <c:v>31.15381781564067</c:v>
                </c:pt>
                <c:pt idx="165">
                  <c:v>31.47683496448523</c:v>
                </c:pt>
                <c:pt idx="166">
                  <c:v>31.79985211332978</c:v>
                </c:pt>
                <c:pt idx="167">
                  <c:v>32.12286926217433</c:v>
                </c:pt>
                <c:pt idx="168">
                  <c:v>32.44588641101875</c:v>
                </c:pt>
                <c:pt idx="169">
                  <c:v>32.76890355986342</c:v>
                </c:pt>
                <c:pt idx="170">
                  <c:v>33.09192070870798</c:v>
                </c:pt>
                <c:pt idx="171">
                  <c:v>33.41493785755239</c:v>
                </c:pt>
                <c:pt idx="172">
                  <c:v>33.73795500639708</c:v>
                </c:pt>
                <c:pt idx="173">
                  <c:v>34.06097215524159</c:v>
                </c:pt>
                <c:pt idx="174">
                  <c:v>34.38398930408614</c:v>
                </c:pt>
                <c:pt idx="175">
                  <c:v>34.70700645293073</c:v>
                </c:pt>
                <c:pt idx="176">
                  <c:v>35.03002360177528</c:v>
                </c:pt>
                <c:pt idx="177">
                  <c:v>35.3530407506197</c:v>
                </c:pt>
                <c:pt idx="178">
                  <c:v>35.67605789946438</c:v>
                </c:pt>
                <c:pt idx="179">
                  <c:v>35.99907504830893</c:v>
                </c:pt>
                <c:pt idx="180">
                  <c:v>36.32209219715347</c:v>
                </c:pt>
                <c:pt idx="181">
                  <c:v>36.64510934599802</c:v>
                </c:pt>
                <c:pt idx="182">
                  <c:v>36.96812649484254</c:v>
                </c:pt>
                <c:pt idx="183">
                  <c:v>37.29114364368712</c:v>
                </c:pt>
                <c:pt idx="184">
                  <c:v>37.61416079253167</c:v>
                </c:pt>
                <c:pt idx="185">
                  <c:v>37.93717794137622</c:v>
                </c:pt>
                <c:pt idx="186">
                  <c:v>38.26019509022076</c:v>
                </c:pt>
                <c:pt idx="187">
                  <c:v>38.58321223906532</c:v>
                </c:pt>
                <c:pt idx="188">
                  <c:v>38.90622938790987</c:v>
                </c:pt>
                <c:pt idx="189">
                  <c:v>39.22924653675442</c:v>
                </c:pt>
                <c:pt idx="190">
                  <c:v>39.55226368559897</c:v>
                </c:pt>
                <c:pt idx="191">
                  <c:v>39.87528083444352</c:v>
                </c:pt>
                <c:pt idx="192">
                  <c:v>40.19829798328806</c:v>
                </c:pt>
                <c:pt idx="193">
                  <c:v>40.52131513213261</c:v>
                </c:pt>
                <c:pt idx="194">
                  <c:v>40.84433228097716</c:v>
                </c:pt>
                <c:pt idx="195">
                  <c:v>41.16734942982171</c:v>
                </c:pt>
                <c:pt idx="196">
                  <c:v>41.49036657866613</c:v>
                </c:pt>
                <c:pt idx="197">
                  <c:v>41.8133837275108</c:v>
                </c:pt>
                <c:pt idx="198">
                  <c:v>42.13640087635536</c:v>
                </c:pt>
                <c:pt idx="199">
                  <c:v>42.45941802519991</c:v>
                </c:pt>
                <c:pt idx="200">
                  <c:v>42.78243517404446</c:v>
                </c:pt>
              </c:numCache>
            </c:numRef>
          </c:xVal>
          <c:yVal>
            <c:numRef>
              <c:f>'Resting Time'!$BG$51:$BG$251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'Resting Time'!$BF$44:$BF$48</c:f>
              <c:numCache>
                <c:formatCode>General</c:formatCode>
                <c:ptCount val="5"/>
                <c:pt idx="0">
                  <c:v>10.48072028958933</c:v>
                </c:pt>
                <c:pt idx="1">
                  <c:v>-21.82099459486582</c:v>
                </c:pt>
                <c:pt idx="2">
                  <c:v>10.48072028958933</c:v>
                </c:pt>
                <c:pt idx="3">
                  <c:v>42.78243517404447</c:v>
                </c:pt>
                <c:pt idx="4">
                  <c:v>10.48072028958933</c:v>
                </c:pt>
              </c:numCache>
            </c:numRef>
          </c:xVal>
          <c:yVal>
            <c:numRef>
              <c:f>'Resting Time'!$BH$44:$BH$48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2468216"/>
        <c:axId val="2142553144"/>
      </c:scatterChart>
      <c:valAx>
        <c:axId val="2142468216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Resting</a:t>
                </a:r>
                <a:r>
                  <a:rPr lang="en-US" baseline="0"/>
                  <a:t> Time (sec)</a:t>
                </a:r>
              </a:p>
            </c:rich>
          </c:tx>
          <c:layout>
            <c:manualLayout>
              <c:xMode val="edge"/>
              <c:yMode val="edge"/>
              <c:x val="0.382644772172262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42553144"/>
        <c:crossesAt val="0.0"/>
        <c:crossBetween val="midCat"/>
      </c:valAx>
      <c:valAx>
        <c:axId val="2142553144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2468216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1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443964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6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2017-11-30T21:14:04Z</dcterms:modified>
</cp:coreProperties>
</file>