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8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/>
    <p:restoredTop sz="78961" autoAdjust="0"/>
  </p:normalViewPr>
  <p:slideViewPr>
    <p:cSldViewPr snapToGrid="0" snapToObjects="1">
      <p:cViewPr>
        <p:scale>
          <a:sx n="99" d="100"/>
          <a:sy n="99" d="100"/>
        </p:scale>
        <p:origin x="-49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WashU2004:Desktop:ChrissData:Meta-AnalysisAllOutcomes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313726090927717"/>
          <c:y val="0.165775401069519"/>
          <c:w val="0.939217484714853"/>
          <c:h val="0.796791443850267"/>
        </c:manualLayout>
      </c:layout>
      <c:scatterChart>
        <c:scatterStyle val="lineMarker"/>
        <c:varyColors val="0"/>
        <c:ser>
          <c:idx val="2"/>
          <c:order val="0"/>
          <c:spPr>
            <a:ln w="28575">
              <a:noFill/>
            </a:ln>
          </c:spPr>
          <c:marker>
            <c:symbol val="none"/>
          </c:marker>
          <c:errBars>
            <c:errDir val="y"/>
            <c:errBarType val="plus"/>
            <c:errValType val="cust"/>
            <c:noEndCap val="1"/>
            <c:plus>
              <c:numRef>
                <c:f>'Avg Velocity'!$BI$3</c:f>
                <c:numCache>
                  <c:formatCode>General</c:formatCode>
                  <c:ptCount val="1"/>
                  <c:pt idx="0">
                    <c:v>4.5</c:v>
                  </c:pt>
                </c:numCache>
              </c:numRef>
            </c:pl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xVal>
            <c:numRef>
              <c:f>'Avg Velocity'!$BF$3</c:f>
              <c:numCache>
                <c:formatCode>General</c:formatCode>
                <c:ptCount val="1"/>
                <c:pt idx="0">
                  <c:v>0.0</c:v>
                </c:pt>
              </c:numCache>
            </c:numRef>
          </c:xVal>
          <c:yVal>
            <c:numRef>
              <c:f>'Avg Velocity'!$BG$3</c:f>
              <c:numCache>
                <c:formatCode>General</c:formatCode>
                <c:ptCount val="1"/>
                <c:pt idx="0">
                  <c:v>0.0</c:v>
                </c:pt>
              </c:numCache>
            </c:numRef>
          </c:yVal>
          <c:smooth val="0"/>
        </c:ser>
        <c:ser>
          <c:idx val="0"/>
          <c:order val="1"/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'Avg Velocity'!$BH$7:$BH$36</c:f>
                <c:numCache>
                  <c:formatCode>General</c:formatCode>
                  <c:ptCount val="30"/>
                  <c:pt idx="0">
                    <c:v>3.064760879564785</c:v>
                  </c:pt>
                  <c:pt idx="1">
                    <c:v>3.865941019183003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'Avg Velocity'!$BH$7:$BH$36</c:f>
                <c:numCache>
                  <c:formatCode>General</c:formatCode>
                  <c:ptCount val="30"/>
                  <c:pt idx="0">
                    <c:v>3.064760879564785</c:v>
                  </c:pt>
                  <c:pt idx="1">
                    <c:v>3.865941019183003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'Avg Velocity'!$BT$7:$BT$36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'Avg Velocity'!$BU$7:$BU$36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"/>
          <c:order val="2"/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F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'Avg Velocity'!$BH$39</c:f>
                <c:numCache>
                  <c:formatCode>General</c:formatCode>
                  <c:ptCount val="1"/>
                  <c:pt idx="0">
                    <c:v>2.173441279765759</c:v>
                  </c:pt>
                </c:numCache>
              </c:numRef>
            </c:plus>
            <c:minus>
              <c:numRef>
                <c:f>'Avg Velocity'!$BH$39</c:f>
                <c:numCache>
                  <c:formatCode>General</c:formatCode>
                  <c:ptCount val="1"/>
                  <c:pt idx="0">
                    <c:v>2.173441279765759</c:v>
                  </c:pt>
                </c:numCache>
              </c:numRef>
            </c:minus>
            <c:spPr>
              <a:ln w="25400">
                <a:solidFill>
                  <a:srgbClr val="FF0000"/>
                </a:solidFill>
                <a:prstDash val="solid"/>
              </a:ln>
            </c:spPr>
          </c:errBars>
          <c:xVal>
            <c:numRef>
              <c:f>'Avg Velocity'!$BF$39</c:f>
              <c:numCache>
                <c:formatCode>General</c:formatCode>
                <c:ptCount val="1"/>
                <c:pt idx="0">
                  <c:v>#N/A</c:v>
                </c:pt>
              </c:numCache>
            </c:numRef>
          </c:xVal>
          <c:yVal>
            <c:numRef>
              <c:f>'Avg Velocity'!$BU$38</c:f>
              <c:numCache>
                <c:formatCode>General</c:formatCode>
                <c:ptCount val="1"/>
                <c:pt idx="0">
                  <c:v>#N/A</c:v>
                </c:pt>
              </c:numCache>
            </c:numRef>
          </c:yVal>
          <c:smooth val="0"/>
        </c:ser>
        <c:ser>
          <c:idx val="7"/>
          <c:order val="3"/>
          <c:spPr>
            <a:ln w="28575">
              <a:noFill/>
            </a:ln>
          </c:spPr>
          <c:marker>
            <c:symbol val="square"/>
            <c:size val="15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'Avg Velocity'!$BH$7:$BH$36</c:f>
                <c:numCache>
                  <c:formatCode>General</c:formatCode>
                  <c:ptCount val="30"/>
                  <c:pt idx="0">
                    <c:v>3.064760879564785</c:v>
                  </c:pt>
                  <c:pt idx="1">
                    <c:v>3.865941019183003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'Avg Velocity'!$BH$7:$BH$36</c:f>
                <c:numCache>
                  <c:formatCode>General</c:formatCode>
                  <c:ptCount val="30"/>
                  <c:pt idx="0">
                    <c:v>3.064760879564785</c:v>
                  </c:pt>
                  <c:pt idx="1">
                    <c:v>3.865941019183003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'Avg Velocity'!$CN$3:$CN$32</c:f>
              <c:numCache>
                <c:formatCode>General</c:formatCode>
                <c:ptCount val="30"/>
                <c:pt idx="0">
                  <c:v>-1.4618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'Avg Velocity'!$CP$3:$CP$32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8"/>
          <c:order val="4"/>
          <c:spPr>
            <a:ln w="28575">
              <a:noFill/>
            </a:ln>
          </c:spPr>
          <c:marker>
            <c:symbol val="square"/>
            <c:size val="13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'Avg Velocity'!$BH$7:$BH$36</c:f>
                <c:numCache>
                  <c:formatCode>General</c:formatCode>
                  <c:ptCount val="30"/>
                  <c:pt idx="0">
                    <c:v>3.064760879564785</c:v>
                  </c:pt>
                  <c:pt idx="1">
                    <c:v>3.865941019183003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'Avg Velocity'!$BH$7:$BH$36</c:f>
                <c:numCache>
                  <c:formatCode>General</c:formatCode>
                  <c:ptCount val="30"/>
                  <c:pt idx="0">
                    <c:v>3.064760879564785</c:v>
                  </c:pt>
                  <c:pt idx="1">
                    <c:v>3.865941019183003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'Avg Velocity'!$CM$3:$CM$32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'Avg Velocity'!$CP$3:$CP$32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9"/>
          <c:order val="5"/>
          <c:spPr>
            <a:ln w="28575">
              <a:noFill/>
            </a:ln>
          </c:spPr>
          <c:marker>
            <c:symbol val="square"/>
            <c:size val="12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'Avg Velocity'!$BH$7:$BH$36</c:f>
                <c:numCache>
                  <c:formatCode>General</c:formatCode>
                  <c:ptCount val="30"/>
                  <c:pt idx="0">
                    <c:v>3.064760879564785</c:v>
                  </c:pt>
                  <c:pt idx="1">
                    <c:v>3.865941019183003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'Avg Velocity'!$BH$7:$BH$36</c:f>
                <c:numCache>
                  <c:formatCode>General</c:formatCode>
                  <c:ptCount val="30"/>
                  <c:pt idx="0">
                    <c:v>3.064760879564785</c:v>
                  </c:pt>
                  <c:pt idx="1">
                    <c:v>3.865941019183003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'Avg Velocity'!$CL$3:$CL$32</c:f>
              <c:numCache>
                <c:formatCode>General</c:formatCode>
                <c:ptCount val="30"/>
                <c:pt idx="0">
                  <c:v>#N/A</c:v>
                </c:pt>
                <c:pt idx="1">
                  <c:v>-0.240200000000002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'Avg Velocity'!$CP$3:$CP$32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0"/>
          <c:order val="6"/>
          <c:spPr>
            <a:ln w="28575">
              <a:noFill/>
            </a:ln>
          </c:spPr>
          <c:marker>
            <c:symbol val="square"/>
            <c:size val="10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'Avg Velocity'!$BH$7:$BH$36</c:f>
                <c:numCache>
                  <c:formatCode>General</c:formatCode>
                  <c:ptCount val="30"/>
                  <c:pt idx="0">
                    <c:v>3.064760879564785</c:v>
                  </c:pt>
                  <c:pt idx="1">
                    <c:v>3.865941019183003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'Avg Velocity'!$BH$7:$BH$36</c:f>
                <c:numCache>
                  <c:formatCode>General</c:formatCode>
                  <c:ptCount val="30"/>
                  <c:pt idx="0">
                    <c:v>3.064760879564785</c:v>
                  </c:pt>
                  <c:pt idx="1">
                    <c:v>3.865941019183003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'Avg Velocity'!$CK$3:$CK$32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'Avg Velocity'!$CP$3:$CP$32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1"/>
          <c:order val="7"/>
          <c:spPr>
            <a:ln w="28575">
              <a:noFill/>
            </a:ln>
          </c:spPr>
          <c:marker>
            <c:symbol val="square"/>
            <c:size val="9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'Avg Velocity'!$BH$7:$BH$36</c:f>
                <c:numCache>
                  <c:formatCode>General</c:formatCode>
                  <c:ptCount val="30"/>
                  <c:pt idx="0">
                    <c:v>3.064760879564785</c:v>
                  </c:pt>
                  <c:pt idx="1">
                    <c:v>3.865941019183003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'Avg Velocity'!$BH$7:$BH$36</c:f>
                <c:numCache>
                  <c:formatCode>General</c:formatCode>
                  <c:ptCount val="30"/>
                  <c:pt idx="0">
                    <c:v>3.064760879564785</c:v>
                  </c:pt>
                  <c:pt idx="1">
                    <c:v>3.865941019183003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'Avg Velocity'!$CJ$3:$CJ$32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'Avg Velocity'!$CP$3:$CP$32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2"/>
          <c:order val="8"/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'Avg Velocity'!$BH$7:$BH$36</c:f>
                <c:numCache>
                  <c:formatCode>General</c:formatCode>
                  <c:ptCount val="30"/>
                  <c:pt idx="0">
                    <c:v>3.064760879564785</c:v>
                  </c:pt>
                  <c:pt idx="1">
                    <c:v>3.865941019183003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'Avg Velocity'!$BH$7:$BH$36</c:f>
                <c:numCache>
                  <c:formatCode>General</c:formatCode>
                  <c:ptCount val="30"/>
                  <c:pt idx="0">
                    <c:v>3.064760879564785</c:v>
                  </c:pt>
                  <c:pt idx="1">
                    <c:v>3.865941019183003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'Avg Velocity'!$CI$3:$CI$32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'Avg Velocity'!$CP$3:$CP$32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3"/>
          <c:order val="9"/>
          <c:spPr>
            <a:ln w="28575">
              <a:noFill/>
            </a:ln>
          </c:spPr>
          <c:marker>
            <c:symbol val="square"/>
            <c:size val="6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'Avg Velocity'!$BH$7:$BH$36</c:f>
                <c:numCache>
                  <c:formatCode>General</c:formatCode>
                  <c:ptCount val="30"/>
                  <c:pt idx="0">
                    <c:v>3.064760879564785</c:v>
                  </c:pt>
                  <c:pt idx="1">
                    <c:v>3.865941019183003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'Avg Velocity'!$BH$7:$BH$36</c:f>
                <c:numCache>
                  <c:formatCode>General</c:formatCode>
                  <c:ptCount val="30"/>
                  <c:pt idx="0">
                    <c:v>3.064760879564785</c:v>
                  </c:pt>
                  <c:pt idx="1">
                    <c:v>3.865941019183003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'Avg Velocity'!$CH$3:$CH$32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'Avg Velocity'!$CP$3:$CP$32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4"/>
          <c:order val="10"/>
          <c:spPr>
            <a:ln w="28575">
              <a:noFill/>
            </a:ln>
          </c:spPr>
          <c:marker>
            <c:symbol val="square"/>
            <c:size val="4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'Avg Velocity'!$BH$7:$BH$36</c:f>
                <c:numCache>
                  <c:formatCode>General</c:formatCode>
                  <c:ptCount val="30"/>
                  <c:pt idx="0">
                    <c:v>3.064760879564785</c:v>
                  </c:pt>
                  <c:pt idx="1">
                    <c:v>3.865941019183003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'Avg Velocity'!$BH$7:$BH$36</c:f>
                <c:numCache>
                  <c:formatCode>General</c:formatCode>
                  <c:ptCount val="30"/>
                  <c:pt idx="0">
                    <c:v>3.064760879564785</c:v>
                  </c:pt>
                  <c:pt idx="1">
                    <c:v>3.865941019183003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'Avg Velocity'!$CG$3:$CG$32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'Avg Velocity'!$CP$3:$CP$32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5"/>
          <c:order val="11"/>
          <c:spPr>
            <a:ln w="28575">
              <a:noFill/>
            </a:ln>
          </c:spPr>
          <c:marker>
            <c:symbol val="square"/>
            <c:size val="3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'Avg Velocity'!$BH$7:$BH$36</c:f>
                <c:numCache>
                  <c:formatCode>General</c:formatCode>
                  <c:ptCount val="30"/>
                  <c:pt idx="0">
                    <c:v>3.064760879564785</c:v>
                  </c:pt>
                  <c:pt idx="1">
                    <c:v>3.865941019183003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'Avg Velocity'!$BH$7:$BH$36</c:f>
                <c:numCache>
                  <c:formatCode>General</c:formatCode>
                  <c:ptCount val="30"/>
                  <c:pt idx="0">
                    <c:v>3.064760879564785</c:v>
                  </c:pt>
                  <c:pt idx="1">
                    <c:v>3.865941019183003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'Avg Velocity'!$CF$3:$CF$32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'Avg Velocity'!$CP$3:$CP$32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36"/>
          <c:order val="12"/>
          <c:spPr>
            <a:ln w="28575">
              <a:noFill/>
            </a:ln>
          </c:spPr>
          <c:marker>
            <c:symbol val="none"/>
          </c:marker>
          <c:errBars>
            <c:errDir val="y"/>
            <c:errBarType val="both"/>
            <c:errValType val="cust"/>
            <c:noEndCap val="1"/>
            <c:plus>
              <c:numRef>
                <c:f>'Avg Velocity'!$BF$51:$BF$251</c:f>
                <c:numCache>
                  <c:formatCode>General</c:formatCode>
                  <c:ptCount val="201"/>
                  <c:pt idx="0">
                    <c:v>0.02</c:v>
                  </c:pt>
                  <c:pt idx="1">
                    <c:v>0.024</c:v>
                  </c:pt>
                  <c:pt idx="2">
                    <c:v>0.028</c:v>
                  </c:pt>
                  <c:pt idx="3">
                    <c:v>0.0320000000000001</c:v>
                  </c:pt>
                  <c:pt idx="4">
                    <c:v>0.0360000000000001</c:v>
                  </c:pt>
                  <c:pt idx="5">
                    <c:v>0.0400000000000001</c:v>
                  </c:pt>
                  <c:pt idx="6">
                    <c:v>0.0440000000000001</c:v>
                  </c:pt>
                  <c:pt idx="7">
                    <c:v>0.0480000000000002</c:v>
                  </c:pt>
                  <c:pt idx="8">
                    <c:v>0.0520000000000003</c:v>
                  </c:pt>
                  <c:pt idx="9">
                    <c:v>0.0560000000000003</c:v>
                  </c:pt>
                  <c:pt idx="10">
                    <c:v>0.0600000000000003</c:v>
                  </c:pt>
                  <c:pt idx="11">
                    <c:v>0.0640000000000003</c:v>
                  </c:pt>
                  <c:pt idx="12">
                    <c:v>0.0680000000000004</c:v>
                  </c:pt>
                  <c:pt idx="13">
                    <c:v>0.0720000000000004</c:v>
                  </c:pt>
                  <c:pt idx="14">
                    <c:v>0.0760000000000004</c:v>
                  </c:pt>
                  <c:pt idx="15">
                    <c:v>0.0800000000000005</c:v>
                  </c:pt>
                  <c:pt idx="16">
                    <c:v>0.0840000000000005</c:v>
                  </c:pt>
                  <c:pt idx="17">
                    <c:v>0.0880000000000005</c:v>
                  </c:pt>
                  <c:pt idx="18">
                    <c:v>0.0920000000000005</c:v>
                  </c:pt>
                  <c:pt idx="19">
                    <c:v>0.0960000000000006</c:v>
                  </c:pt>
                  <c:pt idx="20">
                    <c:v>0.100000000000001</c:v>
                  </c:pt>
                  <c:pt idx="21">
                    <c:v>0.104000000000001</c:v>
                  </c:pt>
                  <c:pt idx="22">
                    <c:v>0.108000000000001</c:v>
                  </c:pt>
                  <c:pt idx="23">
                    <c:v>0.112000000000001</c:v>
                  </c:pt>
                  <c:pt idx="24">
                    <c:v>0.116000000000001</c:v>
                  </c:pt>
                  <c:pt idx="25">
                    <c:v>0.120000000000001</c:v>
                  </c:pt>
                  <c:pt idx="26">
                    <c:v>0.124000000000001</c:v>
                  </c:pt>
                  <c:pt idx="27">
                    <c:v>0.128000000000001</c:v>
                  </c:pt>
                  <c:pt idx="28">
                    <c:v>0.132000000000001</c:v>
                  </c:pt>
                  <c:pt idx="29">
                    <c:v>0.136000000000001</c:v>
                  </c:pt>
                  <c:pt idx="30">
                    <c:v>0.140000000000001</c:v>
                  </c:pt>
                  <c:pt idx="31">
                    <c:v>0.144000000000001</c:v>
                  </c:pt>
                  <c:pt idx="32">
                    <c:v>0.148000000000001</c:v>
                  </c:pt>
                  <c:pt idx="33">
                    <c:v>0.152000000000001</c:v>
                  </c:pt>
                  <c:pt idx="34">
                    <c:v>0.156000000000001</c:v>
                  </c:pt>
                  <c:pt idx="35">
                    <c:v>0.160000000000001</c:v>
                  </c:pt>
                  <c:pt idx="36">
                    <c:v>0.164000000000001</c:v>
                  </c:pt>
                  <c:pt idx="37">
                    <c:v>0.168000000000001</c:v>
                  </c:pt>
                  <c:pt idx="38">
                    <c:v>0.172000000000001</c:v>
                  </c:pt>
                  <c:pt idx="39">
                    <c:v>0.176000000000001</c:v>
                  </c:pt>
                  <c:pt idx="40">
                    <c:v>0.180000000000001</c:v>
                  </c:pt>
                  <c:pt idx="41">
                    <c:v>0.184000000000001</c:v>
                  </c:pt>
                  <c:pt idx="42">
                    <c:v>0.188000000000001</c:v>
                  </c:pt>
                  <c:pt idx="43">
                    <c:v>0.192000000000001</c:v>
                  </c:pt>
                  <c:pt idx="44">
                    <c:v>0.196000000000001</c:v>
                  </c:pt>
                  <c:pt idx="45">
                    <c:v>0.200000000000001</c:v>
                  </c:pt>
                  <c:pt idx="46">
                    <c:v>0.204000000000001</c:v>
                  </c:pt>
                  <c:pt idx="47">
                    <c:v>0.208000000000001</c:v>
                  </c:pt>
                  <c:pt idx="48">
                    <c:v>0.212000000000001</c:v>
                  </c:pt>
                  <c:pt idx="49">
                    <c:v>0.216000000000001</c:v>
                  </c:pt>
                  <c:pt idx="50">
                    <c:v>0.220000000000001</c:v>
                  </c:pt>
                  <c:pt idx="51">
                    <c:v>0.224000000000001</c:v>
                  </c:pt>
                  <c:pt idx="52">
                    <c:v>0.228000000000002</c:v>
                  </c:pt>
                  <c:pt idx="53">
                    <c:v>0.232000000000002</c:v>
                  </c:pt>
                  <c:pt idx="54">
                    <c:v>0.236000000000002</c:v>
                  </c:pt>
                  <c:pt idx="55">
                    <c:v>0.240000000000002</c:v>
                  </c:pt>
                  <c:pt idx="56">
                    <c:v>0.244000000000002</c:v>
                  </c:pt>
                  <c:pt idx="57">
                    <c:v>0.248000000000002</c:v>
                  </c:pt>
                  <c:pt idx="58">
                    <c:v>0.252000000000002</c:v>
                  </c:pt>
                  <c:pt idx="59">
                    <c:v>0.256000000000002</c:v>
                  </c:pt>
                  <c:pt idx="60">
                    <c:v>0.260000000000002</c:v>
                  </c:pt>
                  <c:pt idx="61">
                    <c:v>0.264000000000001</c:v>
                  </c:pt>
                  <c:pt idx="62">
                    <c:v>0.268000000000001</c:v>
                  </c:pt>
                  <c:pt idx="63">
                    <c:v>0.272000000000002</c:v>
                  </c:pt>
                  <c:pt idx="64">
                    <c:v>0.276000000000002</c:v>
                  </c:pt>
                  <c:pt idx="65">
                    <c:v>0.280000000000001</c:v>
                  </c:pt>
                  <c:pt idx="66">
                    <c:v>0.284000000000002</c:v>
                  </c:pt>
                  <c:pt idx="67">
                    <c:v>0.288000000000001</c:v>
                  </c:pt>
                  <c:pt idx="68">
                    <c:v>0.292000000000001</c:v>
                  </c:pt>
                  <c:pt idx="69">
                    <c:v>0.296000000000001</c:v>
                  </c:pt>
                  <c:pt idx="70">
                    <c:v>0.300000000000001</c:v>
                  </c:pt>
                  <c:pt idx="71">
                    <c:v>0.304000000000001</c:v>
                  </c:pt>
                  <c:pt idx="72">
                    <c:v>0.308000000000001</c:v>
                  </c:pt>
                  <c:pt idx="73">
                    <c:v>0.312000000000001</c:v>
                  </c:pt>
                  <c:pt idx="74">
                    <c:v>0.316000000000001</c:v>
                  </c:pt>
                  <c:pt idx="75">
                    <c:v>0.320000000000001</c:v>
                  </c:pt>
                  <c:pt idx="76">
                    <c:v>0.324000000000001</c:v>
                  </c:pt>
                  <c:pt idx="77">
                    <c:v>0.328000000000001</c:v>
                  </c:pt>
                  <c:pt idx="78">
                    <c:v>0.332000000000001</c:v>
                  </c:pt>
                  <c:pt idx="79">
                    <c:v>0.336000000000001</c:v>
                  </c:pt>
                  <c:pt idx="80">
                    <c:v>0.340000000000001</c:v>
                  </c:pt>
                  <c:pt idx="81">
                    <c:v>0.344000000000001</c:v>
                  </c:pt>
                  <c:pt idx="82">
                    <c:v>0.348000000000001</c:v>
                  </c:pt>
                  <c:pt idx="83">
                    <c:v>0.352000000000001</c:v>
                  </c:pt>
                  <c:pt idx="84">
                    <c:v>0.356000000000001</c:v>
                  </c:pt>
                  <c:pt idx="85">
                    <c:v>0.360000000000001</c:v>
                  </c:pt>
                  <c:pt idx="86">
                    <c:v>0.364000000000001</c:v>
                  </c:pt>
                  <c:pt idx="87">
                    <c:v>0.368000000000001</c:v>
                  </c:pt>
                  <c:pt idx="88">
                    <c:v>0.372000000000001</c:v>
                  </c:pt>
                  <c:pt idx="89">
                    <c:v>0.376000000000001</c:v>
                  </c:pt>
                  <c:pt idx="90">
                    <c:v>0.380000000000001</c:v>
                  </c:pt>
                  <c:pt idx="91">
                    <c:v>0.384000000000001</c:v>
                  </c:pt>
                  <c:pt idx="92">
                    <c:v>0.388000000000001</c:v>
                  </c:pt>
                  <c:pt idx="93">
                    <c:v>0.392000000000001</c:v>
                  </c:pt>
                  <c:pt idx="94">
                    <c:v>0.396000000000001</c:v>
                  </c:pt>
                  <c:pt idx="95">
                    <c:v>0.400000000000001</c:v>
                  </c:pt>
                  <c:pt idx="96">
                    <c:v>0.404000000000001</c:v>
                  </c:pt>
                  <c:pt idx="97">
                    <c:v>0.408000000000001</c:v>
                  </c:pt>
                  <c:pt idx="98">
                    <c:v>0.412000000000001</c:v>
                  </c:pt>
                  <c:pt idx="99">
                    <c:v>0.416000000000001</c:v>
                  </c:pt>
                  <c:pt idx="100">
                    <c:v>0.419999999999999</c:v>
                  </c:pt>
                  <c:pt idx="101">
                    <c:v>0.415999999999999</c:v>
                  </c:pt>
                  <c:pt idx="102">
                    <c:v>0.411999999999999</c:v>
                  </c:pt>
                  <c:pt idx="103">
                    <c:v>0.407999999999999</c:v>
                  </c:pt>
                  <c:pt idx="104">
                    <c:v>0.403999999999999</c:v>
                  </c:pt>
                  <c:pt idx="105">
                    <c:v>0.399999999999999</c:v>
                  </c:pt>
                  <c:pt idx="106">
                    <c:v>0.395999999999999</c:v>
                  </c:pt>
                  <c:pt idx="107">
                    <c:v>0.391999999999999</c:v>
                  </c:pt>
                  <c:pt idx="108">
                    <c:v>0.387999999999999</c:v>
                  </c:pt>
                  <c:pt idx="109">
                    <c:v>0.383999999999999</c:v>
                  </c:pt>
                  <c:pt idx="110">
                    <c:v>0.379999999999999</c:v>
                  </c:pt>
                  <c:pt idx="111">
                    <c:v>0.375999999999999</c:v>
                  </c:pt>
                  <c:pt idx="112">
                    <c:v>0.371999999999999</c:v>
                  </c:pt>
                  <c:pt idx="113">
                    <c:v>0.367999999999999</c:v>
                  </c:pt>
                  <c:pt idx="114">
                    <c:v>0.363999999999999</c:v>
                  </c:pt>
                  <c:pt idx="115">
                    <c:v>0.359999999999999</c:v>
                  </c:pt>
                  <c:pt idx="116">
                    <c:v>0.355999999999999</c:v>
                  </c:pt>
                  <c:pt idx="117">
                    <c:v>0.351999999999999</c:v>
                  </c:pt>
                  <c:pt idx="118">
                    <c:v>0.347999999999999</c:v>
                  </c:pt>
                  <c:pt idx="119">
                    <c:v>0.343999999999999</c:v>
                  </c:pt>
                  <c:pt idx="120">
                    <c:v>0.339999999999999</c:v>
                  </c:pt>
                  <c:pt idx="121">
                    <c:v>0.335999999999999</c:v>
                  </c:pt>
                  <c:pt idx="122">
                    <c:v>0.331999999999999</c:v>
                  </c:pt>
                  <c:pt idx="123">
                    <c:v>0.327999999999999</c:v>
                  </c:pt>
                  <c:pt idx="124">
                    <c:v>0.323999999999999</c:v>
                  </c:pt>
                  <c:pt idx="125">
                    <c:v>0.319999999999999</c:v>
                  </c:pt>
                  <c:pt idx="126">
                    <c:v>0.315999999999999</c:v>
                  </c:pt>
                  <c:pt idx="127">
                    <c:v>0.311999999999999</c:v>
                  </c:pt>
                  <c:pt idx="128">
                    <c:v>0.307999999999999</c:v>
                  </c:pt>
                  <c:pt idx="129">
                    <c:v>0.303999999999999</c:v>
                  </c:pt>
                  <c:pt idx="130">
                    <c:v>0.299999999999999</c:v>
                  </c:pt>
                  <c:pt idx="131">
                    <c:v>0.295999999999999</c:v>
                  </c:pt>
                  <c:pt idx="132">
                    <c:v>0.291999999999999</c:v>
                  </c:pt>
                  <c:pt idx="133">
                    <c:v>0.287999999999999</c:v>
                  </c:pt>
                  <c:pt idx="134">
                    <c:v>0.283999999999999</c:v>
                  </c:pt>
                  <c:pt idx="135">
                    <c:v>0.279999999999999</c:v>
                  </c:pt>
                  <c:pt idx="136">
                    <c:v>0.275999999999999</c:v>
                  </c:pt>
                  <c:pt idx="137">
                    <c:v>0.271999999999999</c:v>
                  </c:pt>
                  <c:pt idx="138">
                    <c:v>0.267999999999999</c:v>
                  </c:pt>
                  <c:pt idx="139">
                    <c:v>0.263999999999999</c:v>
                  </c:pt>
                  <c:pt idx="140">
                    <c:v>0.259999999999999</c:v>
                  </c:pt>
                  <c:pt idx="141">
                    <c:v>0.255999999999999</c:v>
                  </c:pt>
                  <c:pt idx="142">
                    <c:v>0.251999999999999</c:v>
                  </c:pt>
                  <c:pt idx="143">
                    <c:v>0.247999999999999</c:v>
                  </c:pt>
                  <c:pt idx="144">
                    <c:v>0.243999999999999</c:v>
                  </c:pt>
                  <c:pt idx="145">
                    <c:v>0.239999999999999</c:v>
                  </c:pt>
                  <c:pt idx="146">
                    <c:v>0.235999999999999</c:v>
                  </c:pt>
                  <c:pt idx="147">
                    <c:v>0.231999999999999</c:v>
                  </c:pt>
                  <c:pt idx="148">
                    <c:v>0.227999999999999</c:v>
                  </c:pt>
                  <c:pt idx="149">
                    <c:v>0.223999999999999</c:v>
                  </c:pt>
                  <c:pt idx="150">
                    <c:v>0.219999999999999</c:v>
                  </c:pt>
                  <c:pt idx="151">
                    <c:v>0.215999999999999</c:v>
                  </c:pt>
                  <c:pt idx="152">
                    <c:v>0.211999999999999</c:v>
                  </c:pt>
                  <c:pt idx="153">
                    <c:v>0.207999999999999</c:v>
                  </c:pt>
                  <c:pt idx="154">
                    <c:v>0.203999999999999</c:v>
                  </c:pt>
                  <c:pt idx="155">
                    <c:v>0.199999999999999</c:v>
                  </c:pt>
                  <c:pt idx="156">
                    <c:v>0.195999999999999</c:v>
                  </c:pt>
                  <c:pt idx="157">
                    <c:v>0.191999999999999</c:v>
                  </c:pt>
                  <c:pt idx="158">
                    <c:v>0.187999999999999</c:v>
                  </c:pt>
                  <c:pt idx="159">
                    <c:v>0.183999999999999</c:v>
                  </c:pt>
                  <c:pt idx="160">
                    <c:v>0.179999999999999</c:v>
                  </c:pt>
                  <c:pt idx="161">
                    <c:v>0.175999999999999</c:v>
                  </c:pt>
                  <c:pt idx="162">
                    <c:v>0.171999999999999</c:v>
                  </c:pt>
                  <c:pt idx="163">
                    <c:v>0.167999999999999</c:v>
                  </c:pt>
                  <c:pt idx="164">
                    <c:v>0.163999999999999</c:v>
                  </c:pt>
                  <c:pt idx="165">
                    <c:v>0.159999999999999</c:v>
                  </c:pt>
                  <c:pt idx="166">
                    <c:v>0.155999999999999</c:v>
                  </c:pt>
                  <c:pt idx="167">
                    <c:v>0.151999999999999</c:v>
                  </c:pt>
                  <c:pt idx="168">
                    <c:v>0.147999999999999</c:v>
                  </c:pt>
                  <c:pt idx="169">
                    <c:v>0.143999999999999</c:v>
                  </c:pt>
                  <c:pt idx="170">
                    <c:v>0.139999999999999</c:v>
                  </c:pt>
                  <c:pt idx="171">
                    <c:v>0.135999999999999</c:v>
                  </c:pt>
                  <c:pt idx="172">
                    <c:v>0.131999999999999</c:v>
                  </c:pt>
                  <c:pt idx="173">
                    <c:v>0.127999999999999</c:v>
                  </c:pt>
                  <c:pt idx="174">
                    <c:v>0.123999999999999</c:v>
                  </c:pt>
                  <c:pt idx="175">
                    <c:v>0.119999999999999</c:v>
                  </c:pt>
                  <c:pt idx="176">
                    <c:v>0.115999999999999</c:v>
                  </c:pt>
                  <c:pt idx="177">
                    <c:v>0.111999999999999</c:v>
                  </c:pt>
                  <c:pt idx="178">
                    <c:v>0.107999999999999</c:v>
                  </c:pt>
                  <c:pt idx="179">
                    <c:v>0.103999999999999</c:v>
                  </c:pt>
                  <c:pt idx="180">
                    <c:v>0.0999999999999986</c:v>
                  </c:pt>
                  <c:pt idx="181">
                    <c:v>0.0959999999999987</c:v>
                  </c:pt>
                  <c:pt idx="182">
                    <c:v>0.0919999999999986</c:v>
                  </c:pt>
                  <c:pt idx="183">
                    <c:v>0.0879999999999986</c:v>
                  </c:pt>
                  <c:pt idx="184">
                    <c:v>0.0839999999999986</c:v>
                  </c:pt>
                  <c:pt idx="185">
                    <c:v>0.0799999999999986</c:v>
                  </c:pt>
                  <c:pt idx="186">
                    <c:v>0.0759999999999986</c:v>
                  </c:pt>
                  <c:pt idx="187">
                    <c:v>0.0719999999999986</c:v>
                  </c:pt>
                  <c:pt idx="188">
                    <c:v>0.0679999999999986</c:v>
                  </c:pt>
                  <c:pt idx="189">
                    <c:v>0.0639999999999986</c:v>
                  </c:pt>
                  <c:pt idx="190">
                    <c:v>0.0599999999999986</c:v>
                  </c:pt>
                  <c:pt idx="191">
                    <c:v>0.0559999999999986</c:v>
                  </c:pt>
                  <c:pt idx="192">
                    <c:v>0.0519999999999986</c:v>
                  </c:pt>
                  <c:pt idx="193">
                    <c:v>0.0479999999999985</c:v>
                  </c:pt>
                  <c:pt idx="194">
                    <c:v>0.0439999999999985</c:v>
                  </c:pt>
                  <c:pt idx="195">
                    <c:v>0.0399999999999986</c:v>
                  </c:pt>
                  <c:pt idx="196">
                    <c:v>0.0359999999999986</c:v>
                  </c:pt>
                  <c:pt idx="197">
                    <c:v>0.0319999999999986</c:v>
                  </c:pt>
                  <c:pt idx="198">
                    <c:v>0.0279999999999986</c:v>
                  </c:pt>
                  <c:pt idx="199">
                    <c:v>0.0239999999999986</c:v>
                  </c:pt>
                  <c:pt idx="200">
                    <c:v>0.0199999999999987</c:v>
                  </c:pt>
                </c:numCache>
              </c:numRef>
            </c:plus>
            <c:minus>
              <c:numRef>
                <c:f>'Avg Velocity'!$BF$51:$BF$251</c:f>
                <c:numCache>
                  <c:formatCode>General</c:formatCode>
                  <c:ptCount val="201"/>
                  <c:pt idx="0">
                    <c:v>0.02</c:v>
                  </c:pt>
                  <c:pt idx="1">
                    <c:v>0.024</c:v>
                  </c:pt>
                  <c:pt idx="2">
                    <c:v>0.028</c:v>
                  </c:pt>
                  <c:pt idx="3">
                    <c:v>0.0320000000000001</c:v>
                  </c:pt>
                  <c:pt idx="4">
                    <c:v>0.0360000000000001</c:v>
                  </c:pt>
                  <c:pt idx="5">
                    <c:v>0.0400000000000001</c:v>
                  </c:pt>
                  <c:pt idx="6">
                    <c:v>0.0440000000000001</c:v>
                  </c:pt>
                  <c:pt idx="7">
                    <c:v>0.0480000000000002</c:v>
                  </c:pt>
                  <c:pt idx="8">
                    <c:v>0.0520000000000003</c:v>
                  </c:pt>
                  <c:pt idx="9">
                    <c:v>0.0560000000000003</c:v>
                  </c:pt>
                  <c:pt idx="10">
                    <c:v>0.0600000000000003</c:v>
                  </c:pt>
                  <c:pt idx="11">
                    <c:v>0.0640000000000003</c:v>
                  </c:pt>
                  <c:pt idx="12">
                    <c:v>0.0680000000000004</c:v>
                  </c:pt>
                  <c:pt idx="13">
                    <c:v>0.0720000000000004</c:v>
                  </c:pt>
                  <c:pt idx="14">
                    <c:v>0.0760000000000004</c:v>
                  </c:pt>
                  <c:pt idx="15">
                    <c:v>0.0800000000000005</c:v>
                  </c:pt>
                  <c:pt idx="16">
                    <c:v>0.0840000000000005</c:v>
                  </c:pt>
                  <c:pt idx="17">
                    <c:v>0.0880000000000005</c:v>
                  </c:pt>
                  <c:pt idx="18">
                    <c:v>0.0920000000000005</c:v>
                  </c:pt>
                  <c:pt idx="19">
                    <c:v>0.0960000000000006</c:v>
                  </c:pt>
                  <c:pt idx="20">
                    <c:v>0.100000000000001</c:v>
                  </c:pt>
                  <c:pt idx="21">
                    <c:v>0.104000000000001</c:v>
                  </c:pt>
                  <c:pt idx="22">
                    <c:v>0.108000000000001</c:v>
                  </c:pt>
                  <c:pt idx="23">
                    <c:v>0.112000000000001</c:v>
                  </c:pt>
                  <c:pt idx="24">
                    <c:v>0.116000000000001</c:v>
                  </c:pt>
                  <c:pt idx="25">
                    <c:v>0.120000000000001</c:v>
                  </c:pt>
                  <c:pt idx="26">
                    <c:v>0.124000000000001</c:v>
                  </c:pt>
                  <c:pt idx="27">
                    <c:v>0.128000000000001</c:v>
                  </c:pt>
                  <c:pt idx="28">
                    <c:v>0.132000000000001</c:v>
                  </c:pt>
                  <c:pt idx="29">
                    <c:v>0.136000000000001</c:v>
                  </c:pt>
                  <c:pt idx="30">
                    <c:v>0.140000000000001</c:v>
                  </c:pt>
                  <c:pt idx="31">
                    <c:v>0.144000000000001</c:v>
                  </c:pt>
                  <c:pt idx="32">
                    <c:v>0.148000000000001</c:v>
                  </c:pt>
                  <c:pt idx="33">
                    <c:v>0.152000000000001</c:v>
                  </c:pt>
                  <c:pt idx="34">
                    <c:v>0.156000000000001</c:v>
                  </c:pt>
                  <c:pt idx="35">
                    <c:v>0.160000000000001</c:v>
                  </c:pt>
                  <c:pt idx="36">
                    <c:v>0.164000000000001</c:v>
                  </c:pt>
                  <c:pt idx="37">
                    <c:v>0.168000000000001</c:v>
                  </c:pt>
                  <c:pt idx="38">
                    <c:v>0.172000000000001</c:v>
                  </c:pt>
                  <c:pt idx="39">
                    <c:v>0.176000000000001</c:v>
                  </c:pt>
                  <c:pt idx="40">
                    <c:v>0.180000000000001</c:v>
                  </c:pt>
                  <c:pt idx="41">
                    <c:v>0.184000000000001</c:v>
                  </c:pt>
                  <c:pt idx="42">
                    <c:v>0.188000000000001</c:v>
                  </c:pt>
                  <c:pt idx="43">
                    <c:v>0.192000000000001</c:v>
                  </c:pt>
                  <c:pt idx="44">
                    <c:v>0.196000000000001</c:v>
                  </c:pt>
                  <c:pt idx="45">
                    <c:v>0.200000000000001</c:v>
                  </c:pt>
                  <c:pt idx="46">
                    <c:v>0.204000000000001</c:v>
                  </c:pt>
                  <c:pt idx="47">
                    <c:v>0.208000000000001</c:v>
                  </c:pt>
                  <c:pt idx="48">
                    <c:v>0.212000000000001</c:v>
                  </c:pt>
                  <c:pt idx="49">
                    <c:v>0.216000000000001</c:v>
                  </c:pt>
                  <c:pt idx="50">
                    <c:v>0.220000000000001</c:v>
                  </c:pt>
                  <c:pt idx="51">
                    <c:v>0.224000000000001</c:v>
                  </c:pt>
                  <c:pt idx="52">
                    <c:v>0.228000000000002</c:v>
                  </c:pt>
                  <c:pt idx="53">
                    <c:v>0.232000000000002</c:v>
                  </c:pt>
                  <c:pt idx="54">
                    <c:v>0.236000000000002</c:v>
                  </c:pt>
                  <c:pt idx="55">
                    <c:v>0.240000000000002</c:v>
                  </c:pt>
                  <c:pt idx="56">
                    <c:v>0.244000000000002</c:v>
                  </c:pt>
                  <c:pt idx="57">
                    <c:v>0.248000000000002</c:v>
                  </c:pt>
                  <c:pt idx="58">
                    <c:v>0.252000000000002</c:v>
                  </c:pt>
                  <c:pt idx="59">
                    <c:v>0.256000000000002</c:v>
                  </c:pt>
                  <c:pt idx="60">
                    <c:v>0.260000000000002</c:v>
                  </c:pt>
                  <c:pt idx="61">
                    <c:v>0.264000000000001</c:v>
                  </c:pt>
                  <c:pt idx="62">
                    <c:v>0.268000000000001</c:v>
                  </c:pt>
                  <c:pt idx="63">
                    <c:v>0.272000000000002</c:v>
                  </c:pt>
                  <c:pt idx="64">
                    <c:v>0.276000000000002</c:v>
                  </c:pt>
                  <c:pt idx="65">
                    <c:v>0.280000000000001</c:v>
                  </c:pt>
                  <c:pt idx="66">
                    <c:v>0.284000000000002</c:v>
                  </c:pt>
                  <c:pt idx="67">
                    <c:v>0.288000000000001</c:v>
                  </c:pt>
                  <c:pt idx="68">
                    <c:v>0.292000000000001</c:v>
                  </c:pt>
                  <c:pt idx="69">
                    <c:v>0.296000000000001</c:v>
                  </c:pt>
                  <c:pt idx="70">
                    <c:v>0.300000000000001</c:v>
                  </c:pt>
                  <c:pt idx="71">
                    <c:v>0.304000000000001</c:v>
                  </c:pt>
                  <c:pt idx="72">
                    <c:v>0.308000000000001</c:v>
                  </c:pt>
                  <c:pt idx="73">
                    <c:v>0.312000000000001</c:v>
                  </c:pt>
                  <c:pt idx="74">
                    <c:v>0.316000000000001</c:v>
                  </c:pt>
                  <c:pt idx="75">
                    <c:v>0.320000000000001</c:v>
                  </c:pt>
                  <c:pt idx="76">
                    <c:v>0.324000000000001</c:v>
                  </c:pt>
                  <c:pt idx="77">
                    <c:v>0.328000000000001</c:v>
                  </c:pt>
                  <c:pt idx="78">
                    <c:v>0.332000000000001</c:v>
                  </c:pt>
                  <c:pt idx="79">
                    <c:v>0.336000000000001</c:v>
                  </c:pt>
                  <c:pt idx="80">
                    <c:v>0.340000000000001</c:v>
                  </c:pt>
                  <c:pt idx="81">
                    <c:v>0.344000000000001</c:v>
                  </c:pt>
                  <c:pt idx="82">
                    <c:v>0.348000000000001</c:v>
                  </c:pt>
                  <c:pt idx="83">
                    <c:v>0.352000000000001</c:v>
                  </c:pt>
                  <c:pt idx="84">
                    <c:v>0.356000000000001</c:v>
                  </c:pt>
                  <c:pt idx="85">
                    <c:v>0.360000000000001</c:v>
                  </c:pt>
                  <c:pt idx="86">
                    <c:v>0.364000000000001</c:v>
                  </c:pt>
                  <c:pt idx="87">
                    <c:v>0.368000000000001</c:v>
                  </c:pt>
                  <c:pt idx="88">
                    <c:v>0.372000000000001</c:v>
                  </c:pt>
                  <c:pt idx="89">
                    <c:v>0.376000000000001</c:v>
                  </c:pt>
                  <c:pt idx="90">
                    <c:v>0.380000000000001</c:v>
                  </c:pt>
                  <c:pt idx="91">
                    <c:v>0.384000000000001</c:v>
                  </c:pt>
                  <c:pt idx="92">
                    <c:v>0.388000000000001</c:v>
                  </c:pt>
                  <c:pt idx="93">
                    <c:v>0.392000000000001</c:v>
                  </c:pt>
                  <c:pt idx="94">
                    <c:v>0.396000000000001</c:v>
                  </c:pt>
                  <c:pt idx="95">
                    <c:v>0.400000000000001</c:v>
                  </c:pt>
                  <c:pt idx="96">
                    <c:v>0.404000000000001</c:v>
                  </c:pt>
                  <c:pt idx="97">
                    <c:v>0.408000000000001</c:v>
                  </c:pt>
                  <c:pt idx="98">
                    <c:v>0.412000000000001</c:v>
                  </c:pt>
                  <c:pt idx="99">
                    <c:v>0.416000000000001</c:v>
                  </c:pt>
                  <c:pt idx="100">
                    <c:v>0.419999999999999</c:v>
                  </c:pt>
                  <c:pt idx="101">
                    <c:v>0.415999999999999</c:v>
                  </c:pt>
                  <c:pt idx="102">
                    <c:v>0.411999999999999</c:v>
                  </c:pt>
                  <c:pt idx="103">
                    <c:v>0.407999999999999</c:v>
                  </c:pt>
                  <c:pt idx="104">
                    <c:v>0.403999999999999</c:v>
                  </c:pt>
                  <c:pt idx="105">
                    <c:v>0.399999999999999</c:v>
                  </c:pt>
                  <c:pt idx="106">
                    <c:v>0.395999999999999</c:v>
                  </c:pt>
                  <c:pt idx="107">
                    <c:v>0.391999999999999</c:v>
                  </c:pt>
                  <c:pt idx="108">
                    <c:v>0.387999999999999</c:v>
                  </c:pt>
                  <c:pt idx="109">
                    <c:v>0.383999999999999</c:v>
                  </c:pt>
                  <c:pt idx="110">
                    <c:v>0.379999999999999</c:v>
                  </c:pt>
                  <c:pt idx="111">
                    <c:v>0.375999999999999</c:v>
                  </c:pt>
                  <c:pt idx="112">
                    <c:v>0.371999999999999</c:v>
                  </c:pt>
                  <c:pt idx="113">
                    <c:v>0.367999999999999</c:v>
                  </c:pt>
                  <c:pt idx="114">
                    <c:v>0.363999999999999</c:v>
                  </c:pt>
                  <c:pt idx="115">
                    <c:v>0.359999999999999</c:v>
                  </c:pt>
                  <c:pt idx="116">
                    <c:v>0.355999999999999</c:v>
                  </c:pt>
                  <c:pt idx="117">
                    <c:v>0.351999999999999</c:v>
                  </c:pt>
                  <c:pt idx="118">
                    <c:v>0.347999999999999</c:v>
                  </c:pt>
                  <c:pt idx="119">
                    <c:v>0.343999999999999</c:v>
                  </c:pt>
                  <c:pt idx="120">
                    <c:v>0.339999999999999</c:v>
                  </c:pt>
                  <c:pt idx="121">
                    <c:v>0.335999999999999</c:v>
                  </c:pt>
                  <c:pt idx="122">
                    <c:v>0.331999999999999</c:v>
                  </c:pt>
                  <c:pt idx="123">
                    <c:v>0.327999999999999</c:v>
                  </c:pt>
                  <c:pt idx="124">
                    <c:v>0.323999999999999</c:v>
                  </c:pt>
                  <c:pt idx="125">
                    <c:v>0.319999999999999</c:v>
                  </c:pt>
                  <c:pt idx="126">
                    <c:v>0.315999999999999</c:v>
                  </c:pt>
                  <c:pt idx="127">
                    <c:v>0.311999999999999</c:v>
                  </c:pt>
                  <c:pt idx="128">
                    <c:v>0.307999999999999</c:v>
                  </c:pt>
                  <c:pt idx="129">
                    <c:v>0.303999999999999</c:v>
                  </c:pt>
                  <c:pt idx="130">
                    <c:v>0.299999999999999</c:v>
                  </c:pt>
                  <c:pt idx="131">
                    <c:v>0.295999999999999</c:v>
                  </c:pt>
                  <c:pt idx="132">
                    <c:v>0.291999999999999</c:v>
                  </c:pt>
                  <c:pt idx="133">
                    <c:v>0.287999999999999</c:v>
                  </c:pt>
                  <c:pt idx="134">
                    <c:v>0.283999999999999</c:v>
                  </c:pt>
                  <c:pt idx="135">
                    <c:v>0.279999999999999</c:v>
                  </c:pt>
                  <c:pt idx="136">
                    <c:v>0.275999999999999</c:v>
                  </c:pt>
                  <c:pt idx="137">
                    <c:v>0.271999999999999</c:v>
                  </c:pt>
                  <c:pt idx="138">
                    <c:v>0.267999999999999</c:v>
                  </c:pt>
                  <c:pt idx="139">
                    <c:v>0.263999999999999</c:v>
                  </c:pt>
                  <c:pt idx="140">
                    <c:v>0.259999999999999</c:v>
                  </c:pt>
                  <c:pt idx="141">
                    <c:v>0.255999999999999</c:v>
                  </c:pt>
                  <c:pt idx="142">
                    <c:v>0.251999999999999</c:v>
                  </c:pt>
                  <c:pt idx="143">
                    <c:v>0.247999999999999</c:v>
                  </c:pt>
                  <c:pt idx="144">
                    <c:v>0.243999999999999</c:v>
                  </c:pt>
                  <c:pt idx="145">
                    <c:v>0.239999999999999</c:v>
                  </c:pt>
                  <c:pt idx="146">
                    <c:v>0.235999999999999</c:v>
                  </c:pt>
                  <c:pt idx="147">
                    <c:v>0.231999999999999</c:v>
                  </c:pt>
                  <c:pt idx="148">
                    <c:v>0.227999999999999</c:v>
                  </c:pt>
                  <c:pt idx="149">
                    <c:v>0.223999999999999</c:v>
                  </c:pt>
                  <c:pt idx="150">
                    <c:v>0.219999999999999</c:v>
                  </c:pt>
                  <c:pt idx="151">
                    <c:v>0.215999999999999</c:v>
                  </c:pt>
                  <c:pt idx="152">
                    <c:v>0.211999999999999</c:v>
                  </c:pt>
                  <c:pt idx="153">
                    <c:v>0.207999999999999</c:v>
                  </c:pt>
                  <c:pt idx="154">
                    <c:v>0.203999999999999</c:v>
                  </c:pt>
                  <c:pt idx="155">
                    <c:v>0.199999999999999</c:v>
                  </c:pt>
                  <c:pt idx="156">
                    <c:v>0.195999999999999</c:v>
                  </c:pt>
                  <c:pt idx="157">
                    <c:v>0.191999999999999</c:v>
                  </c:pt>
                  <c:pt idx="158">
                    <c:v>0.187999999999999</c:v>
                  </c:pt>
                  <c:pt idx="159">
                    <c:v>0.183999999999999</c:v>
                  </c:pt>
                  <c:pt idx="160">
                    <c:v>0.179999999999999</c:v>
                  </c:pt>
                  <c:pt idx="161">
                    <c:v>0.175999999999999</c:v>
                  </c:pt>
                  <c:pt idx="162">
                    <c:v>0.171999999999999</c:v>
                  </c:pt>
                  <c:pt idx="163">
                    <c:v>0.167999999999999</c:v>
                  </c:pt>
                  <c:pt idx="164">
                    <c:v>0.163999999999999</c:v>
                  </c:pt>
                  <c:pt idx="165">
                    <c:v>0.159999999999999</c:v>
                  </c:pt>
                  <c:pt idx="166">
                    <c:v>0.155999999999999</c:v>
                  </c:pt>
                  <c:pt idx="167">
                    <c:v>0.151999999999999</c:v>
                  </c:pt>
                  <c:pt idx="168">
                    <c:v>0.147999999999999</c:v>
                  </c:pt>
                  <c:pt idx="169">
                    <c:v>0.143999999999999</c:v>
                  </c:pt>
                  <c:pt idx="170">
                    <c:v>0.139999999999999</c:v>
                  </c:pt>
                  <c:pt idx="171">
                    <c:v>0.135999999999999</c:v>
                  </c:pt>
                  <c:pt idx="172">
                    <c:v>0.131999999999999</c:v>
                  </c:pt>
                  <c:pt idx="173">
                    <c:v>0.127999999999999</c:v>
                  </c:pt>
                  <c:pt idx="174">
                    <c:v>0.123999999999999</c:v>
                  </c:pt>
                  <c:pt idx="175">
                    <c:v>0.119999999999999</c:v>
                  </c:pt>
                  <c:pt idx="176">
                    <c:v>0.115999999999999</c:v>
                  </c:pt>
                  <c:pt idx="177">
                    <c:v>0.111999999999999</c:v>
                  </c:pt>
                  <c:pt idx="178">
                    <c:v>0.107999999999999</c:v>
                  </c:pt>
                  <c:pt idx="179">
                    <c:v>0.103999999999999</c:v>
                  </c:pt>
                  <c:pt idx="180">
                    <c:v>0.0999999999999986</c:v>
                  </c:pt>
                  <c:pt idx="181">
                    <c:v>0.0959999999999987</c:v>
                  </c:pt>
                  <c:pt idx="182">
                    <c:v>0.0919999999999986</c:v>
                  </c:pt>
                  <c:pt idx="183">
                    <c:v>0.0879999999999986</c:v>
                  </c:pt>
                  <c:pt idx="184">
                    <c:v>0.0839999999999986</c:v>
                  </c:pt>
                  <c:pt idx="185">
                    <c:v>0.0799999999999986</c:v>
                  </c:pt>
                  <c:pt idx="186">
                    <c:v>0.0759999999999986</c:v>
                  </c:pt>
                  <c:pt idx="187">
                    <c:v>0.0719999999999986</c:v>
                  </c:pt>
                  <c:pt idx="188">
                    <c:v>0.0679999999999986</c:v>
                  </c:pt>
                  <c:pt idx="189">
                    <c:v>0.0639999999999986</c:v>
                  </c:pt>
                  <c:pt idx="190">
                    <c:v>0.0599999999999986</c:v>
                  </c:pt>
                  <c:pt idx="191">
                    <c:v>0.0559999999999986</c:v>
                  </c:pt>
                  <c:pt idx="192">
                    <c:v>0.0519999999999986</c:v>
                  </c:pt>
                  <c:pt idx="193">
                    <c:v>0.0479999999999985</c:v>
                  </c:pt>
                  <c:pt idx="194">
                    <c:v>0.0439999999999985</c:v>
                  </c:pt>
                  <c:pt idx="195">
                    <c:v>0.0399999999999986</c:v>
                  </c:pt>
                  <c:pt idx="196">
                    <c:v>0.0359999999999986</c:v>
                  </c:pt>
                  <c:pt idx="197">
                    <c:v>0.0319999999999986</c:v>
                  </c:pt>
                  <c:pt idx="198">
                    <c:v>0.0279999999999986</c:v>
                  </c:pt>
                  <c:pt idx="199">
                    <c:v>0.0239999999999986</c:v>
                  </c:pt>
                  <c:pt idx="200">
                    <c:v>0.0199999999999987</c:v>
                  </c:pt>
                </c:numCache>
              </c:numRef>
            </c:minus>
            <c:spPr>
              <a:ln w="12700">
                <a:solidFill>
                  <a:srgbClr val="FF0000"/>
                </a:solidFill>
                <a:prstDash val="solid"/>
              </a:ln>
            </c:spPr>
          </c:errBars>
          <c:xVal>
            <c:numRef>
              <c:f>'Avg Velocity'!$BD$51:$BD$251</c:f>
              <c:numCache>
                <c:formatCode>General</c:formatCode>
                <c:ptCount val="201"/>
                <c:pt idx="0">
                  <c:v>-3.172874708285111</c:v>
                </c:pt>
                <c:pt idx="1">
                  <c:v>-3.151140295487453</c:v>
                </c:pt>
                <c:pt idx="2">
                  <c:v>-3.129405882689795</c:v>
                </c:pt>
                <c:pt idx="3">
                  <c:v>-3.107671469892137</c:v>
                </c:pt>
                <c:pt idx="4">
                  <c:v>-3.08593705709448</c:v>
                </c:pt>
                <c:pt idx="5">
                  <c:v>-3.064202644296822</c:v>
                </c:pt>
                <c:pt idx="6">
                  <c:v>-3.042468231499162</c:v>
                </c:pt>
                <c:pt idx="7">
                  <c:v>-3.020733818701506</c:v>
                </c:pt>
                <c:pt idx="8">
                  <c:v>-2.998999405903846</c:v>
                </c:pt>
                <c:pt idx="9">
                  <c:v>-2.97726499310619</c:v>
                </c:pt>
                <c:pt idx="10">
                  <c:v>-2.955530580308533</c:v>
                </c:pt>
                <c:pt idx="11">
                  <c:v>-2.933796167510875</c:v>
                </c:pt>
                <c:pt idx="12">
                  <c:v>-2.912061754713218</c:v>
                </c:pt>
                <c:pt idx="13">
                  <c:v>-2.89032734191556</c:v>
                </c:pt>
                <c:pt idx="14">
                  <c:v>-2.868592929117902</c:v>
                </c:pt>
                <c:pt idx="15">
                  <c:v>-2.846858516320236</c:v>
                </c:pt>
                <c:pt idx="16">
                  <c:v>-2.825124103522587</c:v>
                </c:pt>
                <c:pt idx="17">
                  <c:v>-2.803389690724929</c:v>
                </c:pt>
                <c:pt idx="18">
                  <c:v>-2.781655277927271</c:v>
                </c:pt>
                <c:pt idx="19">
                  <c:v>-2.759920865129613</c:v>
                </c:pt>
                <c:pt idx="20">
                  <c:v>-2.738186452331955</c:v>
                </c:pt>
                <c:pt idx="21">
                  <c:v>-2.716452039534285</c:v>
                </c:pt>
                <c:pt idx="22">
                  <c:v>-2.69471762673664</c:v>
                </c:pt>
                <c:pt idx="23">
                  <c:v>-2.672983213938982</c:v>
                </c:pt>
                <c:pt idx="24">
                  <c:v>-2.651248801141325</c:v>
                </c:pt>
                <c:pt idx="25">
                  <c:v>-2.629514388343667</c:v>
                </c:pt>
                <c:pt idx="26">
                  <c:v>-2.60777997554601</c:v>
                </c:pt>
                <c:pt idx="27">
                  <c:v>-2.586045562748351</c:v>
                </c:pt>
                <c:pt idx="28">
                  <c:v>-2.564311149950693</c:v>
                </c:pt>
                <c:pt idx="29">
                  <c:v>-2.542576737153036</c:v>
                </c:pt>
                <c:pt idx="30">
                  <c:v>-2.520842324355378</c:v>
                </c:pt>
                <c:pt idx="31">
                  <c:v>-2.49910791155772</c:v>
                </c:pt>
                <c:pt idx="32">
                  <c:v>-2.477373498760063</c:v>
                </c:pt>
                <c:pt idx="33">
                  <c:v>-2.455639085962405</c:v>
                </c:pt>
                <c:pt idx="34">
                  <c:v>-2.433904673164747</c:v>
                </c:pt>
                <c:pt idx="35">
                  <c:v>-2.412170260367089</c:v>
                </c:pt>
                <c:pt idx="36">
                  <c:v>-2.390435847569432</c:v>
                </c:pt>
                <c:pt idx="37">
                  <c:v>-2.368701434771774</c:v>
                </c:pt>
                <c:pt idx="38">
                  <c:v>-2.346967021974116</c:v>
                </c:pt>
                <c:pt idx="39">
                  <c:v>-2.325232609176458</c:v>
                </c:pt>
                <c:pt idx="40">
                  <c:v>-2.303498196378797</c:v>
                </c:pt>
                <c:pt idx="41">
                  <c:v>-2.281763783581143</c:v>
                </c:pt>
                <c:pt idx="42">
                  <c:v>-2.260029370783485</c:v>
                </c:pt>
                <c:pt idx="43">
                  <c:v>-2.238294957985827</c:v>
                </c:pt>
                <c:pt idx="44">
                  <c:v>-2.21656054518817</c:v>
                </c:pt>
                <c:pt idx="45">
                  <c:v>-2.194826132390512</c:v>
                </c:pt>
                <c:pt idx="46">
                  <c:v>-2.173091719592854</c:v>
                </c:pt>
                <c:pt idx="47">
                  <c:v>-2.151357306795196</c:v>
                </c:pt>
                <c:pt idx="48">
                  <c:v>-2.12962289399754</c:v>
                </c:pt>
                <c:pt idx="49">
                  <c:v>-2.107888481199879</c:v>
                </c:pt>
                <c:pt idx="50">
                  <c:v>-2.086154068402223</c:v>
                </c:pt>
                <c:pt idx="51">
                  <c:v>-2.064419655604565</c:v>
                </c:pt>
                <c:pt idx="52">
                  <c:v>-2.042685242806907</c:v>
                </c:pt>
                <c:pt idx="53">
                  <c:v>-2.02095083000925</c:v>
                </c:pt>
                <c:pt idx="54">
                  <c:v>-1.999216417211592</c:v>
                </c:pt>
                <c:pt idx="55">
                  <c:v>-1.977482004413935</c:v>
                </c:pt>
                <c:pt idx="56">
                  <c:v>-1.955747591616277</c:v>
                </c:pt>
                <c:pt idx="57">
                  <c:v>-1.93401317881862</c:v>
                </c:pt>
                <c:pt idx="58">
                  <c:v>-1.912278766020962</c:v>
                </c:pt>
                <c:pt idx="59">
                  <c:v>-1.890544353223305</c:v>
                </c:pt>
                <c:pt idx="60">
                  <c:v>-1.868809940425647</c:v>
                </c:pt>
                <c:pt idx="61">
                  <c:v>-1.84707552762799</c:v>
                </c:pt>
                <c:pt idx="62">
                  <c:v>-1.825341114830332</c:v>
                </c:pt>
                <c:pt idx="63">
                  <c:v>-1.803606702032674</c:v>
                </c:pt>
                <c:pt idx="64">
                  <c:v>-1.781872289235017</c:v>
                </c:pt>
                <c:pt idx="65">
                  <c:v>-1.76013787643736</c:v>
                </c:pt>
                <c:pt idx="66">
                  <c:v>-1.738403463639702</c:v>
                </c:pt>
                <c:pt idx="67">
                  <c:v>-1.716669050842044</c:v>
                </c:pt>
                <c:pt idx="68">
                  <c:v>-1.694934638044387</c:v>
                </c:pt>
                <c:pt idx="69">
                  <c:v>-1.67320022524673</c:v>
                </c:pt>
                <c:pt idx="70">
                  <c:v>-1.651465812449072</c:v>
                </c:pt>
                <c:pt idx="71">
                  <c:v>-1.629731399651414</c:v>
                </c:pt>
                <c:pt idx="72">
                  <c:v>-1.607996986853757</c:v>
                </c:pt>
                <c:pt idx="73">
                  <c:v>-1.5862625740561</c:v>
                </c:pt>
                <c:pt idx="74">
                  <c:v>-1.564528161258442</c:v>
                </c:pt>
                <c:pt idx="75">
                  <c:v>-1.542793748460784</c:v>
                </c:pt>
                <c:pt idx="76">
                  <c:v>-1.521059335663127</c:v>
                </c:pt>
                <c:pt idx="77">
                  <c:v>-1.499324922865469</c:v>
                </c:pt>
                <c:pt idx="78">
                  <c:v>-1.477590510067811</c:v>
                </c:pt>
                <c:pt idx="79">
                  <c:v>-1.455856097270153</c:v>
                </c:pt>
                <c:pt idx="80">
                  <c:v>-1.434121684472496</c:v>
                </c:pt>
                <c:pt idx="81">
                  <c:v>-1.41238727167484</c:v>
                </c:pt>
                <c:pt idx="82">
                  <c:v>-1.390652858877181</c:v>
                </c:pt>
                <c:pt idx="83">
                  <c:v>-1.368918446079524</c:v>
                </c:pt>
                <c:pt idx="84">
                  <c:v>-1.347184033281866</c:v>
                </c:pt>
                <c:pt idx="85">
                  <c:v>-1.325449620484209</c:v>
                </c:pt>
                <c:pt idx="86">
                  <c:v>-1.303715207686551</c:v>
                </c:pt>
                <c:pt idx="87">
                  <c:v>-1.281980794888894</c:v>
                </c:pt>
                <c:pt idx="88">
                  <c:v>-1.260246382091236</c:v>
                </c:pt>
                <c:pt idx="89">
                  <c:v>-1.23851196929358</c:v>
                </c:pt>
                <c:pt idx="90">
                  <c:v>-1.216777556495921</c:v>
                </c:pt>
                <c:pt idx="91">
                  <c:v>-1.195043143698264</c:v>
                </c:pt>
                <c:pt idx="92">
                  <c:v>-1.173308730900606</c:v>
                </c:pt>
                <c:pt idx="93">
                  <c:v>-1.151574318102949</c:v>
                </c:pt>
                <c:pt idx="94">
                  <c:v>-1.129839905305291</c:v>
                </c:pt>
                <c:pt idx="95">
                  <c:v>-1.108105492507633</c:v>
                </c:pt>
                <c:pt idx="96">
                  <c:v>-1.086371079709976</c:v>
                </c:pt>
                <c:pt idx="97">
                  <c:v>-1.064636666912318</c:v>
                </c:pt>
                <c:pt idx="98">
                  <c:v>-1.042902254114661</c:v>
                </c:pt>
                <c:pt idx="99">
                  <c:v>-1.021167841317003</c:v>
                </c:pt>
                <c:pt idx="100">
                  <c:v>-0.999433428519346</c:v>
                </c:pt>
                <c:pt idx="101">
                  <c:v>-0.977699015721688</c:v>
                </c:pt>
                <c:pt idx="102">
                  <c:v>-0.95596460292403</c:v>
                </c:pt>
                <c:pt idx="103">
                  <c:v>-0.934230190126373</c:v>
                </c:pt>
                <c:pt idx="104">
                  <c:v>-0.912495777328715</c:v>
                </c:pt>
                <c:pt idx="105">
                  <c:v>-0.890761364531057</c:v>
                </c:pt>
                <c:pt idx="106">
                  <c:v>-0.8690269517334</c:v>
                </c:pt>
                <c:pt idx="107">
                  <c:v>-0.847292538935742</c:v>
                </c:pt>
                <c:pt idx="108">
                  <c:v>-0.825558126138084</c:v>
                </c:pt>
                <c:pt idx="109">
                  <c:v>-0.803823713340427</c:v>
                </c:pt>
                <c:pt idx="110">
                  <c:v>-0.782089300542769</c:v>
                </c:pt>
                <c:pt idx="111">
                  <c:v>-0.760354887745112</c:v>
                </c:pt>
                <c:pt idx="112">
                  <c:v>-0.738620474947454</c:v>
                </c:pt>
                <c:pt idx="113">
                  <c:v>-0.716886062149796</c:v>
                </c:pt>
                <c:pt idx="114">
                  <c:v>-0.695151649352139</c:v>
                </c:pt>
                <c:pt idx="115">
                  <c:v>-0.673417236554481</c:v>
                </c:pt>
                <c:pt idx="116">
                  <c:v>-0.651682823756823</c:v>
                </c:pt>
                <c:pt idx="117">
                  <c:v>-0.629948410959166</c:v>
                </c:pt>
                <c:pt idx="118">
                  <c:v>-0.608213998161508</c:v>
                </c:pt>
                <c:pt idx="119">
                  <c:v>-0.58647958536385</c:v>
                </c:pt>
                <c:pt idx="120">
                  <c:v>-0.564745172566193</c:v>
                </c:pt>
                <c:pt idx="121">
                  <c:v>-0.543010759768535</c:v>
                </c:pt>
                <c:pt idx="122">
                  <c:v>-0.521276346970878</c:v>
                </c:pt>
                <c:pt idx="123">
                  <c:v>-0.49954193417322</c:v>
                </c:pt>
                <c:pt idx="124">
                  <c:v>-0.477807521375562</c:v>
                </c:pt>
                <c:pt idx="125">
                  <c:v>-0.456073108577905</c:v>
                </c:pt>
                <c:pt idx="126">
                  <c:v>-0.434338695780247</c:v>
                </c:pt>
                <c:pt idx="127">
                  <c:v>-0.41260428298259</c:v>
                </c:pt>
                <c:pt idx="128">
                  <c:v>-0.390869870184932</c:v>
                </c:pt>
                <c:pt idx="129">
                  <c:v>-0.369135457387274</c:v>
                </c:pt>
                <c:pt idx="130">
                  <c:v>-0.347401044589617</c:v>
                </c:pt>
                <c:pt idx="131">
                  <c:v>-0.325666631791959</c:v>
                </c:pt>
                <c:pt idx="132">
                  <c:v>-0.303932218994302</c:v>
                </c:pt>
                <c:pt idx="133">
                  <c:v>-0.282197806196644</c:v>
                </c:pt>
                <c:pt idx="134">
                  <c:v>-0.260463393398986</c:v>
                </c:pt>
                <c:pt idx="135">
                  <c:v>-0.238728980601329</c:v>
                </c:pt>
                <c:pt idx="136">
                  <c:v>-0.216994567803671</c:v>
                </c:pt>
                <c:pt idx="137">
                  <c:v>-0.195260155006014</c:v>
                </c:pt>
                <c:pt idx="138">
                  <c:v>-0.173525742208356</c:v>
                </c:pt>
                <c:pt idx="139">
                  <c:v>-0.151791329410699</c:v>
                </c:pt>
                <c:pt idx="140">
                  <c:v>-0.130056916613041</c:v>
                </c:pt>
                <c:pt idx="141">
                  <c:v>-0.108322503815383</c:v>
                </c:pt>
                <c:pt idx="142">
                  <c:v>-0.0865880910177258</c:v>
                </c:pt>
                <c:pt idx="143">
                  <c:v>-0.0648536782200682</c:v>
                </c:pt>
                <c:pt idx="144">
                  <c:v>-0.0431192654224106</c:v>
                </c:pt>
                <c:pt idx="145">
                  <c:v>-0.021384852624753</c:v>
                </c:pt>
                <c:pt idx="146">
                  <c:v>0.000349560172904571</c:v>
                </c:pt>
                <c:pt idx="147">
                  <c:v>0.0220839729705622</c:v>
                </c:pt>
                <c:pt idx="148">
                  <c:v>0.0438183857682198</c:v>
                </c:pt>
                <c:pt idx="149">
                  <c:v>0.0655527985658773</c:v>
                </c:pt>
                <c:pt idx="150">
                  <c:v>0.0872872113635349</c:v>
                </c:pt>
                <c:pt idx="151">
                  <c:v>0.109021624161193</c:v>
                </c:pt>
                <c:pt idx="152">
                  <c:v>0.13075603695885</c:v>
                </c:pt>
                <c:pt idx="153">
                  <c:v>0.152490449756508</c:v>
                </c:pt>
                <c:pt idx="154">
                  <c:v>0.174224862554165</c:v>
                </c:pt>
                <c:pt idx="155">
                  <c:v>0.195959275351823</c:v>
                </c:pt>
                <c:pt idx="156">
                  <c:v>0.21769368814948</c:v>
                </c:pt>
                <c:pt idx="157">
                  <c:v>0.239428100947138</c:v>
                </c:pt>
                <c:pt idx="158">
                  <c:v>0.261162513744796</c:v>
                </c:pt>
                <c:pt idx="159">
                  <c:v>0.282896926542453</c:v>
                </c:pt>
                <c:pt idx="160">
                  <c:v>0.304631339340111</c:v>
                </c:pt>
                <c:pt idx="161">
                  <c:v>0.326365752137768</c:v>
                </c:pt>
                <c:pt idx="162">
                  <c:v>0.348100164935426</c:v>
                </c:pt>
                <c:pt idx="163">
                  <c:v>0.369834577733084</c:v>
                </c:pt>
                <c:pt idx="164">
                  <c:v>0.391568990530741</c:v>
                </c:pt>
                <c:pt idx="165">
                  <c:v>0.413303403328399</c:v>
                </c:pt>
                <c:pt idx="166">
                  <c:v>0.435037816126056</c:v>
                </c:pt>
                <c:pt idx="167">
                  <c:v>0.456772228923714</c:v>
                </c:pt>
                <c:pt idx="168">
                  <c:v>0.478506641721371</c:v>
                </c:pt>
                <c:pt idx="169">
                  <c:v>0.500241054519029</c:v>
                </c:pt>
                <c:pt idx="170">
                  <c:v>0.521975467316687</c:v>
                </c:pt>
                <c:pt idx="171">
                  <c:v>0.543709880114344</c:v>
                </c:pt>
                <c:pt idx="172">
                  <c:v>0.565444292912002</c:v>
                </c:pt>
                <c:pt idx="173">
                  <c:v>0.58717870570966</c:v>
                </c:pt>
                <c:pt idx="174">
                  <c:v>0.608913118507317</c:v>
                </c:pt>
                <c:pt idx="175">
                  <c:v>0.630647531304975</c:v>
                </c:pt>
                <c:pt idx="176">
                  <c:v>0.652381944102633</c:v>
                </c:pt>
                <c:pt idx="177">
                  <c:v>0.67411635690029</c:v>
                </c:pt>
                <c:pt idx="178">
                  <c:v>0.695850769697948</c:v>
                </c:pt>
                <c:pt idx="179">
                  <c:v>0.717585182495605</c:v>
                </c:pt>
                <c:pt idx="180">
                  <c:v>0.739319595293263</c:v>
                </c:pt>
                <c:pt idx="181">
                  <c:v>0.761054008090921</c:v>
                </c:pt>
                <c:pt idx="182">
                  <c:v>0.782788420888578</c:v>
                </c:pt>
                <c:pt idx="183">
                  <c:v>0.804522833686236</c:v>
                </c:pt>
                <c:pt idx="184">
                  <c:v>0.826257246483894</c:v>
                </c:pt>
                <c:pt idx="185">
                  <c:v>0.847991659281551</c:v>
                </c:pt>
                <c:pt idx="186">
                  <c:v>0.869726072079209</c:v>
                </c:pt>
                <c:pt idx="187">
                  <c:v>0.891460484876867</c:v>
                </c:pt>
                <c:pt idx="188">
                  <c:v>0.913194897674524</c:v>
                </c:pt>
                <c:pt idx="189">
                  <c:v>0.934929310472182</c:v>
                </c:pt>
                <c:pt idx="190">
                  <c:v>0.95666372326984</c:v>
                </c:pt>
                <c:pt idx="191">
                  <c:v>0.978398136067497</c:v>
                </c:pt>
                <c:pt idx="192">
                  <c:v>1.000132548865155</c:v>
                </c:pt>
                <c:pt idx="193">
                  <c:v>1.021866961662812</c:v>
                </c:pt>
                <c:pt idx="194">
                  <c:v>1.04360137446047</c:v>
                </c:pt>
                <c:pt idx="195">
                  <c:v>1.065335787258127</c:v>
                </c:pt>
                <c:pt idx="196">
                  <c:v>1.087070200055785</c:v>
                </c:pt>
                <c:pt idx="197">
                  <c:v>1.108804612853443</c:v>
                </c:pt>
                <c:pt idx="198">
                  <c:v>1.1305390256511</c:v>
                </c:pt>
                <c:pt idx="199">
                  <c:v>1.152273438448758</c:v>
                </c:pt>
                <c:pt idx="200">
                  <c:v>1.174007851246415</c:v>
                </c:pt>
              </c:numCache>
            </c:numRef>
          </c:xVal>
          <c:yVal>
            <c:numRef>
              <c:f>'Avg Velocity'!$BG$51:$BG$251</c:f>
              <c:numCache>
                <c:formatCode>General</c:formatCode>
                <c:ptCount val="201"/>
                <c:pt idx="0">
                  <c:v>4.0</c:v>
                </c:pt>
                <c:pt idx="1">
                  <c:v>4.0</c:v>
                </c:pt>
                <c:pt idx="2">
                  <c:v>4.0</c:v>
                </c:pt>
                <c:pt idx="3">
                  <c:v>4.0</c:v>
                </c:pt>
                <c:pt idx="4">
                  <c:v>4.0</c:v>
                </c:pt>
                <c:pt idx="5">
                  <c:v>4.0</c:v>
                </c:pt>
                <c:pt idx="6">
                  <c:v>4.0</c:v>
                </c:pt>
                <c:pt idx="7">
                  <c:v>4.0</c:v>
                </c:pt>
                <c:pt idx="8">
                  <c:v>4.0</c:v>
                </c:pt>
                <c:pt idx="9">
                  <c:v>4.0</c:v>
                </c:pt>
                <c:pt idx="10">
                  <c:v>4.0</c:v>
                </c:pt>
                <c:pt idx="11">
                  <c:v>4.0</c:v>
                </c:pt>
                <c:pt idx="12">
                  <c:v>4.0</c:v>
                </c:pt>
                <c:pt idx="13">
                  <c:v>4.0</c:v>
                </c:pt>
                <c:pt idx="14">
                  <c:v>4.0</c:v>
                </c:pt>
                <c:pt idx="15">
                  <c:v>4.0</c:v>
                </c:pt>
                <c:pt idx="16">
                  <c:v>4.0</c:v>
                </c:pt>
                <c:pt idx="17">
                  <c:v>4.0</c:v>
                </c:pt>
                <c:pt idx="18">
                  <c:v>4.0</c:v>
                </c:pt>
                <c:pt idx="19">
                  <c:v>4.0</c:v>
                </c:pt>
                <c:pt idx="20">
                  <c:v>4.0</c:v>
                </c:pt>
                <c:pt idx="21">
                  <c:v>4.0</c:v>
                </c:pt>
                <c:pt idx="22">
                  <c:v>4.0</c:v>
                </c:pt>
                <c:pt idx="23">
                  <c:v>4.0</c:v>
                </c:pt>
                <c:pt idx="24">
                  <c:v>4.0</c:v>
                </c:pt>
                <c:pt idx="25">
                  <c:v>4.0</c:v>
                </c:pt>
                <c:pt idx="26">
                  <c:v>4.0</c:v>
                </c:pt>
                <c:pt idx="27">
                  <c:v>4.0</c:v>
                </c:pt>
                <c:pt idx="28">
                  <c:v>4.0</c:v>
                </c:pt>
                <c:pt idx="29">
                  <c:v>4.0</c:v>
                </c:pt>
                <c:pt idx="30">
                  <c:v>4.0</c:v>
                </c:pt>
                <c:pt idx="31">
                  <c:v>4.0</c:v>
                </c:pt>
                <c:pt idx="32">
                  <c:v>4.0</c:v>
                </c:pt>
                <c:pt idx="33">
                  <c:v>4.0</c:v>
                </c:pt>
                <c:pt idx="34">
                  <c:v>4.0</c:v>
                </c:pt>
                <c:pt idx="35">
                  <c:v>4.0</c:v>
                </c:pt>
                <c:pt idx="36">
                  <c:v>4.0</c:v>
                </c:pt>
                <c:pt idx="37">
                  <c:v>4.0</c:v>
                </c:pt>
                <c:pt idx="38">
                  <c:v>4.0</c:v>
                </c:pt>
                <c:pt idx="39">
                  <c:v>4.0</c:v>
                </c:pt>
                <c:pt idx="40">
                  <c:v>4.0</c:v>
                </c:pt>
                <c:pt idx="41">
                  <c:v>4.0</c:v>
                </c:pt>
                <c:pt idx="42">
                  <c:v>4.0</c:v>
                </c:pt>
                <c:pt idx="43">
                  <c:v>4.0</c:v>
                </c:pt>
                <c:pt idx="44">
                  <c:v>4.0</c:v>
                </c:pt>
                <c:pt idx="45">
                  <c:v>4.0</c:v>
                </c:pt>
                <c:pt idx="46">
                  <c:v>4.0</c:v>
                </c:pt>
                <c:pt idx="47">
                  <c:v>4.0</c:v>
                </c:pt>
                <c:pt idx="48">
                  <c:v>4.0</c:v>
                </c:pt>
                <c:pt idx="49">
                  <c:v>4.0</c:v>
                </c:pt>
                <c:pt idx="50">
                  <c:v>4.0</c:v>
                </c:pt>
                <c:pt idx="51">
                  <c:v>4.0</c:v>
                </c:pt>
                <c:pt idx="52">
                  <c:v>4.0</c:v>
                </c:pt>
                <c:pt idx="53">
                  <c:v>4.0</c:v>
                </c:pt>
                <c:pt idx="54">
                  <c:v>4.0</c:v>
                </c:pt>
                <c:pt idx="55">
                  <c:v>4.0</c:v>
                </c:pt>
                <c:pt idx="56">
                  <c:v>4.0</c:v>
                </c:pt>
                <c:pt idx="57">
                  <c:v>4.0</c:v>
                </c:pt>
                <c:pt idx="58">
                  <c:v>4.0</c:v>
                </c:pt>
                <c:pt idx="59">
                  <c:v>4.0</c:v>
                </c:pt>
                <c:pt idx="60">
                  <c:v>4.0</c:v>
                </c:pt>
                <c:pt idx="61">
                  <c:v>4.0</c:v>
                </c:pt>
                <c:pt idx="62">
                  <c:v>4.0</c:v>
                </c:pt>
                <c:pt idx="63">
                  <c:v>4.0</c:v>
                </c:pt>
                <c:pt idx="64">
                  <c:v>4.0</c:v>
                </c:pt>
                <c:pt idx="65">
                  <c:v>4.0</c:v>
                </c:pt>
                <c:pt idx="66">
                  <c:v>4.0</c:v>
                </c:pt>
                <c:pt idx="67">
                  <c:v>4.0</c:v>
                </c:pt>
                <c:pt idx="68">
                  <c:v>4.0</c:v>
                </c:pt>
                <c:pt idx="69">
                  <c:v>4.0</c:v>
                </c:pt>
                <c:pt idx="70">
                  <c:v>4.0</c:v>
                </c:pt>
                <c:pt idx="71">
                  <c:v>4.0</c:v>
                </c:pt>
                <c:pt idx="72">
                  <c:v>4.0</c:v>
                </c:pt>
                <c:pt idx="73">
                  <c:v>4.0</c:v>
                </c:pt>
                <c:pt idx="74">
                  <c:v>4.0</c:v>
                </c:pt>
                <c:pt idx="75">
                  <c:v>4.0</c:v>
                </c:pt>
                <c:pt idx="76">
                  <c:v>4.0</c:v>
                </c:pt>
                <c:pt idx="77">
                  <c:v>4.0</c:v>
                </c:pt>
                <c:pt idx="78">
                  <c:v>4.0</c:v>
                </c:pt>
                <c:pt idx="79">
                  <c:v>4.0</c:v>
                </c:pt>
                <c:pt idx="80">
                  <c:v>4.0</c:v>
                </c:pt>
                <c:pt idx="81">
                  <c:v>4.0</c:v>
                </c:pt>
                <c:pt idx="82">
                  <c:v>4.0</c:v>
                </c:pt>
                <c:pt idx="83">
                  <c:v>4.0</c:v>
                </c:pt>
                <c:pt idx="84">
                  <c:v>4.0</c:v>
                </c:pt>
                <c:pt idx="85">
                  <c:v>4.0</c:v>
                </c:pt>
                <c:pt idx="86">
                  <c:v>4.0</c:v>
                </c:pt>
                <c:pt idx="87">
                  <c:v>4.0</c:v>
                </c:pt>
                <c:pt idx="88">
                  <c:v>4.0</c:v>
                </c:pt>
                <c:pt idx="89">
                  <c:v>4.0</c:v>
                </c:pt>
                <c:pt idx="90">
                  <c:v>4.0</c:v>
                </c:pt>
                <c:pt idx="91">
                  <c:v>4.0</c:v>
                </c:pt>
                <c:pt idx="92">
                  <c:v>4.0</c:v>
                </c:pt>
                <c:pt idx="93">
                  <c:v>4.0</c:v>
                </c:pt>
                <c:pt idx="94">
                  <c:v>4.0</c:v>
                </c:pt>
                <c:pt idx="95">
                  <c:v>4.0</c:v>
                </c:pt>
                <c:pt idx="96">
                  <c:v>4.0</c:v>
                </c:pt>
                <c:pt idx="97">
                  <c:v>4.0</c:v>
                </c:pt>
                <c:pt idx="98">
                  <c:v>4.0</c:v>
                </c:pt>
                <c:pt idx="99">
                  <c:v>4.0</c:v>
                </c:pt>
                <c:pt idx="100">
                  <c:v>4.0</c:v>
                </c:pt>
                <c:pt idx="101">
                  <c:v>4.0</c:v>
                </c:pt>
                <c:pt idx="102">
                  <c:v>4.0</c:v>
                </c:pt>
                <c:pt idx="103">
                  <c:v>4.0</c:v>
                </c:pt>
                <c:pt idx="104">
                  <c:v>4.0</c:v>
                </c:pt>
                <c:pt idx="105">
                  <c:v>4.0</c:v>
                </c:pt>
                <c:pt idx="106">
                  <c:v>4.0</c:v>
                </c:pt>
                <c:pt idx="107">
                  <c:v>4.0</c:v>
                </c:pt>
                <c:pt idx="108">
                  <c:v>4.0</c:v>
                </c:pt>
                <c:pt idx="109">
                  <c:v>4.0</c:v>
                </c:pt>
                <c:pt idx="110">
                  <c:v>4.0</c:v>
                </c:pt>
                <c:pt idx="111">
                  <c:v>4.0</c:v>
                </c:pt>
                <c:pt idx="112">
                  <c:v>4.0</c:v>
                </c:pt>
                <c:pt idx="113">
                  <c:v>4.0</c:v>
                </c:pt>
                <c:pt idx="114">
                  <c:v>4.0</c:v>
                </c:pt>
                <c:pt idx="115">
                  <c:v>4.0</c:v>
                </c:pt>
                <c:pt idx="116">
                  <c:v>4.0</c:v>
                </c:pt>
                <c:pt idx="117">
                  <c:v>4.0</c:v>
                </c:pt>
                <c:pt idx="118">
                  <c:v>4.0</c:v>
                </c:pt>
                <c:pt idx="119">
                  <c:v>4.0</c:v>
                </c:pt>
                <c:pt idx="120">
                  <c:v>4.0</c:v>
                </c:pt>
                <c:pt idx="121">
                  <c:v>4.0</c:v>
                </c:pt>
                <c:pt idx="122">
                  <c:v>4.0</c:v>
                </c:pt>
                <c:pt idx="123">
                  <c:v>4.0</c:v>
                </c:pt>
                <c:pt idx="124">
                  <c:v>4.0</c:v>
                </c:pt>
                <c:pt idx="125">
                  <c:v>4.0</c:v>
                </c:pt>
                <c:pt idx="126">
                  <c:v>4.0</c:v>
                </c:pt>
                <c:pt idx="127">
                  <c:v>4.0</c:v>
                </c:pt>
                <c:pt idx="128">
                  <c:v>4.0</c:v>
                </c:pt>
                <c:pt idx="129">
                  <c:v>4.0</c:v>
                </c:pt>
                <c:pt idx="130">
                  <c:v>4.0</c:v>
                </c:pt>
                <c:pt idx="131">
                  <c:v>4.0</c:v>
                </c:pt>
                <c:pt idx="132">
                  <c:v>4.0</c:v>
                </c:pt>
                <c:pt idx="133">
                  <c:v>4.0</c:v>
                </c:pt>
                <c:pt idx="134">
                  <c:v>4.0</c:v>
                </c:pt>
                <c:pt idx="135">
                  <c:v>4.0</c:v>
                </c:pt>
                <c:pt idx="136">
                  <c:v>4.0</c:v>
                </c:pt>
                <c:pt idx="137">
                  <c:v>4.0</c:v>
                </c:pt>
                <c:pt idx="138">
                  <c:v>4.0</c:v>
                </c:pt>
                <c:pt idx="139">
                  <c:v>4.0</c:v>
                </c:pt>
                <c:pt idx="140">
                  <c:v>4.0</c:v>
                </c:pt>
                <c:pt idx="141">
                  <c:v>4.0</c:v>
                </c:pt>
                <c:pt idx="142">
                  <c:v>4.0</c:v>
                </c:pt>
                <c:pt idx="143">
                  <c:v>4.0</c:v>
                </c:pt>
                <c:pt idx="144">
                  <c:v>4.0</c:v>
                </c:pt>
                <c:pt idx="145">
                  <c:v>4.0</c:v>
                </c:pt>
                <c:pt idx="146">
                  <c:v>4.0</c:v>
                </c:pt>
                <c:pt idx="147">
                  <c:v>4.0</c:v>
                </c:pt>
                <c:pt idx="148">
                  <c:v>4.0</c:v>
                </c:pt>
                <c:pt idx="149">
                  <c:v>4.0</c:v>
                </c:pt>
                <c:pt idx="150">
                  <c:v>4.0</c:v>
                </c:pt>
                <c:pt idx="151">
                  <c:v>4.0</c:v>
                </c:pt>
                <c:pt idx="152">
                  <c:v>4.0</c:v>
                </c:pt>
                <c:pt idx="153">
                  <c:v>4.0</c:v>
                </c:pt>
                <c:pt idx="154">
                  <c:v>4.0</c:v>
                </c:pt>
                <c:pt idx="155">
                  <c:v>4.0</c:v>
                </c:pt>
                <c:pt idx="156">
                  <c:v>4.0</c:v>
                </c:pt>
                <c:pt idx="157">
                  <c:v>4.0</c:v>
                </c:pt>
                <c:pt idx="158">
                  <c:v>4.0</c:v>
                </c:pt>
                <c:pt idx="159">
                  <c:v>4.0</c:v>
                </c:pt>
                <c:pt idx="160">
                  <c:v>4.0</c:v>
                </c:pt>
                <c:pt idx="161">
                  <c:v>4.0</c:v>
                </c:pt>
                <c:pt idx="162">
                  <c:v>4.0</c:v>
                </c:pt>
                <c:pt idx="163">
                  <c:v>4.0</c:v>
                </c:pt>
                <c:pt idx="164">
                  <c:v>4.0</c:v>
                </c:pt>
                <c:pt idx="165">
                  <c:v>4.0</c:v>
                </c:pt>
                <c:pt idx="166">
                  <c:v>4.0</c:v>
                </c:pt>
                <c:pt idx="167">
                  <c:v>4.0</c:v>
                </c:pt>
                <c:pt idx="168">
                  <c:v>4.0</c:v>
                </c:pt>
                <c:pt idx="169">
                  <c:v>4.0</c:v>
                </c:pt>
                <c:pt idx="170">
                  <c:v>4.0</c:v>
                </c:pt>
                <c:pt idx="171">
                  <c:v>4.0</c:v>
                </c:pt>
                <c:pt idx="172">
                  <c:v>4.0</c:v>
                </c:pt>
                <c:pt idx="173">
                  <c:v>4.0</c:v>
                </c:pt>
                <c:pt idx="174">
                  <c:v>4.0</c:v>
                </c:pt>
                <c:pt idx="175">
                  <c:v>4.0</c:v>
                </c:pt>
                <c:pt idx="176">
                  <c:v>4.0</c:v>
                </c:pt>
                <c:pt idx="177">
                  <c:v>4.0</c:v>
                </c:pt>
                <c:pt idx="178">
                  <c:v>4.0</c:v>
                </c:pt>
                <c:pt idx="179">
                  <c:v>4.0</c:v>
                </c:pt>
                <c:pt idx="180">
                  <c:v>4.0</c:v>
                </c:pt>
                <c:pt idx="181">
                  <c:v>4.0</c:v>
                </c:pt>
                <c:pt idx="182">
                  <c:v>4.0</c:v>
                </c:pt>
                <c:pt idx="183">
                  <c:v>4.0</c:v>
                </c:pt>
                <c:pt idx="184">
                  <c:v>4.0</c:v>
                </c:pt>
                <c:pt idx="185">
                  <c:v>4.0</c:v>
                </c:pt>
                <c:pt idx="186">
                  <c:v>4.0</c:v>
                </c:pt>
                <c:pt idx="187">
                  <c:v>4.0</c:v>
                </c:pt>
                <c:pt idx="188">
                  <c:v>4.0</c:v>
                </c:pt>
                <c:pt idx="189">
                  <c:v>4.0</c:v>
                </c:pt>
                <c:pt idx="190">
                  <c:v>4.0</c:v>
                </c:pt>
                <c:pt idx="191">
                  <c:v>4.0</c:v>
                </c:pt>
                <c:pt idx="192">
                  <c:v>4.0</c:v>
                </c:pt>
                <c:pt idx="193">
                  <c:v>4.0</c:v>
                </c:pt>
                <c:pt idx="194">
                  <c:v>4.0</c:v>
                </c:pt>
                <c:pt idx="195">
                  <c:v>4.0</c:v>
                </c:pt>
                <c:pt idx="196">
                  <c:v>4.0</c:v>
                </c:pt>
                <c:pt idx="197">
                  <c:v>4.0</c:v>
                </c:pt>
                <c:pt idx="198">
                  <c:v>4.0</c:v>
                </c:pt>
                <c:pt idx="199">
                  <c:v>4.0</c:v>
                </c:pt>
                <c:pt idx="200">
                  <c:v>4.0</c:v>
                </c:pt>
              </c:numCache>
            </c:numRef>
          </c:yVal>
          <c:smooth val="0"/>
        </c:ser>
        <c:ser>
          <c:idx val="34"/>
          <c:order val="13"/>
          <c:spPr>
            <a:ln w="3175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'Avg Velocity'!$BF$44:$BF$48</c:f>
              <c:numCache>
                <c:formatCode>General</c:formatCode>
                <c:ptCount val="5"/>
                <c:pt idx="0">
                  <c:v>-0.999433428519352</c:v>
                </c:pt>
                <c:pt idx="1">
                  <c:v>-3.172874708285111</c:v>
                </c:pt>
                <c:pt idx="2">
                  <c:v>-0.999433428519352</c:v>
                </c:pt>
                <c:pt idx="3">
                  <c:v>1.174007851246408</c:v>
                </c:pt>
                <c:pt idx="4">
                  <c:v>-0.999433428519352</c:v>
                </c:pt>
              </c:numCache>
            </c:numRef>
          </c:xVal>
          <c:yVal>
            <c:numRef>
              <c:f>'Avg Velocity'!$BH$44:$BH$48</c:f>
              <c:numCache>
                <c:formatCode>General</c:formatCode>
                <c:ptCount val="5"/>
                <c:pt idx="0">
                  <c:v>4.4</c:v>
                </c:pt>
                <c:pt idx="1">
                  <c:v>4.0</c:v>
                </c:pt>
                <c:pt idx="2">
                  <c:v>3.6</c:v>
                </c:pt>
                <c:pt idx="3">
                  <c:v>4.0</c:v>
                </c:pt>
                <c:pt idx="4">
                  <c:v>4.4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42680104"/>
        <c:axId val="2045898360"/>
      </c:scatterChart>
      <c:valAx>
        <c:axId val="2142680104"/>
        <c:scaling>
          <c:orientation val="minMax"/>
        </c:scaling>
        <c:delete val="0"/>
        <c:axPos val="t"/>
        <c:title>
          <c:tx>
            <c:rich>
              <a:bodyPr/>
              <a:lstStyle/>
              <a:p>
                <a:pPr>
                  <a:defRPr sz="1200" b="0" i="0" u="none" strike="noStrike" baseline="0">
                    <a:solidFill>
                      <a:srgbClr val="0000FF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dirty="0" err="1"/>
                  <a:t>Avg</a:t>
                </a:r>
                <a:r>
                  <a:rPr lang="en-US" dirty="0"/>
                  <a:t> </a:t>
                </a:r>
                <a:r>
                  <a:rPr lang="en-US" dirty="0" smtClean="0"/>
                  <a:t>Velocity (cm/sec)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371161519275951"/>
              <c:y val="0.0022682409842155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out"/>
        <c:tickLblPos val="nextTo"/>
        <c:spPr>
          <a:ln w="3175">
            <a:solidFill>
              <a:srgbClr val="0000FF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45898360"/>
        <c:crossesAt val="0.0"/>
        <c:crossBetween val="midCat"/>
      </c:valAx>
      <c:valAx>
        <c:axId val="2045898360"/>
        <c:scaling>
          <c:orientation val="maxMin"/>
          <c:min val="0.0"/>
        </c:scaling>
        <c:delete val="0"/>
        <c:axPos val="l"/>
        <c:majorGridlines>
          <c:spPr>
            <a:ln w="3175">
              <a:pattFill prst="pct25">
                <a:fgClr>
                  <a:srgbClr val="808080"/>
                </a:fgClr>
                <a:bgClr>
                  <a:srgbClr val="FFFFFF"/>
                </a:bgClr>
              </a:pattFill>
              <a:prstDash val="solid"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>
            <a:noFill/>
          </a:ln>
        </c:spPr>
        <c:crossAx val="2142680104"/>
        <c:crossesAt val="0.0"/>
        <c:crossBetween val="midCat"/>
        <c:majorUnit val="1.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36D2F-A010-AB4B-AED8-822464B0AC7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DD9DEF-F04C-FF41-BC06-6FD169CA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362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9DEF-F04C-FF41-BC06-6FD169CAAEF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310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205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026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57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58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21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47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589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10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14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7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878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9477528"/>
              </p:ext>
            </p:extLst>
          </p:nvPr>
        </p:nvGraphicFramePr>
        <p:xfrm>
          <a:off x="1807104" y="1712912"/>
          <a:ext cx="5529792" cy="343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42625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15532</TotalTime>
  <Words>8</Words>
  <Application>Microsoft Macintosh PowerPoint</Application>
  <PresentationFormat>On-screen Show (4:3)</PresentationFormat>
  <Paragraphs>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Georgia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Fields</dc:creator>
  <cp:lastModifiedBy>Christopher Fields</cp:lastModifiedBy>
  <cp:revision>134</cp:revision>
  <cp:lastPrinted>2017-10-15T23:28:24Z</cp:lastPrinted>
  <dcterms:created xsi:type="dcterms:W3CDTF">2017-03-26T17:34:40Z</dcterms:created>
  <dcterms:modified xsi:type="dcterms:W3CDTF">2017-11-30T21:14:31Z</dcterms:modified>
</cp:coreProperties>
</file>