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bin" ContentType="application/vnd.openxmlformats-officedocument.presentationml.printerSettings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81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3"/>
    <p:restoredTop sz="78961" autoAdjust="0"/>
  </p:normalViewPr>
  <p:slideViewPr>
    <p:cSldViewPr snapToGrid="0" snapToObjects="1">
      <p:cViewPr>
        <p:scale>
          <a:sx n="99" d="100"/>
          <a:sy n="99" d="100"/>
        </p:scale>
        <p:origin x="-496" y="-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WashU2004:Desktop:ChrissData:Meta-AnalysisAllOutcomes.xlsm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313726090927717"/>
          <c:y val="0.165775401069519"/>
          <c:w val="0.939217484714853"/>
          <c:h val="0.796791443850267"/>
        </c:manualLayout>
      </c:layout>
      <c:scatterChart>
        <c:scatterStyle val="lineMarker"/>
        <c:varyColors val="0"/>
        <c:ser>
          <c:idx val="2"/>
          <c:order val="0"/>
          <c:spPr>
            <a:ln w="28575">
              <a:noFill/>
            </a:ln>
          </c:spPr>
          <c:marker>
            <c:symbol val="none"/>
          </c:marker>
          <c:errBars>
            <c:errDir val="y"/>
            <c:errBarType val="plus"/>
            <c:errValType val="cust"/>
            <c:noEndCap val="1"/>
            <c:plus>
              <c:numRef>
                <c:f>'Vertical Time'!$BI$3</c:f>
                <c:numCache>
                  <c:formatCode>General</c:formatCode>
                  <c:ptCount val="1"/>
                  <c:pt idx="0">
                    <c:v>4.5</c:v>
                  </c:pt>
                </c:numCache>
              </c:numRef>
            </c:plus>
            <c:spPr>
              <a:ln w="12700">
                <a:solidFill>
                  <a:srgbClr val="000000"/>
                </a:solidFill>
                <a:prstDash val="solid"/>
              </a:ln>
            </c:spPr>
          </c:errBars>
          <c:xVal>
            <c:numRef>
              <c:f>'Vertical Time'!$BF$3</c:f>
              <c:numCache>
                <c:formatCode>General</c:formatCode>
                <c:ptCount val="1"/>
                <c:pt idx="0">
                  <c:v>0.0</c:v>
                </c:pt>
              </c:numCache>
            </c:numRef>
          </c:xVal>
          <c:yVal>
            <c:numRef>
              <c:f>'Vertical Time'!$BG$3</c:f>
              <c:numCache>
                <c:formatCode>General</c:formatCode>
                <c:ptCount val="1"/>
                <c:pt idx="0">
                  <c:v>0.0</c:v>
                </c:pt>
              </c:numCache>
            </c:numRef>
          </c:yVal>
          <c:smooth val="0"/>
        </c:ser>
        <c:ser>
          <c:idx val="0"/>
          <c:order val="1"/>
          <c:spPr>
            <a:ln w="28575">
              <a:noFill/>
            </a:ln>
          </c:spPr>
          <c:marker>
            <c:symbol val="square"/>
            <c:size val="7"/>
            <c:spPr>
              <a:solidFill>
                <a:srgbClr val="00FF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errBars>
            <c:errDir val="x"/>
            <c:errBarType val="both"/>
            <c:errValType val="cust"/>
            <c:noEndCap val="1"/>
            <c:plus>
              <c:numRef>
                <c:f>'Vertical Time'!$BH$7:$BH$36</c:f>
                <c:numCache>
                  <c:formatCode>General</c:formatCode>
                  <c:ptCount val="30"/>
                  <c:pt idx="0">
                    <c:v>0.298410233899952</c:v>
                  </c:pt>
                  <c:pt idx="1">
                    <c:v>0.120221498942455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plus>
            <c:minus>
              <c:numRef>
                <c:f>'Vertical Time'!$BH$7:$BH$36</c:f>
                <c:numCache>
                  <c:formatCode>General</c:formatCode>
                  <c:ptCount val="30"/>
                  <c:pt idx="0">
                    <c:v>0.298410233899952</c:v>
                  </c:pt>
                  <c:pt idx="1">
                    <c:v>0.120221498942455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minus>
            <c:spPr>
              <a:ln w="25400">
                <a:solidFill>
                  <a:srgbClr val="00FF00"/>
                </a:solidFill>
                <a:prstDash val="solid"/>
              </a:ln>
            </c:spPr>
          </c:errBars>
          <c:xVal>
            <c:numRef>
              <c:f>'Vertical Time'!$BT$7:$BT$36</c:f>
              <c:numCache>
                <c:formatCode>General</c:formatCode>
                <c:ptCount val="30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xVal>
          <c:yVal>
            <c:numRef>
              <c:f>'Vertical Time'!$BU$7:$BU$36</c:f>
              <c:numCache>
                <c:formatCode>General</c:formatCode>
                <c:ptCount val="30"/>
                <c:pt idx="0">
                  <c:v>1.0</c:v>
                </c:pt>
                <c:pt idx="1">
                  <c:v>2.0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yVal>
          <c:smooth val="0"/>
        </c:ser>
        <c:ser>
          <c:idx val="1"/>
          <c:order val="2"/>
          <c:spPr>
            <a:ln w="28575">
              <a:noFill/>
            </a:ln>
          </c:spPr>
          <c:marker>
            <c:symbol val="circle"/>
            <c:size val="7"/>
            <c:spPr>
              <a:solidFill>
                <a:srgbClr val="FF00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errBars>
            <c:errDir val="x"/>
            <c:errBarType val="both"/>
            <c:errValType val="cust"/>
            <c:noEndCap val="1"/>
            <c:plus>
              <c:numRef>
                <c:f>'Vertical Time'!$BH$39</c:f>
                <c:numCache>
                  <c:formatCode>General</c:formatCode>
                  <c:ptCount val="1"/>
                  <c:pt idx="0">
                    <c:v>0.101675925233327</c:v>
                  </c:pt>
                </c:numCache>
              </c:numRef>
            </c:plus>
            <c:minus>
              <c:numRef>
                <c:f>'Vertical Time'!$BH$39</c:f>
                <c:numCache>
                  <c:formatCode>General</c:formatCode>
                  <c:ptCount val="1"/>
                  <c:pt idx="0">
                    <c:v>0.101675925233327</c:v>
                  </c:pt>
                </c:numCache>
              </c:numRef>
            </c:minus>
            <c:spPr>
              <a:ln w="25400">
                <a:solidFill>
                  <a:srgbClr val="FF0000"/>
                </a:solidFill>
                <a:prstDash val="solid"/>
              </a:ln>
            </c:spPr>
          </c:errBars>
          <c:xVal>
            <c:numRef>
              <c:f>'Vertical Time'!$BF$39</c:f>
              <c:numCache>
                <c:formatCode>General</c:formatCode>
                <c:ptCount val="1"/>
                <c:pt idx="0">
                  <c:v>#N/A</c:v>
                </c:pt>
              </c:numCache>
            </c:numRef>
          </c:xVal>
          <c:yVal>
            <c:numRef>
              <c:f>'Vertical Time'!$BU$38</c:f>
              <c:numCache>
                <c:formatCode>General</c:formatCode>
                <c:ptCount val="1"/>
                <c:pt idx="0">
                  <c:v>#N/A</c:v>
                </c:pt>
              </c:numCache>
            </c:numRef>
          </c:yVal>
          <c:smooth val="0"/>
        </c:ser>
        <c:ser>
          <c:idx val="7"/>
          <c:order val="3"/>
          <c:spPr>
            <a:ln w="28575">
              <a:noFill/>
            </a:ln>
          </c:spPr>
          <c:marker>
            <c:symbol val="square"/>
            <c:size val="15"/>
            <c:spPr>
              <a:solidFill>
                <a:srgbClr val="00FF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errBars>
            <c:errDir val="x"/>
            <c:errBarType val="both"/>
            <c:errValType val="cust"/>
            <c:noEndCap val="1"/>
            <c:plus>
              <c:numRef>
                <c:f>'Vertical Time'!$BH$7:$BH$36</c:f>
                <c:numCache>
                  <c:formatCode>General</c:formatCode>
                  <c:ptCount val="30"/>
                  <c:pt idx="0">
                    <c:v>0.298410233899952</c:v>
                  </c:pt>
                  <c:pt idx="1">
                    <c:v>0.120221498942455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plus>
            <c:minus>
              <c:numRef>
                <c:f>'Vertical Time'!$BH$7:$BH$36</c:f>
                <c:numCache>
                  <c:formatCode>General</c:formatCode>
                  <c:ptCount val="30"/>
                  <c:pt idx="0">
                    <c:v>0.298410233899952</c:v>
                  </c:pt>
                  <c:pt idx="1">
                    <c:v>0.120221498942455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minus>
            <c:spPr>
              <a:ln w="25400">
                <a:solidFill>
                  <a:srgbClr val="00FF00"/>
                </a:solidFill>
                <a:prstDash val="solid"/>
              </a:ln>
            </c:spPr>
          </c:errBars>
          <c:xVal>
            <c:numRef>
              <c:f>'Vertical Time'!$CN$3:$CN$32</c:f>
              <c:numCache>
                <c:formatCode>General</c:formatCode>
                <c:ptCount val="30"/>
                <c:pt idx="0">
                  <c:v>#N/A</c:v>
                </c:pt>
                <c:pt idx="1">
                  <c:v>-0.0187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xVal>
          <c:yVal>
            <c:numRef>
              <c:f>'Vertical Time'!$CP$3:$CP$32</c:f>
              <c:numCache>
                <c:formatCode>General</c:formatCode>
                <c:ptCount val="30"/>
                <c:pt idx="0">
                  <c:v>1.0</c:v>
                </c:pt>
                <c:pt idx="1">
                  <c:v>2.0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yVal>
          <c:smooth val="0"/>
        </c:ser>
        <c:ser>
          <c:idx val="8"/>
          <c:order val="4"/>
          <c:spPr>
            <a:ln w="28575">
              <a:noFill/>
            </a:ln>
          </c:spPr>
          <c:marker>
            <c:symbol val="square"/>
            <c:size val="13"/>
            <c:spPr>
              <a:solidFill>
                <a:srgbClr val="00FF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errBars>
            <c:errDir val="x"/>
            <c:errBarType val="both"/>
            <c:errValType val="cust"/>
            <c:noEndCap val="1"/>
            <c:plus>
              <c:numRef>
                <c:f>'Vertical Time'!$BH$7:$BH$36</c:f>
                <c:numCache>
                  <c:formatCode>General</c:formatCode>
                  <c:ptCount val="30"/>
                  <c:pt idx="0">
                    <c:v>0.298410233899952</c:v>
                  </c:pt>
                  <c:pt idx="1">
                    <c:v>0.120221498942455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plus>
            <c:minus>
              <c:numRef>
                <c:f>'Vertical Time'!$BH$7:$BH$36</c:f>
                <c:numCache>
                  <c:formatCode>General</c:formatCode>
                  <c:ptCount val="30"/>
                  <c:pt idx="0">
                    <c:v>0.298410233899952</c:v>
                  </c:pt>
                  <c:pt idx="1">
                    <c:v>0.120221498942455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minus>
            <c:spPr>
              <a:ln w="25400">
                <a:solidFill>
                  <a:srgbClr val="00FF00"/>
                </a:solidFill>
                <a:prstDash val="solid"/>
              </a:ln>
            </c:spPr>
          </c:errBars>
          <c:xVal>
            <c:numRef>
              <c:f>'Vertical Time'!$CM$3:$CM$32</c:f>
              <c:numCache>
                <c:formatCode>General</c:formatCode>
                <c:ptCount val="30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xVal>
          <c:yVal>
            <c:numRef>
              <c:f>'Vertical Time'!$CP$3:$CP$32</c:f>
              <c:numCache>
                <c:formatCode>General</c:formatCode>
                <c:ptCount val="30"/>
                <c:pt idx="0">
                  <c:v>1.0</c:v>
                </c:pt>
                <c:pt idx="1">
                  <c:v>2.0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yVal>
          <c:smooth val="0"/>
        </c:ser>
        <c:ser>
          <c:idx val="9"/>
          <c:order val="5"/>
          <c:spPr>
            <a:ln w="28575">
              <a:noFill/>
            </a:ln>
          </c:spPr>
          <c:marker>
            <c:symbol val="square"/>
            <c:size val="12"/>
            <c:spPr>
              <a:solidFill>
                <a:srgbClr val="00FF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errBars>
            <c:errDir val="x"/>
            <c:errBarType val="both"/>
            <c:errValType val="cust"/>
            <c:noEndCap val="1"/>
            <c:plus>
              <c:numRef>
                <c:f>'Vertical Time'!$BH$7:$BH$36</c:f>
                <c:numCache>
                  <c:formatCode>General</c:formatCode>
                  <c:ptCount val="30"/>
                  <c:pt idx="0">
                    <c:v>0.298410233899952</c:v>
                  </c:pt>
                  <c:pt idx="1">
                    <c:v>0.120221498942455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plus>
            <c:minus>
              <c:numRef>
                <c:f>'Vertical Time'!$BH$7:$BH$36</c:f>
                <c:numCache>
                  <c:formatCode>General</c:formatCode>
                  <c:ptCount val="30"/>
                  <c:pt idx="0">
                    <c:v>0.298410233899952</c:v>
                  </c:pt>
                  <c:pt idx="1">
                    <c:v>0.120221498942455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minus>
            <c:spPr>
              <a:ln w="25400">
                <a:solidFill>
                  <a:srgbClr val="00FF00"/>
                </a:solidFill>
                <a:prstDash val="solid"/>
              </a:ln>
            </c:spPr>
          </c:errBars>
          <c:xVal>
            <c:numRef>
              <c:f>'Vertical Time'!$CL$3:$CL$32</c:f>
              <c:numCache>
                <c:formatCode>General</c:formatCode>
                <c:ptCount val="30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xVal>
          <c:yVal>
            <c:numRef>
              <c:f>'Vertical Time'!$CP$3:$CP$32</c:f>
              <c:numCache>
                <c:formatCode>General</c:formatCode>
                <c:ptCount val="30"/>
                <c:pt idx="0">
                  <c:v>1.0</c:v>
                </c:pt>
                <c:pt idx="1">
                  <c:v>2.0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yVal>
          <c:smooth val="0"/>
        </c:ser>
        <c:ser>
          <c:idx val="10"/>
          <c:order val="6"/>
          <c:spPr>
            <a:ln w="28575">
              <a:noFill/>
            </a:ln>
          </c:spPr>
          <c:marker>
            <c:symbol val="square"/>
            <c:size val="10"/>
            <c:spPr>
              <a:solidFill>
                <a:srgbClr val="00FF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errBars>
            <c:errDir val="x"/>
            <c:errBarType val="both"/>
            <c:errValType val="cust"/>
            <c:noEndCap val="1"/>
            <c:plus>
              <c:numRef>
                <c:f>'Vertical Time'!$BH$7:$BH$36</c:f>
                <c:numCache>
                  <c:formatCode>General</c:formatCode>
                  <c:ptCount val="30"/>
                  <c:pt idx="0">
                    <c:v>0.298410233899952</c:v>
                  </c:pt>
                  <c:pt idx="1">
                    <c:v>0.120221498942455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plus>
            <c:minus>
              <c:numRef>
                <c:f>'Vertical Time'!$BH$7:$BH$36</c:f>
                <c:numCache>
                  <c:formatCode>General</c:formatCode>
                  <c:ptCount val="30"/>
                  <c:pt idx="0">
                    <c:v>0.298410233899952</c:v>
                  </c:pt>
                  <c:pt idx="1">
                    <c:v>0.120221498942455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minus>
            <c:spPr>
              <a:ln w="25400">
                <a:solidFill>
                  <a:srgbClr val="00FF00"/>
                </a:solidFill>
                <a:prstDash val="solid"/>
              </a:ln>
            </c:spPr>
          </c:errBars>
          <c:xVal>
            <c:numRef>
              <c:f>'Vertical Time'!$CK$3:$CK$32</c:f>
              <c:numCache>
                <c:formatCode>General</c:formatCode>
                <c:ptCount val="30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xVal>
          <c:yVal>
            <c:numRef>
              <c:f>'Vertical Time'!$CP$3:$CP$32</c:f>
              <c:numCache>
                <c:formatCode>General</c:formatCode>
                <c:ptCount val="30"/>
                <c:pt idx="0">
                  <c:v>1.0</c:v>
                </c:pt>
                <c:pt idx="1">
                  <c:v>2.0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yVal>
          <c:smooth val="0"/>
        </c:ser>
        <c:ser>
          <c:idx val="11"/>
          <c:order val="7"/>
          <c:spPr>
            <a:ln w="28575">
              <a:noFill/>
            </a:ln>
          </c:spPr>
          <c:marker>
            <c:symbol val="square"/>
            <c:size val="9"/>
            <c:spPr>
              <a:solidFill>
                <a:srgbClr val="00FF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errBars>
            <c:errDir val="x"/>
            <c:errBarType val="both"/>
            <c:errValType val="cust"/>
            <c:noEndCap val="1"/>
            <c:plus>
              <c:numRef>
                <c:f>'Vertical Time'!$BH$7:$BH$36</c:f>
                <c:numCache>
                  <c:formatCode>General</c:formatCode>
                  <c:ptCount val="30"/>
                  <c:pt idx="0">
                    <c:v>0.298410233899952</c:v>
                  </c:pt>
                  <c:pt idx="1">
                    <c:v>0.120221498942455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plus>
            <c:minus>
              <c:numRef>
                <c:f>'Vertical Time'!$BH$7:$BH$36</c:f>
                <c:numCache>
                  <c:formatCode>General</c:formatCode>
                  <c:ptCount val="30"/>
                  <c:pt idx="0">
                    <c:v>0.298410233899952</c:v>
                  </c:pt>
                  <c:pt idx="1">
                    <c:v>0.120221498942455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minus>
            <c:spPr>
              <a:ln w="25400">
                <a:solidFill>
                  <a:srgbClr val="00FF00"/>
                </a:solidFill>
                <a:prstDash val="solid"/>
              </a:ln>
            </c:spPr>
          </c:errBars>
          <c:xVal>
            <c:numRef>
              <c:f>'Vertical Time'!$CJ$3:$CJ$32</c:f>
              <c:numCache>
                <c:formatCode>General</c:formatCode>
                <c:ptCount val="30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xVal>
          <c:yVal>
            <c:numRef>
              <c:f>'Vertical Time'!$CP$3:$CP$32</c:f>
              <c:numCache>
                <c:formatCode>General</c:formatCode>
                <c:ptCount val="30"/>
                <c:pt idx="0">
                  <c:v>1.0</c:v>
                </c:pt>
                <c:pt idx="1">
                  <c:v>2.0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yVal>
          <c:smooth val="0"/>
        </c:ser>
        <c:ser>
          <c:idx val="12"/>
          <c:order val="8"/>
          <c:spPr>
            <a:ln w="28575">
              <a:noFill/>
            </a:ln>
          </c:spPr>
          <c:marker>
            <c:symbol val="square"/>
            <c:size val="7"/>
            <c:spPr>
              <a:solidFill>
                <a:srgbClr val="00FF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errBars>
            <c:errDir val="x"/>
            <c:errBarType val="both"/>
            <c:errValType val="cust"/>
            <c:noEndCap val="1"/>
            <c:plus>
              <c:numRef>
                <c:f>'Vertical Time'!$BH$7:$BH$36</c:f>
                <c:numCache>
                  <c:formatCode>General</c:formatCode>
                  <c:ptCount val="30"/>
                  <c:pt idx="0">
                    <c:v>0.298410233899952</c:v>
                  </c:pt>
                  <c:pt idx="1">
                    <c:v>0.120221498942455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plus>
            <c:minus>
              <c:numRef>
                <c:f>'Vertical Time'!$BH$7:$BH$36</c:f>
                <c:numCache>
                  <c:formatCode>General</c:formatCode>
                  <c:ptCount val="30"/>
                  <c:pt idx="0">
                    <c:v>0.298410233899952</c:v>
                  </c:pt>
                  <c:pt idx="1">
                    <c:v>0.120221498942455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minus>
            <c:spPr>
              <a:ln w="25400">
                <a:solidFill>
                  <a:srgbClr val="00FF00"/>
                </a:solidFill>
                <a:prstDash val="solid"/>
              </a:ln>
            </c:spPr>
          </c:errBars>
          <c:xVal>
            <c:numRef>
              <c:f>'Vertical Time'!$CI$3:$CI$32</c:f>
              <c:numCache>
                <c:formatCode>General</c:formatCode>
                <c:ptCount val="30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xVal>
          <c:yVal>
            <c:numRef>
              <c:f>'Vertical Time'!$CP$3:$CP$32</c:f>
              <c:numCache>
                <c:formatCode>General</c:formatCode>
                <c:ptCount val="30"/>
                <c:pt idx="0">
                  <c:v>1.0</c:v>
                </c:pt>
                <c:pt idx="1">
                  <c:v>2.0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yVal>
          <c:smooth val="0"/>
        </c:ser>
        <c:ser>
          <c:idx val="13"/>
          <c:order val="9"/>
          <c:spPr>
            <a:ln w="28575">
              <a:noFill/>
            </a:ln>
          </c:spPr>
          <c:marker>
            <c:symbol val="square"/>
            <c:size val="6"/>
            <c:spPr>
              <a:solidFill>
                <a:srgbClr val="00FF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errBars>
            <c:errDir val="x"/>
            <c:errBarType val="both"/>
            <c:errValType val="cust"/>
            <c:noEndCap val="1"/>
            <c:plus>
              <c:numRef>
                <c:f>'Vertical Time'!$BH$7:$BH$36</c:f>
                <c:numCache>
                  <c:formatCode>General</c:formatCode>
                  <c:ptCount val="30"/>
                  <c:pt idx="0">
                    <c:v>0.298410233899952</c:v>
                  </c:pt>
                  <c:pt idx="1">
                    <c:v>0.120221498942455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plus>
            <c:minus>
              <c:numRef>
                <c:f>'Vertical Time'!$BH$7:$BH$36</c:f>
                <c:numCache>
                  <c:formatCode>General</c:formatCode>
                  <c:ptCount val="30"/>
                  <c:pt idx="0">
                    <c:v>0.298410233899952</c:v>
                  </c:pt>
                  <c:pt idx="1">
                    <c:v>0.120221498942455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minus>
            <c:spPr>
              <a:ln w="25400">
                <a:solidFill>
                  <a:srgbClr val="00FF00"/>
                </a:solidFill>
                <a:prstDash val="solid"/>
              </a:ln>
            </c:spPr>
          </c:errBars>
          <c:xVal>
            <c:numRef>
              <c:f>'Vertical Time'!$CH$3:$CH$32</c:f>
              <c:numCache>
                <c:formatCode>General</c:formatCode>
                <c:ptCount val="30"/>
                <c:pt idx="0">
                  <c:v>-0.0929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xVal>
          <c:yVal>
            <c:numRef>
              <c:f>'Vertical Time'!$CP$3:$CP$32</c:f>
              <c:numCache>
                <c:formatCode>General</c:formatCode>
                <c:ptCount val="30"/>
                <c:pt idx="0">
                  <c:v>1.0</c:v>
                </c:pt>
                <c:pt idx="1">
                  <c:v>2.0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yVal>
          <c:smooth val="0"/>
        </c:ser>
        <c:ser>
          <c:idx val="14"/>
          <c:order val="10"/>
          <c:spPr>
            <a:ln w="28575">
              <a:noFill/>
            </a:ln>
          </c:spPr>
          <c:marker>
            <c:symbol val="square"/>
            <c:size val="4"/>
            <c:spPr>
              <a:solidFill>
                <a:srgbClr val="00FF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errBars>
            <c:errDir val="x"/>
            <c:errBarType val="both"/>
            <c:errValType val="cust"/>
            <c:noEndCap val="1"/>
            <c:plus>
              <c:numRef>
                <c:f>'Vertical Time'!$BH$7:$BH$36</c:f>
                <c:numCache>
                  <c:formatCode>General</c:formatCode>
                  <c:ptCount val="30"/>
                  <c:pt idx="0">
                    <c:v>0.298410233899952</c:v>
                  </c:pt>
                  <c:pt idx="1">
                    <c:v>0.120221498942455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plus>
            <c:minus>
              <c:numRef>
                <c:f>'Vertical Time'!$BH$7:$BH$36</c:f>
                <c:numCache>
                  <c:formatCode>General</c:formatCode>
                  <c:ptCount val="30"/>
                  <c:pt idx="0">
                    <c:v>0.298410233899952</c:v>
                  </c:pt>
                  <c:pt idx="1">
                    <c:v>0.120221498942455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minus>
            <c:spPr>
              <a:ln w="25400">
                <a:solidFill>
                  <a:srgbClr val="00FF00"/>
                </a:solidFill>
                <a:prstDash val="solid"/>
              </a:ln>
            </c:spPr>
          </c:errBars>
          <c:xVal>
            <c:numRef>
              <c:f>'Vertical Time'!$CG$3:$CG$32</c:f>
              <c:numCache>
                <c:formatCode>General</c:formatCode>
                <c:ptCount val="30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xVal>
          <c:yVal>
            <c:numRef>
              <c:f>'Vertical Time'!$CP$3:$CP$32</c:f>
              <c:numCache>
                <c:formatCode>General</c:formatCode>
                <c:ptCount val="30"/>
                <c:pt idx="0">
                  <c:v>1.0</c:v>
                </c:pt>
                <c:pt idx="1">
                  <c:v>2.0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yVal>
          <c:smooth val="0"/>
        </c:ser>
        <c:ser>
          <c:idx val="15"/>
          <c:order val="11"/>
          <c:spPr>
            <a:ln w="28575">
              <a:noFill/>
            </a:ln>
          </c:spPr>
          <c:marker>
            <c:symbol val="square"/>
            <c:size val="3"/>
            <c:spPr>
              <a:solidFill>
                <a:srgbClr val="00FF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errBars>
            <c:errDir val="x"/>
            <c:errBarType val="both"/>
            <c:errValType val="cust"/>
            <c:noEndCap val="1"/>
            <c:plus>
              <c:numRef>
                <c:f>'Vertical Time'!$BH$7:$BH$36</c:f>
                <c:numCache>
                  <c:formatCode>General</c:formatCode>
                  <c:ptCount val="30"/>
                  <c:pt idx="0">
                    <c:v>0.298410233899952</c:v>
                  </c:pt>
                  <c:pt idx="1">
                    <c:v>0.120221498942455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plus>
            <c:minus>
              <c:numRef>
                <c:f>'Vertical Time'!$BH$7:$BH$36</c:f>
                <c:numCache>
                  <c:formatCode>General</c:formatCode>
                  <c:ptCount val="30"/>
                  <c:pt idx="0">
                    <c:v>0.298410233899952</c:v>
                  </c:pt>
                  <c:pt idx="1">
                    <c:v>0.120221498942455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minus>
            <c:spPr>
              <a:ln w="25400">
                <a:solidFill>
                  <a:srgbClr val="00FF00"/>
                </a:solidFill>
                <a:prstDash val="solid"/>
              </a:ln>
            </c:spPr>
          </c:errBars>
          <c:xVal>
            <c:numRef>
              <c:f>'Vertical Time'!$CF$3:$CF$32</c:f>
              <c:numCache>
                <c:formatCode>General</c:formatCode>
                <c:ptCount val="30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xVal>
          <c:yVal>
            <c:numRef>
              <c:f>'Vertical Time'!$CP$3:$CP$32</c:f>
              <c:numCache>
                <c:formatCode>General</c:formatCode>
                <c:ptCount val="30"/>
                <c:pt idx="0">
                  <c:v>1.0</c:v>
                </c:pt>
                <c:pt idx="1">
                  <c:v>2.0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yVal>
          <c:smooth val="0"/>
        </c:ser>
        <c:ser>
          <c:idx val="36"/>
          <c:order val="12"/>
          <c:spPr>
            <a:ln w="28575">
              <a:noFill/>
            </a:ln>
          </c:spPr>
          <c:marker>
            <c:symbol val="none"/>
          </c:marker>
          <c:errBars>
            <c:errDir val="y"/>
            <c:errBarType val="both"/>
            <c:errValType val="cust"/>
            <c:noEndCap val="1"/>
            <c:plus>
              <c:numRef>
                <c:f>'Vertical Time'!$BF$51:$BF$251</c:f>
                <c:numCache>
                  <c:formatCode>General</c:formatCode>
                  <c:ptCount val="201"/>
                  <c:pt idx="0">
                    <c:v>0.02</c:v>
                  </c:pt>
                  <c:pt idx="1">
                    <c:v>0.024</c:v>
                  </c:pt>
                  <c:pt idx="2">
                    <c:v>0.028</c:v>
                  </c:pt>
                  <c:pt idx="3">
                    <c:v>0.032</c:v>
                  </c:pt>
                  <c:pt idx="4">
                    <c:v>0.036</c:v>
                  </c:pt>
                  <c:pt idx="5">
                    <c:v>0.04</c:v>
                  </c:pt>
                  <c:pt idx="6">
                    <c:v>0.0439999999999999</c:v>
                  </c:pt>
                  <c:pt idx="7">
                    <c:v>0.0479999999999999</c:v>
                  </c:pt>
                  <c:pt idx="8">
                    <c:v>0.0519999999999999</c:v>
                  </c:pt>
                  <c:pt idx="9">
                    <c:v>0.0559999999999999</c:v>
                  </c:pt>
                  <c:pt idx="10">
                    <c:v>0.0599999999999999</c:v>
                  </c:pt>
                  <c:pt idx="11">
                    <c:v>0.0639999999999999</c:v>
                  </c:pt>
                  <c:pt idx="12">
                    <c:v>0.0679999999999999</c:v>
                  </c:pt>
                  <c:pt idx="13">
                    <c:v>0.0719999999999999</c:v>
                  </c:pt>
                  <c:pt idx="14">
                    <c:v>0.0759999999999999</c:v>
                  </c:pt>
                  <c:pt idx="15">
                    <c:v>0.0799999999999999</c:v>
                  </c:pt>
                  <c:pt idx="16">
                    <c:v>0.0839999999999999</c:v>
                  </c:pt>
                  <c:pt idx="17">
                    <c:v>0.0879999999999999</c:v>
                  </c:pt>
                  <c:pt idx="18">
                    <c:v>0.0919999999999998</c:v>
                  </c:pt>
                  <c:pt idx="19">
                    <c:v>0.0959999999999998</c:v>
                  </c:pt>
                  <c:pt idx="20">
                    <c:v>0.0999999999999998</c:v>
                  </c:pt>
                  <c:pt idx="21">
                    <c:v>0.104</c:v>
                  </c:pt>
                  <c:pt idx="22">
                    <c:v>0.108</c:v>
                  </c:pt>
                  <c:pt idx="23">
                    <c:v>0.112</c:v>
                  </c:pt>
                  <c:pt idx="24">
                    <c:v>0.116</c:v>
                  </c:pt>
                  <c:pt idx="25">
                    <c:v>0.12</c:v>
                  </c:pt>
                  <c:pt idx="26">
                    <c:v>0.124</c:v>
                  </c:pt>
                  <c:pt idx="27">
                    <c:v>0.128</c:v>
                  </c:pt>
                  <c:pt idx="28">
                    <c:v>0.132</c:v>
                  </c:pt>
                  <c:pt idx="29">
                    <c:v>0.136</c:v>
                  </c:pt>
                  <c:pt idx="30">
                    <c:v>0.14</c:v>
                  </c:pt>
                  <c:pt idx="31">
                    <c:v>0.144</c:v>
                  </c:pt>
                  <c:pt idx="32">
                    <c:v>0.148</c:v>
                  </c:pt>
                  <c:pt idx="33">
                    <c:v>0.152</c:v>
                  </c:pt>
                  <c:pt idx="34">
                    <c:v>0.156</c:v>
                  </c:pt>
                  <c:pt idx="35">
                    <c:v>0.16</c:v>
                  </c:pt>
                  <c:pt idx="36">
                    <c:v>0.164</c:v>
                  </c:pt>
                  <c:pt idx="37">
                    <c:v>0.168</c:v>
                  </c:pt>
                  <c:pt idx="38">
                    <c:v>0.172</c:v>
                  </c:pt>
                  <c:pt idx="39">
                    <c:v>0.176</c:v>
                  </c:pt>
                  <c:pt idx="40">
                    <c:v>0.18</c:v>
                  </c:pt>
                  <c:pt idx="41">
                    <c:v>0.184</c:v>
                  </c:pt>
                  <c:pt idx="42">
                    <c:v>0.188</c:v>
                  </c:pt>
                  <c:pt idx="43">
                    <c:v>0.192</c:v>
                  </c:pt>
                  <c:pt idx="44">
                    <c:v>0.196</c:v>
                  </c:pt>
                  <c:pt idx="45">
                    <c:v>0.2</c:v>
                  </c:pt>
                  <c:pt idx="46">
                    <c:v>0.204</c:v>
                  </c:pt>
                  <c:pt idx="47">
                    <c:v>0.208</c:v>
                  </c:pt>
                  <c:pt idx="48">
                    <c:v>0.212</c:v>
                  </c:pt>
                  <c:pt idx="49">
                    <c:v>0.216</c:v>
                  </c:pt>
                  <c:pt idx="50">
                    <c:v>0.22</c:v>
                  </c:pt>
                  <c:pt idx="51">
                    <c:v>0.224</c:v>
                  </c:pt>
                  <c:pt idx="52">
                    <c:v>0.228</c:v>
                  </c:pt>
                  <c:pt idx="53">
                    <c:v>0.232</c:v>
                  </c:pt>
                  <c:pt idx="54">
                    <c:v>0.236</c:v>
                  </c:pt>
                  <c:pt idx="55">
                    <c:v>0.24</c:v>
                  </c:pt>
                  <c:pt idx="56">
                    <c:v>0.244</c:v>
                  </c:pt>
                  <c:pt idx="57">
                    <c:v>0.248</c:v>
                  </c:pt>
                  <c:pt idx="58">
                    <c:v>0.252</c:v>
                  </c:pt>
                  <c:pt idx="59">
                    <c:v>0.255999999999999</c:v>
                  </c:pt>
                  <c:pt idx="60">
                    <c:v>0.259999999999999</c:v>
                  </c:pt>
                  <c:pt idx="61">
                    <c:v>0.263999999999999</c:v>
                  </c:pt>
                  <c:pt idx="62">
                    <c:v>0.267999999999999</c:v>
                  </c:pt>
                  <c:pt idx="63">
                    <c:v>0.272</c:v>
                  </c:pt>
                  <c:pt idx="64">
                    <c:v>0.276</c:v>
                  </c:pt>
                  <c:pt idx="65">
                    <c:v>0.28</c:v>
                  </c:pt>
                  <c:pt idx="66">
                    <c:v>0.283999999999999</c:v>
                  </c:pt>
                  <c:pt idx="67">
                    <c:v>0.287999999999999</c:v>
                  </c:pt>
                  <c:pt idx="68">
                    <c:v>0.291999999999999</c:v>
                  </c:pt>
                  <c:pt idx="69">
                    <c:v>0.295999999999999</c:v>
                  </c:pt>
                  <c:pt idx="70">
                    <c:v>0.299999999999999</c:v>
                  </c:pt>
                  <c:pt idx="71">
                    <c:v>0.303999999999999</c:v>
                  </c:pt>
                  <c:pt idx="72">
                    <c:v>0.307999999999999</c:v>
                  </c:pt>
                  <c:pt idx="73">
                    <c:v>0.311999999999999</c:v>
                  </c:pt>
                  <c:pt idx="74">
                    <c:v>0.315999999999999</c:v>
                  </c:pt>
                  <c:pt idx="75">
                    <c:v>0.319999999999999</c:v>
                  </c:pt>
                  <c:pt idx="76">
                    <c:v>0.323999999999999</c:v>
                  </c:pt>
                  <c:pt idx="77">
                    <c:v>0.327999999999999</c:v>
                  </c:pt>
                  <c:pt idx="78">
                    <c:v>0.331999999999999</c:v>
                  </c:pt>
                  <c:pt idx="79">
                    <c:v>0.335999999999999</c:v>
                  </c:pt>
                  <c:pt idx="80">
                    <c:v>0.339999999999999</c:v>
                  </c:pt>
                  <c:pt idx="81">
                    <c:v>0.343999999999999</c:v>
                  </c:pt>
                  <c:pt idx="82">
                    <c:v>0.347999999999999</c:v>
                  </c:pt>
                  <c:pt idx="83">
                    <c:v>0.351999999999999</c:v>
                  </c:pt>
                  <c:pt idx="84">
                    <c:v>0.355999999999999</c:v>
                  </c:pt>
                  <c:pt idx="85">
                    <c:v>0.359999999999999</c:v>
                  </c:pt>
                  <c:pt idx="86">
                    <c:v>0.363999999999999</c:v>
                  </c:pt>
                  <c:pt idx="87">
                    <c:v>0.367999999999999</c:v>
                  </c:pt>
                  <c:pt idx="88">
                    <c:v>0.371999999999999</c:v>
                  </c:pt>
                  <c:pt idx="89">
                    <c:v>0.375999999999999</c:v>
                  </c:pt>
                  <c:pt idx="90">
                    <c:v>0.379999999999999</c:v>
                  </c:pt>
                  <c:pt idx="91">
                    <c:v>0.383999999999999</c:v>
                  </c:pt>
                  <c:pt idx="92">
                    <c:v>0.387999999999999</c:v>
                  </c:pt>
                  <c:pt idx="93">
                    <c:v>0.391999999999999</c:v>
                  </c:pt>
                  <c:pt idx="94">
                    <c:v>0.395999999999999</c:v>
                  </c:pt>
                  <c:pt idx="95">
                    <c:v>0.399999999999999</c:v>
                  </c:pt>
                  <c:pt idx="96">
                    <c:v>0.403999999999999</c:v>
                  </c:pt>
                  <c:pt idx="97">
                    <c:v>0.407999999999999</c:v>
                  </c:pt>
                  <c:pt idx="98">
                    <c:v>0.411999999999999</c:v>
                  </c:pt>
                  <c:pt idx="99">
                    <c:v>0.415999999999999</c:v>
                  </c:pt>
                  <c:pt idx="100">
                    <c:v>0.419999999999999</c:v>
                  </c:pt>
                  <c:pt idx="101">
                    <c:v>0.416000000000001</c:v>
                  </c:pt>
                  <c:pt idx="102">
                    <c:v>0.412000000000001</c:v>
                  </c:pt>
                  <c:pt idx="103">
                    <c:v>0.408000000000001</c:v>
                  </c:pt>
                  <c:pt idx="104">
                    <c:v>0.404000000000001</c:v>
                  </c:pt>
                  <c:pt idx="105">
                    <c:v>0.400000000000001</c:v>
                  </c:pt>
                  <c:pt idx="106">
                    <c:v>0.396000000000001</c:v>
                  </c:pt>
                  <c:pt idx="107">
                    <c:v>0.392000000000001</c:v>
                  </c:pt>
                  <c:pt idx="108">
                    <c:v>0.388000000000001</c:v>
                  </c:pt>
                  <c:pt idx="109">
                    <c:v>0.384000000000001</c:v>
                  </c:pt>
                  <c:pt idx="110">
                    <c:v>0.380000000000001</c:v>
                  </c:pt>
                  <c:pt idx="111">
                    <c:v>0.376000000000001</c:v>
                  </c:pt>
                  <c:pt idx="112">
                    <c:v>0.372000000000001</c:v>
                  </c:pt>
                  <c:pt idx="113">
                    <c:v>0.368000000000001</c:v>
                  </c:pt>
                  <c:pt idx="114">
                    <c:v>0.364000000000001</c:v>
                  </c:pt>
                  <c:pt idx="115">
                    <c:v>0.360000000000001</c:v>
                  </c:pt>
                  <c:pt idx="116">
                    <c:v>0.356000000000001</c:v>
                  </c:pt>
                  <c:pt idx="117">
                    <c:v>0.352000000000001</c:v>
                  </c:pt>
                  <c:pt idx="118">
                    <c:v>0.348000000000001</c:v>
                  </c:pt>
                  <c:pt idx="119">
                    <c:v>0.344000000000001</c:v>
                  </c:pt>
                  <c:pt idx="120">
                    <c:v>0.340000000000001</c:v>
                  </c:pt>
                  <c:pt idx="121">
                    <c:v>0.336000000000001</c:v>
                  </c:pt>
                  <c:pt idx="122">
                    <c:v>0.332000000000001</c:v>
                  </c:pt>
                  <c:pt idx="123">
                    <c:v>0.328000000000001</c:v>
                  </c:pt>
                  <c:pt idx="124">
                    <c:v>0.324000000000001</c:v>
                  </c:pt>
                  <c:pt idx="125">
                    <c:v>0.320000000000001</c:v>
                  </c:pt>
                  <c:pt idx="126">
                    <c:v>0.316000000000001</c:v>
                  </c:pt>
                  <c:pt idx="127">
                    <c:v>0.312000000000001</c:v>
                  </c:pt>
                  <c:pt idx="128">
                    <c:v>0.308000000000001</c:v>
                  </c:pt>
                  <c:pt idx="129">
                    <c:v>0.304000000000001</c:v>
                  </c:pt>
                  <c:pt idx="130">
                    <c:v>0.300000000000001</c:v>
                  </c:pt>
                  <c:pt idx="131">
                    <c:v>0.296000000000001</c:v>
                  </c:pt>
                  <c:pt idx="132">
                    <c:v>0.292000000000001</c:v>
                  </c:pt>
                  <c:pt idx="133">
                    <c:v>0.288000000000001</c:v>
                  </c:pt>
                  <c:pt idx="134">
                    <c:v>0.284000000000001</c:v>
                  </c:pt>
                  <c:pt idx="135">
                    <c:v>0.280000000000001</c:v>
                  </c:pt>
                  <c:pt idx="136">
                    <c:v>0.276000000000001</c:v>
                  </c:pt>
                  <c:pt idx="137">
                    <c:v>0.272000000000001</c:v>
                  </c:pt>
                  <c:pt idx="138">
                    <c:v>0.268000000000001</c:v>
                  </c:pt>
                  <c:pt idx="139">
                    <c:v>0.264000000000001</c:v>
                  </c:pt>
                  <c:pt idx="140">
                    <c:v>0.260000000000001</c:v>
                  </c:pt>
                  <c:pt idx="141">
                    <c:v>0.256000000000001</c:v>
                  </c:pt>
                  <c:pt idx="142">
                    <c:v>0.252000000000001</c:v>
                  </c:pt>
                  <c:pt idx="143">
                    <c:v>0.248000000000001</c:v>
                  </c:pt>
                  <c:pt idx="144">
                    <c:v>0.244000000000001</c:v>
                  </c:pt>
                  <c:pt idx="145">
                    <c:v>0.240000000000001</c:v>
                  </c:pt>
                  <c:pt idx="146">
                    <c:v>0.236000000000001</c:v>
                  </c:pt>
                  <c:pt idx="147">
                    <c:v>0.232000000000001</c:v>
                  </c:pt>
                  <c:pt idx="148">
                    <c:v>0.228000000000001</c:v>
                  </c:pt>
                  <c:pt idx="149">
                    <c:v>0.224000000000001</c:v>
                  </c:pt>
                  <c:pt idx="150">
                    <c:v>0.220000000000001</c:v>
                  </c:pt>
                  <c:pt idx="151">
                    <c:v>0.216000000000001</c:v>
                  </c:pt>
                  <c:pt idx="152">
                    <c:v>0.212000000000001</c:v>
                  </c:pt>
                  <c:pt idx="153">
                    <c:v>0.208000000000001</c:v>
                  </c:pt>
                  <c:pt idx="154">
                    <c:v>0.204000000000001</c:v>
                  </c:pt>
                  <c:pt idx="155">
                    <c:v>0.200000000000001</c:v>
                  </c:pt>
                  <c:pt idx="156">
                    <c:v>0.196000000000001</c:v>
                  </c:pt>
                  <c:pt idx="157">
                    <c:v>0.192000000000001</c:v>
                  </c:pt>
                  <c:pt idx="158">
                    <c:v>0.188000000000001</c:v>
                  </c:pt>
                  <c:pt idx="159">
                    <c:v>0.184000000000001</c:v>
                  </c:pt>
                  <c:pt idx="160">
                    <c:v>0.180000000000001</c:v>
                  </c:pt>
                  <c:pt idx="161">
                    <c:v>0.176000000000001</c:v>
                  </c:pt>
                  <c:pt idx="162">
                    <c:v>0.172000000000001</c:v>
                  </c:pt>
                  <c:pt idx="163">
                    <c:v>0.168000000000001</c:v>
                  </c:pt>
                  <c:pt idx="164">
                    <c:v>0.164000000000001</c:v>
                  </c:pt>
                  <c:pt idx="165">
                    <c:v>0.160000000000001</c:v>
                  </c:pt>
                  <c:pt idx="166">
                    <c:v>0.156000000000001</c:v>
                  </c:pt>
                  <c:pt idx="167">
                    <c:v>0.152000000000001</c:v>
                  </c:pt>
                  <c:pt idx="168">
                    <c:v>0.148000000000001</c:v>
                  </c:pt>
                  <c:pt idx="169">
                    <c:v>0.144000000000001</c:v>
                  </c:pt>
                  <c:pt idx="170">
                    <c:v>0.140000000000001</c:v>
                  </c:pt>
                  <c:pt idx="171">
                    <c:v>0.136000000000001</c:v>
                  </c:pt>
                  <c:pt idx="172">
                    <c:v>0.132000000000001</c:v>
                  </c:pt>
                  <c:pt idx="173">
                    <c:v>0.128000000000001</c:v>
                  </c:pt>
                  <c:pt idx="174">
                    <c:v>0.124000000000001</c:v>
                  </c:pt>
                  <c:pt idx="175">
                    <c:v>0.120000000000001</c:v>
                  </c:pt>
                  <c:pt idx="176">
                    <c:v>0.116000000000001</c:v>
                  </c:pt>
                  <c:pt idx="177">
                    <c:v>0.112000000000001</c:v>
                  </c:pt>
                  <c:pt idx="178">
                    <c:v>0.108000000000001</c:v>
                  </c:pt>
                  <c:pt idx="179">
                    <c:v>0.104000000000001</c:v>
                  </c:pt>
                  <c:pt idx="180">
                    <c:v>0.100000000000001</c:v>
                  </c:pt>
                  <c:pt idx="181">
                    <c:v>0.0960000000000008</c:v>
                  </c:pt>
                  <c:pt idx="182">
                    <c:v>0.0920000000000008</c:v>
                  </c:pt>
                  <c:pt idx="183">
                    <c:v>0.0880000000000008</c:v>
                  </c:pt>
                  <c:pt idx="184">
                    <c:v>0.0840000000000008</c:v>
                  </c:pt>
                  <c:pt idx="185">
                    <c:v>0.0800000000000008</c:v>
                  </c:pt>
                  <c:pt idx="186">
                    <c:v>0.0760000000000008</c:v>
                  </c:pt>
                  <c:pt idx="187">
                    <c:v>0.0720000000000008</c:v>
                  </c:pt>
                  <c:pt idx="188">
                    <c:v>0.0680000000000008</c:v>
                  </c:pt>
                  <c:pt idx="189">
                    <c:v>0.0640000000000008</c:v>
                  </c:pt>
                  <c:pt idx="190">
                    <c:v>0.0600000000000008</c:v>
                  </c:pt>
                  <c:pt idx="191">
                    <c:v>0.0560000000000008</c:v>
                  </c:pt>
                  <c:pt idx="192">
                    <c:v>0.0520000000000008</c:v>
                  </c:pt>
                  <c:pt idx="193">
                    <c:v>0.0480000000000008</c:v>
                  </c:pt>
                  <c:pt idx="194">
                    <c:v>0.0440000000000008</c:v>
                  </c:pt>
                  <c:pt idx="195">
                    <c:v>0.0400000000000008</c:v>
                  </c:pt>
                  <c:pt idx="196">
                    <c:v>0.0360000000000009</c:v>
                  </c:pt>
                  <c:pt idx="197">
                    <c:v>0.0320000000000008</c:v>
                  </c:pt>
                  <c:pt idx="198">
                    <c:v>0.0280000000000008</c:v>
                  </c:pt>
                  <c:pt idx="199">
                    <c:v>0.0240000000000008</c:v>
                  </c:pt>
                  <c:pt idx="200">
                    <c:v>0.0200000000000009</c:v>
                  </c:pt>
                </c:numCache>
              </c:numRef>
            </c:plus>
            <c:minus>
              <c:numRef>
                <c:f>'Vertical Time'!$BF$51:$BF$251</c:f>
                <c:numCache>
                  <c:formatCode>General</c:formatCode>
                  <c:ptCount val="201"/>
                  <c:pt idx="0">
                    <c:v>0.02</c:v>
                  </c:pt>
                  <c:pt idx="1">
                    <c:v>0.024</c:v>
                  </c:pt>
                  <c:pt idx="2">
                    <c:v>0.028</c:v>
                  </c:pt>
                  <c:pt idx="3">
                    <c:v>0.032</c:v>
                  </c:pt>
                  <c:pt idx="4">
                    <c:v>0.036</c:v>
                  </c:pt>
                  <c:pt idx="5">
                    <c:v>0.04</c:v>
                  </c:pt>
                  <c:pt idx="6">
                    <c:v>0.0439999999999999</c:v>
                  </c:pt>
                  <c:pt idx="7">
                    <c:v>0.0479999999999999</c:v>
                  </c:pt>
                  <c:pt idx="8">
                    <c:v>0.0519999999999999</c:v>
                  </c:pt>
                  <c:pt idx="9">
                    <c:v>0.0559999999999999</c:v>
                  </c:pt>
                  <c:pt idx="10">
                    <c:v>0.0599999999999999</c:v>
                  </c:pt>
                  <c:pt idx="11">
                    <c:v>0.0639999999999999</c:v>
                  </c:pt>
                  <c:pt idx="12">
                    <c:v>0.0679999999999999</c:v>
                  </c:pt>
                  <c:pt idx="13">
                    <c:v>0.0719999999999999</c:v>
                  </c:pt>
                  <c:pt idx="14">
                    <c:v>0.0759999999999999</c:v>
                  </c:pt>
                  <c:pt idx="15">
                    <c:v>0.0799999999999999</c:v>
                  </c:pt>
                  <c:pt idx="16">
                    <c:v>0.0839999999999999</c:v>
                  </c:pt>
                  <c:pt idx="17">
                    <c:v>0.0879999999999999</c:v>
                  </c:pt>
                  <c:pt idx="18">
                    <c:v>0.0919999999999998</c:v>
                  </c:pt>
                  <c:pt idx="19">
                    <c:v>0.0959999999999998</c:v>
                  </c:pt>
                  <c:pt idx="20">
                    <c:v>0.0999999999999998</c:v>
                  </c:pt>
                  <c:pt idx="21">
                    <c:v>0.104</c:v>
                  </c:pt>
                  <c:pt idx="22">
                    <c:v>0.108</c:v>
                  </c:pt>
                  <c:pt idx="23">
                    <c:v>0.112</c:v>
                  </c:pt>
                  <c:pt idx="24">
                    <c:v>0.116</c:v>
                  </c:pt>
                  <c:pt idx="25">
                    <c:v>0.12</c:v>
                  </c:pt>
                  <c:pt idx="26">
                    <c:v>0.124</c:v>
                  </c:pt>
                  <c:pt idx="27">
                    <c:v>0.128</c:v>
                  </c:pt>
                  <c:pt idx="28">
                    <c:v>0.132</c:v>
                  </c:pt>
                  <c:pt idx="29">
                    <c:v>0.136</c:v>
                  </c:pt>
                  <c:pt idx="30">
                    <c:v>0.14</c:v>
                  </c:pt>
                  <c:pt idx="31">
                    <c:v>0.144</c:v>
                  </c:pt>
                  <c:pt idx="32">
                    <c:v>0.148</c:v>
                  </c:pt>
                  <c:pt idx="33">
                    <c:v>0.152</c:v>
                  </c:pt>
                  <c:pt idx="34">
                    <c:v>0.156</c:v>
                  </c:pt>
                  <c:pt idx="35">
                    <c:v>0.16</c:v>
                  </c:pt>
                  <c:pt idx="36">
                    <c:v>0.164</c:v>
                  </c:pt>
                  <c:pt idx="37">
                    <c:v>0.168</c:v>
                  </c:pt>
                  <c:pt idx="38">
                    <c:v>0.172</c:v>
                  </c:pt>
                  <c:pt idx="39">
                    <c:v>0.176</c:v>
                  </c:pt>
                  <c:pt idx="40">
                    <c:v>0.18</c:v>
                  </c:pt>
                  <c:pt idx="41">
                    <c:v>0.184</c:v>
                  </c:pt>
                  <c:pt idx="42">
                    <c:v>0.188</c:v>
                  </c:pt>
                  <c:pt idx="43">
                    <c:v>0.192</c:v>
                  </c:pt>
                  <c:pt idx="44">
                    <c:v>0.196</c:v>
                  </c:pt>
                  <c:pt idx="45">
                    <c:v>0.2</c:v>
                  </c:pt>
                  <c:pt idx="46">
                    <c:v>0.204</c:v>
                  </c:pt>
                  <c:pt idx="47">
                    <c:v>0.208</c:v>
                  </c:pt>
                  <c:pt idx="48">
                    <c:v>0.212</c:v>
                  </c:pt>
                  <c:pt idx="49">
                    <c:v>0.216</c:v>
                  </c:pt>
                  <c:pt idx="50">
                    <c:v>0.22</c:v>
                  </c:pt>
                  <c:pt idx="51">
                    <c:v>0.224</c:v>
                  </c:pt>
                  <c:pt idx="52">
                    <c:v>0.228</c:v>
                  </c:pt>
                  <c:pt idx="53">
                    <c:v>0.232</c:v>
                  </c:pt>
                  <c:pt idx="54">
                    <c:v>0.236</c:v>
                  </c:pt>
                  <c:pt idx="55">
                    <c:v>0.24</c:v>
                  </c:pt>
                  <c:pt idx="56">
                    <c:v>0.244</c:v>
                  </c:pt>
                  <c:pt idx="57">
                    <c:v>0.248</c:v>
                  </c:pt>
                  <c:pt idx="58">
                    <c:v>0.252</c:v>
                  </c:pt>
                  <c:pt idx="59">
                    <c:v>0.255999999999999</c:v>
                  </c:pt>
                  <c:pt idx="60">
                    <c:v>0.259999999999999</c:v>
                  </c:pt>
                  <c:pt idx="61">
                    <c:v>0.263999999999999</c:v>
                  </c:pt>
                  <c:pt idx="62">
                    <c:v>0.267999999999999</c:v>
                  </c:pt>
                  <c:pt idx="63">
                    <c:v>0.272</c:v>
                  </c:pt>
                  <c:pt idx="64">
                    <c:v>0.276</c:v>
                  </c:pt>
                  <c:pt idx="65">
                    <c:v>0.28</c:v>
                  </c:pt>
                  <c:pt idx="66">
                    <c:v>0.283999999999999</c:v>
                  </c:pt>
                  <c:pt idx="67">
                    <c:v>0.287999999999999</c:v>
                  </c:pt>
                  <c:pt idx="68">
                    <c:v>0.291999999999999</c:v>
                  </c:pt>
                  <c:pt idx="69">
                    <c:v>0.295999999999999</c:v>
                  </c:pt>
                  <c:pt idx="70">
                    <c:v>0.299999999999999</c:v>
                  </c:pt>
                  <c:pt idx="71">
                    <c:v>0.303999999999999</c:v>
                  </c:pt>
                  <c:pt idx="72">
                    <c:v>0.307999999999999</c:v>
                  </c:pt>
                  <c:pt idx="73">
                    <c:v>0.311999999999999</c:v>
                  </c:pt>
                  <c:pt idx="74">
                    <c:v>0.315999999999999</c:v>
                  </c:pt>
                  <c:pt idx="75">
                    <c:v>0.319999999999999</c:v>
                  </c:pt>
                  <c:pt idx="76">
                    <c:v>0.323999999999999</c:v>
                  </c:pt>
                  <c:pt idx="77">
                    <c:v>0.327999999999999</c:v>
                  </c:pt>
                  <c:pt idx="78">
                    <c:v>0.331999999999999</c:v>
                  </c:pt>
                  <c:pt idx="79">
                    <c:v>0.335999999999999</c:v>
                  </c:pt>
                  <c:pt idx="80">
                    <c:v>0.339999999999999</c:v>
                  </c:pt>
                  <c:pt idx="81">
                    <c:v>0.343999999999999</c:v>
                  </c:pt>
                  <c:pt idx="82">
                    <c:v>0.347999999999999</c:v>
                  </c:pt>
                  <c:pt idx="83">
                    <c:v>0.351999999999999</c:v>
                  </c:pt>
                  <c:pt idx="84">
                    <c:v>0.355999999999999</c:v>
                  </c:pt>
                  <c:pt idx="85">
                    <c:v>0.359999999999999</c:v>
                  </c:pt>
                  <c:pt idx="86">
                    <c:v>0.363999999999999</c:v>
                  </c:pt>
                  <c:pt idx="87">
                    <c:v>0.367999999999999</c:v>
                  </c:pt>
                  <c:pt idx="88">
                    <c:v>0.371999999999999</c:v>
                  </c:pt>
                  <c:pt idx="89">
                    <c:v>0.375999999999999</c:v>
                  </c:pt>
                  <c:pt idx="90">
                    <c:v>0.379999999999999</c:v>
                  </c:pt>
                  <c:pt idx="91">
                    <c:v>0.383999999999999</c:v>
                  </c:pt>
                  <c:pt idx="92">
                    <c:v>0.387999999999999</c:v>
                  </c:pt>
                  <c:pt idx="93">
                    <c:v>0.391999999999999</c:v>
                  </c:pt>
                  <c:pt idx="94">
                    <c:v>0.395999999999999</c:v>
                  </c:pt>
                  <c:pt idx="95">
                    <c:v>0.399999999999999</c:v>
                  </c:pt>
                  <c:pt idx="96">
                    <c:v>0.403999999999999</c:v>
                  </c:pt>
                  <c:pt idx="97">
                    <c:v>0.407999999999999</c:v>
                  </c:pt>
                  <c:pt idx="98">
                    <c:v>0.411999999999999</c:v>
                  </c:pt>
                  <c:pt idx="99">
                    <c:v>0.415999999999999</c:v>
                  </c:pt>
                  <c:pt idx="100">
                    <c:v>0.419999999999999</c:v>
                  </c:pt>
                  <c:pt idx="101">
                    <c:v>0.416000000000001</c:v>
                  </c:pt>
                  <c:pt idx="102">
                    <c:v>0.412000000000001</c:v>
                  </c:pt>
                  <c:pt idx="103">
                    <c:v>0.408000000000001</c:v>
                  </c:pt>
                  <c:pt idx="104">
                    <c:v>0.404000000000001</c:v>
                  </c:pt>
                  <c:pt idx="105">
                    <c:v>0.400000000000001</c:v>
                  </c:pt>
                  <c:pt idx="106">
                    <c:v>0.396000000000001</c:v>
                  </c:pt>
                  <c:pt idx="107">
                    <c:v>0.392000000000001</c:v>
                  </c:pt>
                  <c:pt idx="108">
                    <c:v>0.388000000000001</c:v>
                  </c:pt>
                  <c:pt idx="109">
                    <c:v>0.384000000000001</c:v>
                  </c:pt>
                  <c:pt idx="110">
                    <c:v>0.380000000000001</c:v>
                  </c:pt>
                  <c:pt idx="111">
                    <c:v>0.376000000000001</c:v>
                  </c:pt>
                  <c:pt idx="112">
                    <c:v>0.372000000000001</c:v>
                  </c:pt>
                  <c:pt idx="113">
                    <c:v>0.368000000000001</c:v>
                  </c:pt>
                  <c:pt idx="114">
                    <c:v>0.364000000000001</c:v>
                  </c:pt>
                  <c:pt idx="115">
                    <c:v>0.360000000000001</c:v>
                  </c:pt>
                  <c:pt idx="116">
                    <c:v>0.356000000000001</c:v>
                  </c:pt>
                  <c:pt idx="117">
                    <c:v>0.352000000000001</c:v>
                  </c:pt>
                  <c:pt idx="118">
                    <c:v>0.348000000000001</c:v>
                  </c:pt>
                  <c:pt idx="119">
                    <c:v>0.344000000000001</c:v>
                  </c:pt>
                  <c:pt idx="120">
                    <c:v>0.340000000000001</c:v>
                  </c:pt>
                  <c:pt idx="121">
                    <c:v>0.336000000000001</c:v>
                  </c:pt>
                  <c:pt idx="122">
                    <c:v>0.332000000000001</c:v>
                  </c:pt>
                  <c:pt idx="123">
                    <c:v>0.328000000000001</c:v>
                  </c:pt>
                  <c:pt idx="124">
                    <c:v>0.324000000000001</c:v>
                  </c:pt>
                  <c:pt idx="125">
                    <c:v>0.320000000000001</c:v>
                  </c:pt>
                  <c:pt idx="126">
                    <c:v>0.316000000000001</c:v>
                  </c:pt>
                  <c:pt idx="127">
                    <c:v>0.312000000000001</c:v>
                  </c:pt>
                  <c:pt idx="128">
                    <c:v>0.308000000000001</c:v>
                  </c:pt>
                  <c:pt idx="129">
                    <c:v>0.304000000000001</c:v>
                  </c:pt>
                  <c:pt idx="130">
                    <c:v>0.300000000000001</c:v>
                  </c:pt>
                  <c:pt idx="131">
                    <c:v>0.296000000000001</c:v>
                  </c:pt>
                  <c:pt idx="132">
                    <c:v>0.292000000000001</c:v>
                  </c:pt>
                  <c:pt idx="133">
                    <c:v>0.288000000000001</c:v>
                  </c:pt>
                  <c:pt idx="134">
                    <c:v>0.284000000000001</c:v>
                  </c:pt>
                  <c:pt idx="135">
                    <c:v>0.280000000000001</c:v>
                  </c:pt>
                  <c:pt idx="136">
                    <c:v>0.276000000000001</c:v>
                  </c:pt>
                  <c:pt idx="137">
                    <c:v>0.272000000000001</c:v>
                  </c:pt>
                  <c:pt idx="138">
                    <c:v>0.268000000000001</c:v>
                  </c:pt>
                  <c:pt idx="139">
                    <c:v>0.264000000000001</c:v>
                  </c:pt>
                  <c:pt idx="140">
                    <c:v>0.260000000000001</c:v>
                  </c:pt>
                  <c:pt idx="141">
                    <c:v>0.256000000000001</c:v>
                  </c:pt>
                  <c:pt idx="142">
                    <c:v>0.252000000000001</c:v>
                  </c:pt>
                  <c:pt idx="143">
                    <c:v>0.248000000000001</c:v>
                  </c:pt>
                  <c:pt idx="144">
                    <c:v>0.244000000000001</c:v>
                  </c:pt>
                  <c:pt idx="145">
                    <c:v>0.240000000000001</c:v>
                  </c:pt>
                  <c:pt idx="146">
                    <c:v>0.236000000000001</c:v>
                  </c:pt>
                  <c:pt idx="147">
                    <c:v>0.232000000000001</c:v>
                  </c:pt>
                  <c:pt idx="148">
                    <c:v>0.228000000000001</c:v>
                  </c:pt>
                  <c:pt idx="149">
                    <c:v>0.224000000000001</c:v>
                  </c:pt>
                  <c:pt idx="150">
                    <c:v>0.220000000000001</c:v>
                  </c:pt>
                  <c:pt idx="151">
                    <c:v>0.216000000000001</c:v>
                  </c:pt>
                  <c:pt idx="152">
                    <c:v>0.212000000000001</c:v>
                  </c:pt>
                  <c:pt idx="153">
                    <c:v>0.208000000000001</c:v>
                  </c:pt>
                  <c:pt idx="154">
                    <c:v>0.204000000000001</c:v>
                  </c:pt>
                  <c:pt idx="155">
                    <c:v>0.200000000000001</c:v>
                  </c:pt>
                  <c:pt idx="156">
                    <c:v>0.196000000000001</c:v>
                  </c:pt>
                  <c:pt idx="157">
                    <c:v>0.192000000000001</c:v>
                  </c:pt>
                  <c:pt idx="158">
                    <c:v>0.188000000000001</c:v>
                  </c:pt>
                  <c:pt idx="159">
                    <c:v>0.184000000000001</c:v>
                  </c:pt>
                  <c:pt idx="160">
                    <c:v>0.180000000000001</c:v>
                  </c:pt>
                  <c:pt idx="161">
                    <c:v>0.176000000000001</c:v>
                  </c:pt>
                  <c:pt idx="162">
                    <c:v>0.172000000000001</c:v>
                  </c:pt>
                  <c:pt idx="163">
                    <c:v>0.168000000000001</c:v>
                  </c:pt>
                  <c:pt idx="164">
                    <c:v>0.164000000000001</c:v>
                  </c:pt>
                  <c:pt idx="165">
                    <c:v>0.160000000000001</c:v>
                  </c:pt>
                  <c:pt idx="166">
                    <c:v>0.156000000000001</c:v>
                  </c:pt>
                  <c:pt idx="167">
                    <c:v>0.152000000000001</c:v>
                  </c:pt>
                  <c:pt idx="168">
                    <c:v>0.148000000000001</c:v>
                  </c:pt>
                  <c:pt idx="169">
                    <c:v>0.144000000000001</c:v>
                  </c:pt>
                  <c:pt idx="170">
                    <c:v>0.140000000000001</c:v>
                  </c:pt>
                  <c:pt idx="171">
                    <c:v>0.136000000000001</c:v>
                  </c:pt>
                  <c:pt idx="172">
                    <c:v>0.132000000000001</c:v>
                  </c:pt>
                  <c:pt idx="173">
                    <c:v>0.128000000000001</c:v>
                  </c:pt>
                  <c:pt idx="174">
                    <c:v>0.124000000000001</c:v>
                  </c:pt>
                  <c:pt idx="175">
                    <c:v>0.120000000000001</c:v>
                  </c:pt>
                  <c:pt idx="176">
                    <c:v>0.116000000000001</c:v>
                  </c:pt>
                  <c:pt idx="177">
                    <c:v>0.112000000000001</c:v>
                  </c:pt>
                  <c:pt idx="178">
                    <c:v>0.108000000000001</c:v>
                  </c:pt>
                  <c:pt idx="179">
                    <c:v>0.104000000000001</c:v>
                  </c:pt>
                  <c:pt idx="180">
                    <c:v>0.100000000000001</c:v>
                  </c:pt>
                  <c:pt idx="181">
                    <c:v>0.0960000000000008</c:v>
                  </c:pt>
                  <c:pt idx="182">
                    <c:v>0.0920000000000008</c:v>
                  </c:pt>
                  <c:pt idx="183">
                    <c:v>0.0880000000000008</c:v>
                  </c:pt>
                  <c:pt idx="184">
                    <c:v>0.0840000000000008</c:v>
                  </c:pt>
                  <c:pt idx="185">
                    <c:v>0.0800000000000008</c:v>
                  </c:pt>
                  <c:pt idx="186">
                    <c:v>0.0760000000000008</c:v>
                  </c:pt>
                  <c:pt idx="187">
                    <c:v>0.0720000000000008</c:v>
                  </c:pt>
                  <c:pt idx="188">
                    <c:v>0.0680000000000008</c:v>
                  </c:pt>
                  <c:pt idx="189">
                    <c:v>0.0640000000000008</c:v>
                  </c:pt>
                  <c:pt idx="190">
                    <c:v>0.0600000000000008</c:v>
                  </c:pt>
                  <c:pt idx="191">
                    <c:v>0.0560000000000008</c:v>
                  </c:pt>
                  <c:pt idx="192">
                    <c:v>0.0520000000000008</c:v>
                  </c:pt>
                  <c:pt idx="193">
                    <c:v>0.0480000000000008</c:v>
                  </c:pt>
                  <c:pt idx="194">
                    <c:v>0.0440000000000008</c:v>
                  </c:pt>
                  <c:pt idx="195">
                    <c:v>0.0400000000000008</c:v>
                  </c:pt>
                  <c:pt idx="196">
                    <c:v>0.0360000000000009</c:v>
                  </c:pt>
                  <c:pt idx="197">
                    <c:v>0.0320000000000008</c:v>
                  </c:pt>
                  <c:pt idx="198">
                    <c:v>0.0280000000000008</c:v>
                  </c:pt>
                  <c:pt idx="199">
                    <c:v>0.0240000000000008</c:v>
                  </c:pt>
                  <c:pt idx="200">
                    <c:v>0.0200000000000009</c:v>
                  </c:pt>
                </c:numCache>
              </c:numRef>
            </c:minus>
            <c:spPr>
              <a:ln w="12700">
                <a:solidFill>
                  <a:srgbClr val="FF0000"/>
                </a:solidFill>
                <a:prstDash val="solid"/>
              </a:ln>
            </c:spPr>
          </c:errBars>
          <c:xVal>
            <c:numRef>
              <c:f>'Vertical Time'!$BD$51:$BD$251</c:f>
              <c:numCache>
                <c:formatCode>General</c:formatCode>
                <c:ptCount val="201"/>
                <c:pt idx="0">
                  <c:v>-0.131021188615253</c:v>
                </c:pt>
                <c:pt idx="1">
                  <c:v>-0.13000442936292</c:v>
                </c:pt>
                <c:pt idx="2">
                  <c:v>-0.128987670110586</c:v>
                </c:pt>
                <c:pt idx="3">
                  <c:v>-0.127970910858253</c:v>
                </c:pt>
                <c:pt idx="4">
                  <c:v>-0.12695415160592</c:v>
                </c:pt>
                <c:pt idx="5">
                  <c:v>-0.125937392353586</c:v>
                </c:pt>
                <c:pt idx="6">
                  <c:v>-0.124920633101253</c:v>
                </c:pt>
                <c:pt idx="7">
                  <c:v>-0.12390387384892</c:v>
                </c:pt>
                <c:pt idx="8">
                  <c:v>-0.122887114596587</c:v>
                </c:pt>
                <c:pt idx="9">
                  <c:v>-0.121870355344253</c:v>
                </c:pt>
                <c:pt idx="10">
                  <c:v>-0.12085359609192</c:v>
                </c:pt>
                <c:pt idx="11">
                  <c:v>-0.119836836839587</c:v>
                </c:pt>
                <c:pt idx="12">
                  <c:v>-0.118820077587254</c:v>
                </c:pt>
                <c:pt idx="13">
                  <c:v>-0.11780331833492</c:v>
                </c:pt>
                <c:pt idx="14">
                  <c:v>-0.116786559082587</c:v>
                </c:pt>
                <c:pt idx="15">
                  <c:v>-0.115769799830254</c:v>
                </c:pt>
                <c:pt idx="16">
                  <c:v>-0.11475304057792</c:v>
                </c:pt>
                <c:pt idx="17">
                  <c:v>-0.113736281325587</c:v>
                </c:pt>
                <c:pt idx="18">
                  <c:v>-0.112719522073254</c:v>
                </c:pt>
                <c:pt idx="19">
                  <c:v>-0.111702762820921</c:v>
                </c:pt>
                <c:pt idx="20">
                  <c:v>-0.110686003568587</c:v>
                </c:pt>
                <c:pt idx="21">
                  <c:v>-0.109669244316254</c:v>
                </c:pt>
                <c:pt idx="22">
                  <c:v>-0.108652485063921</c:v>
                </c:pt>
                <c:pt idx="23">
                  <c:v>-0.107635725811588</c:v>
                </c:pt>
                <c:pt idx="24">
                  <c:v>-0.106618966559254</c:v>
                </c:pt>
                <c:pt idx="25">
                  <c:v>-0.105602207306921</c:v>
                </c:pt>
                <c:pt idx="26">
                  <c:v>-0.104585448054588</c:v>
                </c:pt>
                <c:pt idx="27">
                  <c:v>-0.103568688802254</c:v>
                </c:pt>
                <c:pt idx="28">
                  <c:v>-0.102551929549921</c:v>
                </c:pt>
                <c:pt idx="29">
                  <c:v>-0.101535170297588</c:v>
                </c:pt>
                <c:pt idx="30">
                  <c:v>-0.100518411045255</c:v>
                </c:pt>
                <c:pt idx="31">
                  <c:v>-0.0995016517929214</c:v>
                </c:pt>
                <c:pt idx="32">
                  <c:v>-0.0984848925405881</c:v>
                </c:pt>
                <c:pt idx="33">
                  <c:v>-0.0974681332882549</c:v>
                </c:pt>
                <c:pt idx="34">
                  <c:v>-0.0964513740359216</c:v>
                </c:pt>
                <c:pt idx="35">
                  <c:v>-0.0954346147835883</c:v>
                </c:pt>
                <c:pt idx="36">
                  <c:v>-0.094417855531255</c:v>
                </c:pt>
                <c:pt idx="37">
                  <c:v>-0.0934010962789218</c:v>
                </c:pt>
                <c:pt idx="38">
                  <c:v>-0.0923843370265885</c:v>
                </c:pt>
                <c:pt idx="39">
                  <c:v>-0.0913675777742552</c:v>
                </c:pt>
                <c:pt idx="40">
                  <c:v>-0.090350818521922</c:v>
                </c:pt>
                <c:pt idx="41">
                  <c:v>-0.0893340592695887</c:v>
                </c:pt>
                <c:pt idx="42">
                  <c:v>-0.0883173000172554</c:v>
                </c:pt>
                <c:pt idx="43">
                  <c:v>-0.0873005407649221</c:v>
                </c:pt>
                <c:pt idx="44">
                  <c:v>-0.0862837815125889</c:v>
                </c:pt>
                <c:pt idx="45">
                  <c:v>-0.0852670222602556</c:v>
                </c:pt>
                <c:pt idx="46">
                  <c:v>-0.0842502630079223</c:v>
                </c:pt>
                <c:pt idx="47">
                  <c:v>-0.0832335037555891</c:v>
                </c:pt>
                <c:pt idx="48">
                  <c:v>-0.0822167445032558</c:v>
                </c:pt>
                <c:pt idx="49">
                  <c:v>-0.0811999852509225</c:v>
                </c:pt>
                <c:pt idx="50">
                  <c:v>-0.0801832259985892</c:v>
                </c:pt>
                <c:pt idx="51">
                  <c:v>-0.079166466746256</c:v>
                </c:pt>
                <c:pt idx="52">
                  <c:v>-0.0781497074939227</c:v>
                </c:pt>
                <c:pt idx="53">
                  <c:v>-0.0771329482415894</c:v>
                </c:pt>
                <c:pt idx="54">
                  <c:v>-0.0761161889892562</c:v>
                </c:pt>
                <c:pt idx="55">
                  <c:v>-0.0750994297369229</c:v>
                </c:pt>
                <c:pt idx="56">
                  <c:v>-0.0740826704845896</c:v>
                </c:pt>
                <c:pt idx="57">
                  <c:v>-0.0730659112322564</c:v>
                </c:pt>
                <c:pt idx="58">
                  <c:v>-0.0720491519799231</c:v>
                </c:pt>
                <c:pt idx="59">
                  <c:v>-0.0710323927275898</c:v>
                </c:pt>
                <c:pt idx="60">
                  <c:v>-0.0700156334752565</c:v>
                </c:pt>
                <c:pt idx="61">
                  <c:v>-0.0689988742229233</c:v>
                </c:pt>
                <c:pt idx="62">
                  <c:v>-0.06798211497059</c:v>
                </c:pt>
                <c:pt idx="63">
                  <c:v>-0.0669653557182567</c:v>
                </c:pt>
                <c:pt idx="64">
                  <c:v>-0.0659485964659235</c:v>
                </c:pt>
                <c:pt idx="65">
                  <c:v>-0.0649318372135902</c:v>
                </c:pt>
                <c:pt idx="66">
                  <c:v>-0.0639150779612569</c:v>
                </c:pt>
                <c:pt idx="67">
                  <c:v>-0.0628983187089236</c:v>
                </c:pt>
                <c:pt idx="68">
                  <c:v>-0.0618815594565904</c:v>
                </c:pt>
                <c:pt idx="69">
                  <c:v>-0.0608648002042571</c:v>
                </c:pt>
                <c:pt idx="70">
                  <c:v>-0.0598480409519238</c:v>
                </c:pt>
                <c:pt idx="71">
                  <c:v>-0.0588312816995906</c:v>
                </c:pt>
                <c:pt idx="72">
                  <c:v>-0.0578145224472573</c:v>
                </c:pt>
                <c:pt idx="73">
                  <c:v>-0.056797763194924</c:v>
                </c:pt>
                <c:pt idx="74">
                  <c:v>-0.0557810039425907</c:v>
                </c:pt>
                <c:pt idx="75">
                  <c:v>-0.0547642446902575</c:v>
                </c:pt>
                <c:pt idx="76">
                  <c:v>-0.0537474854379242</c:v>
                </c:pt>
                <c:pt idx="77">
                  <c:v>-0.0527307261855909</c:v>
                </c:pt>
                <c:pt idx="78">
                  <c:v>-0.0517139669332577</c:v>
                </c:pt>
                <c:pt idx="79">
                  <c:v>-0.0506972076809244</c:v>
                </c:pt>
                <c:pt idx="80">
                  <c:v>-0.0496804484285911</c:v>
                </c:pt>
                <c:pt idx="81">
                  <c:v>-0.0486636891762578</c:v>
                </c:pt>
                <c:pt idx="82">
                  <c:v>-0.0476469299239246</c:v>
                </c:pt>
                <c:pt idx="83">
                  <c:v>-0.0466301706715913</c:v>
                </c:pt>
                <c:pt idx="84">
                  <c:v>-0.045613411419258</c:v>
                </c:pt>
                <c:pt idx="85">
                  <c:v>-0.0445966521669248</c:v>
                </c:pt>
                <c:pt idx="86">
                  <c:v>-0.0435798929145915</c:v>
                </c:pt>
                <c:pt idx="87">
                  <c:v>-0.0425631336622582</c:v>
                </c:pt>
                <c:pt idx="88">
                  <c:v>-0.0415463744099249</c:v>
                </c:pt>
                <c:pt idx="89">
                  <c:v>-0.0405296151575917</c:v>
                </c:pt>
                <c:pt idx="90">
                  <c:v>-0.0395128559052584</c:v>
                </c:pt>
                <c:pt idx="91">
                  <c:v>-0.0384960966529251</c:v>
                </c:pt>
                <c:pt idx="92">
                  <c:v>-0.0374793374005919</c:v>
                </c:pt>
                <c:pt idx="93">
                  <c:v>-0.0364625781482586</c:v>
                </c:pt>
                <c:pt idx="94">
                  <c:v>-0.0354458188959253</c:v>
                </c:pt>
                <c:pt idx="95">
                  <c:v>-0.034429059643592</c:v>
                </c:pt>
                <c:pt idx="96">
                  <c:v>-0.0334123003912588</c:v>
                </c:pt>
                <c:pt idx="97">
                  <c:v>-0.0323955411389255</c:v>
                </c:pt>
                <c:pt idx="98">
                  <c:v>-0.0313787818865922</c:v>
                </c:pt>
                <c:pt idx="99">
                  <c:v>-0.030362022634259</c:v>
                </c:pt>
                <c:pt idx="100">
                  <c:v>-0.0293452633819257</c:v>
                </c:pt>
                <c:pt idx="101">
                  <c:v>-0.0283285041295924</c:v>
                </c:pt>
                <c:pt idx="102">
                  <c:v>-0.0273117448772591</c:v>
                </c:pt>
                <c:pt idx="103">
                  <c:v>-0.0262949856249259</c:v>
                </c:pt>
                <c:pt idx="104">
                  <c:v>-0.0252782263725926</c:v>
                </c:pt>
                <c:pt idx="105">
                  <c:v>-0.0242614671202593</c:v>
                </c:pt>
                <c:pt idx="106">
                  <c:v>-0.023244707867926</c:v>
                </c:pt>
                <c:pt idx="107">
                  <c:v>-0.0222279486155928</c:v>
                </c:pt>
                <c:pt idx="108">
                  <c:v>-0.0212111893632595</c:v>
                </c:pt>
                <c:pt idx="109">
                  <c:v>-0.0201944301109262</c:v>
                </c:pt>
                <c:pt idx="110">
                  <c:v>-0.0191776708585929</c:v>
                </c:pt>
                <c:pt idx="111">
                  <c:v>-0.0181609116062597</c:v>
                </c:pt>
                <c:pt idx="112">
                  <c:v>-0.0171441523539264</c:v>
                </c:pt>
                <c:pt idx="113">
                  <c:v>-0.0161273931015931</c:v>
                </c:pt>
                <c:pt idx="114">
                  <c:v>-0.0151106338492598</c:v>
                </c:pt>
                <c:pt idx="115">
                  <c:v>-0.0140938745969266</c:v>
                </c:pt>
                <c:pt idx="116">
                  <c:v>-0.0130771153445933</c:v>
                </c:pt>
                <c:pt idx="117">
                  <c:v>-0.01206035609226</c:v>
                </c:pt>
                <c:pt idx="118">
                  <c:v>-0.0110435968399267</c:v>
                </c:pt>
                <c:pt idx="119">
                  <c:v>-0.0100268375875935</c:v>
                </c:pt>
                <c:pt idx="120">
                  <c:v>-0.0090100783352602</c:v>
                </c:pt>
                <c:pt idx="121">
                  <c:v>-0.00799331908292693</c:v>
                </c:pt>
                <c:pt idx="122">
                  <c:v>-0.00697655983059366</c:v>
                </c:pt>
                <c:pt idx="123">
                  <c:v>-0.00595980057826038</c:v>
                </c:pt>
                <c:pt idx="124">
                  <c:v>-0.00494304132592711</c:v>
                </c:pt>
                <c:pt idx="125">
                  <c:v>-0.00392628207359384</c:v>
                </c:pt>
                <c:pt idx="126">
                  <c:v>-0.00290952282126057</c:v>
                </c:pt>
                <c:pt idx="127">
                  <c:v>-0.00189276356892729</c:v>
                </c:pt>
                <c:pt idx="128">
                  <c:v>-0.000876004316594019</c:v>
                </c:pt>
                <c:pt idx="129">
                  <c:v>0.000140754935739254</c:v>
                </c:pt>
                <c:pt idx="130">
                  <c:v>0.00115751418807253</c:v>
                </c:pt>
                <c:pt idx="131">
                  <c:v>0.0021742734404058</c:v>
                </c:pt>
                <c:pt idx="132">
                  <c:v>0.00319103269273907</c:v>
                </c:pt>
                <c:pt idx="133">
                  <c:v>0.00420779194507235</c:v>
                </c:pt>
                <c:pt idx="134">
                  <c:v>0.00522455119740562</c:v>
                </c:pt>
                <c:pt idx="135">
                  <c:v>0.00624131044973889</c:v>
                </c:pt>
                <c:pt idx="136">
                  <c:v>0.00725806970207216</c:v>
                </c:pt>
                <c:pt idx="137">
                  <c:v>0.00827482895440544</c:v>
                </c:pt>
                <c:pt idx="138">
                  <c:v>0.00929158820673871</c:v>
                </c:pt>
                <c:pt idx="139">
                  <c:v>0.010308347459072</c:v>
                </c:pt>
                <c:pt idx="140">
                  <c:v>0.0113251067114053</c:v>
                </c:pt>
                <c:pt idx="141">
                  <c:v>0.0123418659637385</c:v>
                </c:pt>
                <c:pt idx="142">
                  <c:v>0.0133586252160718</c:v>
                </c:pt>
                <c:pt idx="143">
                  <c:v>0.0143753844684051</c:v>
                </c:pt>
                <c:pt idx="144">
                  <c:v>0.0153921437207383</c:v>
                </c:pt>
                <c:pt idx="145">
                  <c:v>0.0164089029730716</c:v>
                </c:pt>
                <c:pt idx="146">
                  <c:v>0.0174256622254049</c:v>
                </c:pt>
                <c:pt idx="147">
                  <c:v>0.0184424214777382</c:v>
                </c:pt>
                <c:pt idx="148">
                  <c:v>0.0194591807300714</c:v>
                </c:pt>
                <c:pt idx="149">
                  <c:v>0.0204759399824047</c:v>
                </c:pt>
                <c:pt idx="150">
                  <c:v>0.021492699234738</c:v>
                </c:pt>
                <c:pt idx="151">
                  <c:v>0.0225094584870713</c:v>
                </c:pt>
                <c:pt idx="152">
                  <c:v>0.0235262177394045</c:v>
                </c:pt>
                <c:pt idx="153">
                  <c:v>0.0245429769917378</c:v>
                </c:pt>
                <c:pt idx="154">
                  <c:v>0.0255597362440711</c:v>
                </c:pt>
                <c:pt idx="155">
                  <c:v>0.0265764954964044</c:v>
                </c:pt>
                <c:pt idx="156">
                  <c:v>0.0275932547487376</c:v>
                </c:pt>
                <c:pt idx="157">
                  <c:v>0.0286100140010709</c:v>
                </c:pt>
                <c:pt idx="158">
                  <c:v>0.0296267732534042</c:v>
                </c:pt>
                <c:pt idx="159">
                  <c:v>0.0306435325057375</c:v>
                </c:pt>
                <c:pt idx="160">
                  <c:v>0.0316602917580707</c:v>
                </c:pt>
                <c:pt idx="161">
                  <c:v>0.032677051010404</c:v>
                </c:pt>
                <c:pt idx="162">
                  <c:v>0.0336938102627373</c:v>
                </c:pt>
                <c:pt idx="163">
                  <c:v>0.0347105695150706</c:v>
                </c:pt>
                <c:pt idx="164">
                  <c:v>0.0357273287674038</c:v>
                </c:pt>
                <c:pt idx="165">
                  <c:v>0.0367440880197371</c:v>
                </c:pt>
                <c:pt idx="166">
                  <c:v>0.0377608472720704</c:v>
                </c:pt>
                <c:pt idx="167">
                  <c:v>0.0387776065244036</c:v>
                </c:pt>
                <c:pt idx="168">
                  <c:v>0.0397943657767369</c:v>
                </c:pt>
                <c:pt idx="169">
                  <c:v>0.0408111250290702</c:v>
                </c:pt>
                <c:pt idx="170">
                  <c:v>0.0418278842814035</c:v>
                </c:pt>
                <c:pt idx="171">
                  <c:v>0.0428446435337367</c:v>
                </c:pt>
                <c:pt idx="172">
                  <c:v>0.04386140278607</c:v>
                </c:pt>
                <c:pt idx="173">
                  <c:v>0.0448781620384033</c:v>
                </c:pt>
                <c:pt idx="174">
                  <c:v>0.0458949212907365</c:v>
                </c:pt>
                <c:pt idx="175">
                  <c:v>0.0469116805430698</c:v>
                </c:pt>
                <c:pt idx="176">
                  <c:v>0.0479284397954031</c:v>
                </c:pt>
                <c:pt idx="177">
                  <c:v>0.0489451990477363</c:v>
                </c:pt>
                <c:pt idx="178">
                  <c:v>0.0499619583000696</c:v>
                </c:pt>
                <c:pt idx="179">
                  <c:v>0.0509787175524029</c:v>
                </c:pt>
                <c:pt idx="180">
                  <c:v>0.0519954768047362</c:v>
                </c:pt>
                <c:pt idx="181">
                  <c:v>0.0530122360570694</c:v>
                </c:pt>
                <c:pt idx="182">
                  <c:v>0.0540289953094027</c:v>
                </c:pt>
                <c:pt idx="183">
                  <c:v>0.055045754561736</c:v>
                </c:pt>
                <c:pt idx="184">
                  <c:v>0.0560625138140692</c:v>
                </c:pt>
                <c:pt idx="185">
                  <c:v>0.0570792730664025</c:v>
                </c:pt>
                <c:pt idx="186">
                  <c:v>0.0580960323187358</c:v>
                </c:pt>
                <c:pt idx="187">
                  <c:v>0.0591127915710691</c:v>
                </c:pt>
                <c:pt idx="188">
                  <c:v>0.0601295508234023</c:v>
                </c:pt>
                <c:pt idx="189">
                  <c:v>0.0611463100757356</c:v>
                </c:pt>
                <c:pt idx="190">
                  <c:v>0.0621630693280689</c:v>
                </c:pt>
                <c:pt idx="191">
                  <c:v>0.0631798285804022</c:v>
                </c:pt>
                <c:pt idx="192">
                  <c:v>0.0641965878327354</c:v>
                </c:pt>
                <c:pt idx="193">
                  <c:v>0.0652133470850687</c:v>
                </c:pt>
                <c:pt idx="194">
                  <c:v>0.066230106337402</c:v>
                </c:pt>
                <c:pt idx="195">
                  <c:v>0.0672468655897352</c:v>
                </c:pt>
                <c:pt idx="196">
                  <c:v>0.0682636248420685</c:v>
                </c:pt>
                <c:pt idx="197">
                  <c:v>0.0692803840944018</c:v>
                </c:pt>
                <c:pt idx="198">
                  <c:v>0.0702971433467351</c:v>
                </c:pt>
                <c:pt idx="199">
                  <c:v>0.0713139025990683</c:v>
                </c:pt>
                <c:pt idx="200">
                  <c:v>0.0723306618514016</c:v>
                </c:pt>
              </c:numCache>
            </c:numRef>
          </c:xVal>
          <c:yVal>
            <c:numRef>
              <c:f>'Vertical Time'!$BG$51:$BG$251</c:f>
              <c:numCache>
                <c:formatCode>General</c:formatCode>
                <c:ptCount val="201"/>
                <c:pt idx="0">
                  <c:v>4.0</c:v>
                </c:pt>
                <c:pt idx="1">
                  <c:v>4.0</c:v>
                </c:pt>
                <c:pt idx="2">
                  <c:v>4.0</c:v>
                </c:pt>
                <c:pt idx="3">
                  <c:v>4.0</c:v>
                </c:pt>
                <c:pt idx="4">
                  <c:v>4.0</c:v>
                </c:pt>
                <c:pt idx="5">
                  <c:v>4.0</c:v>
                </c:pt>
                <c:pt idx="6">
                  <c:v>4.0</c:v>
                </c:pt>
                <c:pt idx="7">
                  <c:v>4.0</c:v>
                </c:pt>
                <c:pt idx="8">
                  <c:v>4.0</c:v>
                </c:pt>
                <c:pt idx="9">
                  <c:v>4.0</c:v>
                </c:pt>
                <c:pt idx="10">
                  <c:v>4.0</c:v>
                </c:pt>
                <c:pt idx="11">
                  <c:v>4.0</c:v>
                </c:pt>
                <c:pt idx="12">
                  <c:v>4.0</c:v>
                </c:pt>
                <c:pt idx="13">
                  <c:v>4.0</c:v>
                </c:pt>
                <c:pt idx="14">
                  <c:v>4.0</c:v>
                </c:pt>
                <c:pt idx="15">
                  <c:v>4.0</c:v>
                </c:pt>
                <c:pt idx="16">
                  <c:v>4.0</c:v>
                </c:pt>
                <c:pt idx="17">
                  <c:v>4.0</c:v>
                </c:pt>
                <c:pt idx="18">
                  <c:v>4.0</c:v>
                </c:pt>
                <c:pt idx="19">
                  <c:v>4.0</c:v>
                </c:pt>
                <c:pt idx="20">
                  <c:v>4.0</c:v>
                </c:pt>
                <c:pt idx="21">
                  <c:v>4.0</c:v>
                </c:pt>
                <c:pt idx="22">
                  <c:v>4.0</c:v>
                </c:pt>
                <c:pt idx="23">
                  <c:v>4.0</c:v>
                </c:pt>
                <c:pt idx="24">
                  <c:v>4.0</c:v>
                </c:pt>
                <c:pt idx="25">
                  <c:v>4.0</c:v>
                </c:pt>
                <c:pt idx="26">
                  <c:v>4.0</c:v>
                </c:pt>
                <c:pt idx="27">
                  <c:v>4.0</c:v>
                </c:pt>
                <c:pt idx="28">
                  <c:v>4.0</c:v>
                </c:pt>
                <c:pt idx="29">
                  <c:v>4.0</c:v>
                </c:pt>
                <c:pt idx="30">
                  <c:v>4.0</c:v>
                </c:pt>
                <c:pt idx="31">
                  <c:v>4.0</c:v>
                </c:pt>
                <c:pt idx="32">
                  <c:v>4.0</c:v>
                </c:pt>
                <c:pt idx="33">
                  <c:v>4.0</c:v>
                </c:pt>
                <c:pt idx="34">
                  <c:v>4.0</c:v>
                </c:pt>
                <c:pt idx="35">
                  <c:v>4.0</c:v>
                </c:pt>
                <c:pt idx="36">
                  <c:v>4.0</c:v>
                </c:pt>
                <c:pt idx="37">
                  <c:v>4.0</c:v>
                </c:pt>
                <c:pt idx="38">
                  <c:v>4.0</c:v>
                </c:pt>
                <c:pt idx="39">
                  <c:v>4.0</c:v>
                </c:pt>
                <c:pt idx="40">
                  <c:v>4.0</c:v>
                </c:pt>
                <c:pt idx="41">
                  <c:v>4.0</c:v>
                </c:pt>
                <c:pt idx="42">
                  <c:v>4.0</c:v>
                </c:pt>
                <c:pt idx="43">
                  <c:v>4.0</c:v>
                </c:pt>
                <c:pt idx="44">
                  <c:v>4.0</c:v>
                </c:pt>
                <c:pt idx="45">
                  <c:v>4.0</c:v>
                </c:pt>
                <c:pt idx="46">
                  <c:v>4.0</c:v>
                </c:pt>
                <c:pt idx="47">
                  <c:v>4.0</c:v>
                </c:pt>
                <c:pt idx="48">
                  <c:v>4.0</c:v>
                </c:pt>
                <c:pt idx="49">
                  <c:v>4.0</c:v>
                </c:pt>
                <c:pt idx="50">
                  <c:v>4.0</c:v>
                </c:pt>
                <c:pt idx="51">
                  <c:v>4.0</c:v>
                </c:pt>
                <c:pt idx="52">
                  <c:v>4.0</c:v>
                </c:pt>
                <c:pt idx="53">
                  <c:v>4.0</c:v>
                </c:pt>
                <c:pt idx="54">
                  <c:v>4.0</c:v>
                </c:pt>
                <c:pt idx="55">
                  <c:v>4.0</c:v>
                </c:pt>
                <c:pt idx="56">
                  <c:v>4.0</c:v>
                </c:pt>
                <c:pt idx="57">
                  <c:v>4.0</c:v>
                </c:pt>
                <c:pt idx="58">
                  <c:v>4.0</c:v>
                </c:pt>
                <c:pt idx="59">
                  <c:v>4.0</c:v>
                </c:pt>
                <c:pt idx="60">
                  <c:v>4.0</c:v>
                </c:pt>
                <c:pt idx="61">
                  <c:v>4.0</c:v>
                </c:pt>
                <c:pt idx="62">
                  <c:v>4.0</c:v>
                </c:pt>
                <c:pt idx="63">
                  <c:v>4.0</c:v>
                </c:pt>
                <c:pt idx="64">
                  <c:v>4.0</c:v>
                </c:pt>
                <c:pt idx="65">
                  <c:v>4.0</c:v>
                </c:pt>
                <c:pt idx="66">
                  <c:v>4.0</c:v>
                </c:pt>
                <c:pt idx="67">
                  <c:v>4.0</c:v>
                </c:pt>
                <c:pt idx="68">
                  <c:v>4.0</c:v>
                </c:pt>
                <c:pt idx="69">
                  <c:v>4.0</c:v>
                </c:pt>
                <c:pt idx="70">
                  <c:v>4.0</c:v>
                </c:pt>
                <c:pt idx="71">
                  <c:v>4.0</c:v>
                </c:pt>
                <c:pt idx="72">
                  <c:v>4.0</c:v>
                </c:pt>
                <c:pt idx="73">
                  <c:v>4.0</c:v>
                </c:pt>
                <c:pt idx="74">
                  <c:v>4.0</c:v>
                </c:pt>
                <c:pt idx="75">
                  <c:v>4.0</c:v>
                </c:pt>
                <c:pt idx="76">
                  <c:v>4.0</c:v>
                </c:pt>
                <c:pt idx="77">
                  <c:v>4.0</c:v>
                </c:pt>
                <c:pt idx="78">
                  <c:v>4.0</c:v>
                </c:pt>
                <c:pt idx="79">
                  <c:v>4.0</c:v>
                </c:pt>
                <c:pt idx="80">
                  <c:v>4.0</c:v>
                </c:pt>
                <c:pt idx="81">
                  <c:v>4.0</c:v>
                </c:pt>
                <c:pt idx="82">
                  <c:v>4.0</c:v>
                </c:pt>
                <c:pt idx="83">
                  <c:v>4.0</c:v>
                </c:pt>
                <c:pt idx="84">
                  <c:v>4.0</c:v>
                </c:pt>
                <c:pt idx="85">
                  <c:v>4.0</c:v>
                </c:pt>
                <c:pt idx="86">
                  <c:v>4.0</c:v>
                </c:pt>
                <c:pt idx="87">
                  <c:v>4.0</c:v>
                </c:pt>
                <c:pt idx="88">
                  <c:v>4.0</c:v>
                </c:pt>
                <c:pt idx="89">
                  <c:v>4.0</c:v>
                </c:pt>
                <c:pt idx="90">
                  <c:v>4.0</c:v>
                </c:pt>
                <c:pt idx="91">
                  <c:v>4.0</c:v>
                </c:pt>
                <c:pt idx="92">
                  <c:v>4.0</c:v>
                </c:pt>
                <c:pt idx="93">
                  <c:v>4.0</c:v>
                </c:pt>
                <c:pt idx="94">
                  <c:v>4.0</c:v>
                </c:pt>
                <c:pt idx="95">
                  <c:v>4.0</c:v>
                </c:pt>
                <c:pt idx="96">
                  <c:v>4.0</c:v>
                </c:pt>
                <c:pt idx="97">
                  <c:v>4.0</c:v>
                </c:pt>
                <c:pt idx="98">
                  <c:v>4.0</c:v>
                </c:pt>
                <c:pt idx="99">
                  <c:v>4.0</c:v>
                </c:pt>
                <c:pt idx="100">
                  <c:v>4.0</c:v>
                </c:pt>
                <c:pt idx="101">
                  <c:v>4.0</c:v>
                </c:pt>
                <c:pt idx="102">
                  <c:v>4.0</c:v>
                </c:pt>
                <c:pt idx="103">
                  <c:v>4.0</c:v>
                </c:pt>
                <c:pt idx="104">
                  <c:v>4.0</c:v>
                </c:pt>
                <c:pt idx="105">
                  <c:v>4.0</c:v>
                </c:pt>
                <c:pt idx="106">
                  <c:v>4.0</c:v>
                </c:pt>
                <c:pt idx="107">
                  <c:v>4.0</c:v>
                </c:pt>
                <c:pt idx="108">
                  <c:v>4.0</c:v>
                </c:pt>
                <c:pt idx="109">
                  <c:v>4.0</c:v>
                </c:pt>
                <c:pt idx="110">
                  <c:v>4.0</c:v>
                </c:pt>
                <c:pt idx="111">
                  <c:v>4.0</c:v>
                </c:pt>
                <c:pt idx="112">
                  <c:v>4.0</c:v>
                </c:pt>
                <c:pt idx="113">
                  <c:v>4.0</c:v>
                </c:pt>
                <c:pt idx="114">
                  <c:v>4.0</c:v>
                </c:pt>
                <c:pt idx="115">
                  <c:v>4.0</c:v>
                </c:pt>
                <c:pt idx="116">
                  <c:v>4.0</c:v>
                </c:pt>
                <c:pt idx="117">
                  <c:v>4.0</c:v>
                </c:pt>
                <c:pt idx="118">
                  <c:v>4.0</c:v>
                </c:pt>
                <c:pt idx="119">
                  <c:v>4.0</c:v>
                </c:pt>
                <c:pt idx="120">
                  <c:v>4.0</c:v>
                </c:pt>
                <c:pt idx="121">
                  <c:v>4.0</c:v>
                </c:pt>
                <c:pt idx="122">
                  <c:v>4.0</c:v>
                </c:pt>
                <c:pt idx="123">
                  <c:v>4.0</c:v>
                </c:pt>
                <c:pt idx="124">
                  <c:v>4.0</c:v>
                </c:pt>
                <c:pt idx="125">
                  <c:v>4.0</c:v>
                </c:pt>
                <c:pt idx="126">
                  <c:v>4.0</c:v>
                </c:pt>
                <c:pt idx="127">
                  <c:v>4.0</c:v>
                </c:pt>
                <c:pt idx="128">
                  <c:v>4.0</c:v>
                </c:pt>
                <c:pt idx="129">
                  <c:v>4.0</c:v>
                </c:pt>
                <c:pt idx="130">
                  <c:v>4.0</c:v>
                </c:pt>
                <c:pt idx="131">
                  <c:v>4.0</c:v>
                </c:pt>
                <c:pt idx="132">
                  <c:v>4.0</c:v>
                </c:pt>
                <c:pt idx="133">
                  <c:v>4.0</c:v>
                </c:pt>
                <c:pt idx="134">
                  <c:v>4.0</c:v>
                </c:pt>
                <c:pt idx="135">
                  <c:v>4.0</c:v>
                </c:pt>
                <c:pt idx="136">
                  <c:v>4.0</c:v>
                </c:pt>
                <c:pt idx="137">
                  <c:v>4.0</c:v>
                </c:pt>
                <c:pt idx="138">
                  <c:v>4.0</c:v>
                </c:pt>
                <c:pt idx="139">
                  <c:v>4.0</c:v>
                </c:pt>
                <c:pt idx="140">
                  <c:v>4.0</c:v>
                </c:pt>
                <c:pt idx="141">
                  <c:v>4.0</c:v>
                </c:pt>
                <c:pt idx="142">
                  <c:v>4.0</c:v>
                </c:pt>
                <c:pt idx="143">
                  <c:v>4.0</c:v>
                </c:pt>
                <c:pt idx="144">
                  <c:v>4.0</c:v>
                </c:pt>
                <c:pt idx="145">
                  <c:v>4.0</c:v>
                </c:pt>
                <c:pt idx="146">
                  <c:v>4.0</c:v>
                </c:pt>
                <c:pt idx="147">
                  <c:v>4.0</c:v>
                </c:pt>
                <c:pt idx="148">
                  <c:v>4.0</c:v>
                </c:pt>
                <c:pt idx="149">
                  <c:v>4.0</c:v>
                </c:pt>
                <c:pt idx="150">
                  <c:v>4.0</c:v>
                </c:pt>
                <c:pt idx="151">
                  <c:v>4.0</c:v>
                </c:pt>
                <c:pt idx="152">
                  <c:v>4.0</c:v>
                </c:pt>
                <c:pt idx="153">
                  <c:v>4.0</c:v>
                </c:pt>
                <c:pt idx="154">
                  <c:v>4.0</c:v>
                </c:pt>
                <c:pt idx="155">
                  <c:v>4.0</c:v>
                </c:pt>
                <c:pt idx="156">
                  <c:v>4.0</c:v>
                </c:pt>
                <c:pt idx="157">
                  <c:v>4.0</c:v>
                </c:pt>
                <c:pt idx="158">
                  <c:v>4.0</c:v>
                </c:pt>
                <c:pt idx="159">
                  <c:v>4.0</c:v>
                </c:pt>
                <c:pt idx="160">
                  <c:v>4.0</c:v>
                </c:pt>
                <c:pt idx="161">
                  <c:v>4.0</c:v>
                </c:pt>
                <c:pt idx="162">
                  <c:v>4.0</c:v>
                </c:pt>
                <c:pt idx="163">
                  <c:v>4.0</c:v>
                </c:pt>
                <c:pt idx="164">
                  <c:v>4.0</c:v>
                </c:pt>
                <c:pt idx="165">
                  <c:v>4.0</c:v>
                </c:pt>
                <c:pt idx="166">
                  <c:v>4.0</c:v>
                </c:pt>
                <c:pt idx="167">
                  <c:v>4.0</c:v>
                </c:pt>
                <c:pt idx="168">
                  <c:v>4.0</c:v>
                </c:pt>
                <c:pt idx="169">
                  <c:v>4.0</c:v>
                </c:pt>
                <c:pt idx="170">
                  <c:v>4.0</c:v>
                </c:pt>
                <c:pt idx="171">
                  <c:v>4.0</c:v>
                </c:pt>
                <c:pt idx="172">
                  <c:v>4.0</c:v>
                </c:pt>
                <c:pt idx="173">
                  <c:v>4.0</c:v>
                </c:pt>
                <c:pt idx="174">
                  <c:v>4.0</c:v>
                </c:pt>
                <c:pt idx="175">
                  <c:v>4.0</c:v>
                </c:pt>
                <c:pt idx="176">
                  <c:v>4.0</c:v>
                </c:pt>
                <c:pt idx="177">
                  <c:v>4.0</c:v>
                </c:pt>
                <c:pt idx="178">
                  <c:v>4.0</c:v>
                </c:pt>
                <c:pt idx="179">
                  <c:v>4.0</c:v>
                </c:pt>
                <c:pt idx="180">
                  <c:v>4.0</c:v>
                </c:pt>
                <c:pt idx="181">
                  <c:v>4.0</c:v>
                </c:pt>
                <c:pt idx="182">
                  <c:v>4.0</c:v>
                </c:pt>
                <c:pt idx="183">
                  <c:v>4.0</c:v>
                </c:pt>
                <c:pt idx="184">
                  <c:v>4.0</c:v>
                </c:pt>
                <c:pt idx="185">
                  <c:v>4.0</c:v>
                </c:pt>
                <c:pt idx="186">
                  <c:v>4.0</c:v>
                </c:pt>
                <c:pt idx="187">
                  <c:v>4.0</c:v>
                </c:pt>
                <c:pt idx="188">
                  <c:v>4.0</c:v>
                </c:pt>
                <c:pt idx="189">
                  <c:v>4.0</c:v>
                </c:pt>
                <c:pt idx="190">
                  <c:v>4.0</c:v>
                </c:pt>
                <c:pt idx="191">
                  <c:v>4.0</c:v>
                </c:pt>
                <c:pt idx="192">
                  <c:v>4.0</c:v>
                </c:pt>
                <c:pt idx="193">
                  <c:v>4.0</c:v>
                </c:pt>
                <c:pt idx="194">
                  <c:v>4.0</c:v>
                </c:pt>
                <c:pt idx="195">
                  <c:v>4.0</c:v>
                </c:pt>
                <c:pt idx="196">
                  <c:v>4.0</c:v>
                </c:pt>
                <c:pt idx="197">
                  <c:v>4.0</c:v>
                </c:pt>
                <c:pt idx="198">
                  <c:v>4.0</c:v>
                </c:pt>
                <c:pt idx="199">
                  <c:v>4.0</c:v>
                </c:pt>
                <c:pt idx="200">
                  <c:v>4.0</c:v>
                </c:pt>
              </c:numCache>
            </c:numRef>
          </c:yVal>
          <c:smooth val="0"/>
        </c:ser>
        <c:ser>
          <c:idx val="34"/>
          <c:order val="13"/>
          <c:spPr>
            <a:ln w="3175">
              <a:solidFill>
                <a:srgbClr val="000000"/>
              </a:solidFill>
              <a:prstDash val="solid"/>
            </a:ln>
          </c:spPr>
          <c:marker>
            <c:symbol val="none"/>
          </c:marker>
          <c:xVal>
            <c:numRef>
              <c:f>'Vertical Time'!$BF$44:$BF$48</c:f>
              <c:numCache>
                <c:formatCode>General</c:formatCode>
                <c:ptCount val="5"/>
                <c:pt idx="0">
                  <c:v>-0.0293452633819255</c:v>
                </c:pt>
                <c:pt idx="1">
                  <c:v>-0.131021188615253</c:v>
                </c:pt>
                <c:pt idx="2">
                  <c:v>-0.0293452633819255</c:v>
                </c:pt>
                <c:pt idx="3">
                  <c:v>0.0723306618514018</c:v>
                </c:pt>
                <c:pt idx="4">
                  <c:v>-0.0293452633819255</c:v>
                </c:pt>
              </c:numCache>
            </c:numRef>
          </c:xVal>
          <c:yVal>
            <c:numRef>
              <c:f>'Vertical Time'!$BH$44:$BH$48</c:f>
              <c:numCache>
                <c:formatCode>General</c:formatCode>
                <c:ptCount val="5"/>
                <c:pt idx="0">
                  <c:v>4.4</c:v>
                </c:pt>
                <c:pt idx="1">
                  <c:v>4.0</c:v>
                </c:pt>
                <c:pt idx="2">
                  <c:v>3.6</c:v>
                </c:pt>
                <c:pt idx="3">
                  <c:v>4.0</c:v>
                </c:pt>
                <c:pt idx="4">
                  <c:v>4.4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36699480"/>
        <c:axId val="2136663848"/>
      </c:scatterChart>
      <c:valAx>
        <c:axId val="2136699480"/>
        <c:scaling>
          <c:orientation val="minMax"/>
        </c:scaling>
        <c:delete val="0"/>
        <c:axPos val="t"/>
        <c:title>
          <c:tx>
            <c:rich>
              <a:bodyPr/>
              <a:lstStyle/>
              <a:p>
                <a:pPr>
                  <a:defRPr sz="1200" b="0" i="0" u="none" strike="noStrike" baseline="0">
                    <a:solidFill>
                      <a:srgbClr val="0000FF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 dirty="0" smtClean="0"/>
                  <a:t>Time in Stretch Posture </a:t>
                </a:r>
                <a:r>
                  <a:rPr lang="en-US" baseline="0" dirty="0" smtClean="0"/>
                  <a:t>(</a:t>
                </a:r>
                <a:r>
                  <a:rPr lang="en-US" baseline="0" dirty="0"/>
                  <a:t>sec)</a:t>
                </a:r>
                <a:endParaRPr lang="en-US" dirty="0"/>
              </a:p>
            </c:rich>
          </c:tx>
          <c:layout>
            <c:manualLayout>
              <c:xMode val="edge"/>
              <c:yMode val="edge"/>
              <c:x val="0.318338555952918"/>
              <c:y val="0.00226824098421555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out"/>
        <c:tickLblPos val="nextTo"/>
        <c:spPr>
          <a:ln w="3175">
            <a:solidFill>
              <a:srgbClr val="0000FF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FF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2136663848"/>
        <c:crossesAt val="0.0"/>
        <c:crossBetween val="midCat"/>
      </c:valAx>
      <c:valAx>
        <c:axId val="2136663848"/>
        <c:scaling>
          <c:orientation val="maxMin"/>
          <c:min val="0.0"/>
        </c:scaling>
        <c:delete val="0"/>
        <c:axPos val="l"/>
        <c:majorGridlines>
          <c:spPr>
            <a:ln w="3175">
              <a:pattFill prst="pct25">
                <a:fgClr>
                  <a:srgbClr val="808080"/>
                </a:fgClr>
                <a:bgClr>
                  <a:srgbClr val="FFFFFF"/>
                </a:bgClr>
              </a:pattFill>
              <a:prstDash val="solid"/>
            </a:ln>
          </c:spPr>
        </c:majorGridlines>
        <c:numFmt formatCode="General" sourceLinked="1"/>
        <c:majorTickMark val="none"/>
        <c:minorTickMark val="none"/>
        <c:tickLblPos val="none"/>
        <c:spPr>
          <a:ln w="9525">
            <a:noFill/>
          </a:ln>
        </c:spPr>
        <c:crossAx val="2136699480"/>
        <c:crossesAt val="0.0"/>
        <c:crossBetween val="midCat"/>
        <c:majorUnit val="1.0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82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B36D2F-A010-AB4B-AED8-822464B0AC7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DD9DEF-F04C-FF41-BC06-6FD169CAAE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73624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D9DEF-F04C-FF41-BC06-6FD169CAAEF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9757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AACC-4F43-DE4C-8A26-828669DD7AD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FD2D-34A3-C74F-BA06-4BCCB1BA8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2055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AACC-4F43-DE4C-8A26-828669DD7AD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FD2D-34A3-C74F-BA06-4BCCB1BA8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0264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AACC-4F43-DE4C-8A26-828669DD7AD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FD2D-34A3-C74F-BA06-4BCCB1BA8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574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AACC-4F43-DE4C-8A26-828669DD7AD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FD2D-34A3-C74F-BA06-4BCCB1BA8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064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AACC-4F43-DE4C-8A26-828669DD7AD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FD2D-34A3-C74F-BA06-4BCCB1BA8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3582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AACC-4F43-DE4C-8A26-828669DD7AD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FD2D-34A3-C74F-BA06-4BCCB1BA8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9219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AACC-4F43-DE4C-8A26-828669DD7AD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FD2D-34A3-C74F-BA06-4BCCB1BA8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7478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AACC-4F43-DE4C-8A26-828669DD7AD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FD2D-34A3-C74F-BA06-4BCCB1BA8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2589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AACC-4F43-DE4C-8A26-828669DD7AD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FD2D-34A3-C74F-BA06-4BCCB1BA8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6107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AACC-4F43-DE4C-8A26-828669DD7AD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FD2D-34A3-C74F-BA06-4BCCB1BA8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0143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AACC-4F43-DE4C-8A26-828669DD7AD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FD2D-34A3-C74F-BA06-4BCCB1BA8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479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A1AACC-4F43-DE4C-8A26-828669DD7AD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87FD2D-34A3-C74F-BA06-4BCCB1BA8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8788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chart" Target="../charts/char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71414090"/>
              </p:ext>
            </p:extLst>
          </p:nvPr>
        </p:nvGraphicFramePr>
        <p:xfrm>
          <a:off x="1807104" y="1712912"/>
          <a:ext cx="5529792" cy="343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6426252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15532</TotalTime>
  <Words>8</Words>
  <Application>Microsoft Macintosh PowerPoint</Application>
  <PresentationFormat>On-screen Show (4:3)</PresentationFormat>
  <Paragraphs>2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Georgia State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Christopher Fields</dc:creator>
  <cp:lastModifiedBy>Christopher Fields</cp:lastModifiedBy>
  <cp:revision>134</cp:revision>
  <cp:lastPrinted>2017-10-15T23:28:24Z</cp:lastPrinted>
  <dcterms:created xsi:type="dcterms:W3CDTF">2017-03-26T17:34:40Z</dcterms:created>
  <dcterms:modified xsi:type="dcterms:W3CDTF">2017-11-30T21:15:20Z</dcterms:modified>
</cp:coreProperties>
</file>