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'Jump Counts'!$BI$3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'Jump Counts'!$BF$3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'Jump Counts'!$BG$3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Counts'!$BH$39</c:f>
                <c:numCache>
                  <c:formatCode>General</c:formatCode>
                  <c:ptCount val="1"/>
                  <c:pt idx="0">
                    <c:v>39.36260196814032</c:v>
                  </c:pt>
                </c:numCache>
              </c:numRef>
            </c:plus>
            <c:minus>
              <c:numRef>
                <c:f>'Jump Counts'!$BH$39</c:f>
                <c:numCache>
                  <c:formatCode>General</c:formatCode>
                  <c:ptCount val="1"/>
                  <c:pt idx="0">
                    <c:v>39.36260196814032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'Jump Counts'!$BF$39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'Jump Counts'!$BU$38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Counts'!$CN$3:$CN$32</c:f>
              <c:numCache>
                <c:formatCode>General</c:formatCode>
                <c:ptCount val="30"/>
                <c:pt idx="0">
                  <c:v>-11.1429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-53.25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Counts'!$BH$7:$BH$36</c:f>
                <c:numCache>
                  <c:formatCode>General</c:formatCode>
                  <c:ptCount val="30"/>
                  <c:pt idx="0">
                    <c:v>28.05362715606844</c:v>
                  </c:pt>
                  <c:pt idx="1">
                    <c:v>56.65698777157694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Counts'!$CF$3:$CF$32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Counts'!$CP$3:$CP$32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'Jump Counts'!$BF$51:$BF$251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0.0320000000000001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0.0720000000000003</c:v>
                  </c:pt>
                  <c:pt idx="14">
                    <c:v>0.0760000000000004</c:v>
                  </c:pt>
                  <c:pt idx="15">
                    <c:v>0.0800000000000004</c:v>
                  </c:pt>
                  <c:pt idx="16">
                    <c:v>0.0840000000000004</c:v>
                  </c:pt>
                  <c:pt idx="17">
                    <c:v>0.0880000000000005</c:v>
                  </c:pt>
                  <c:pt idx="18">
                    <c:v>0.0920000000000005</c:v>
                  </c:pt>
                  <c:pt idx="19">
                    <c:v>0.0960000000000005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0.236000000000002</c:v>
                  </c:pt>
                  <c:pt idx="55">
                    <c:v>0.240000000000002</c:v>
                  </c:pt>
                  <c:pt idx="56">
                    <c:v>0.244000000000002</c:v>
                  </c:pt>
                  <c:pt idx="57">
                    <c:v>0.248000000000002</c:v>
                  </c:pt>
                  <c:pt idx="58">
                    <c:v>0.252000000000002</c:v>
                  </c:pt>
                  <c:pt idx="59">
                    <c:v>0.256000000000002</c:v>
                  </c:pt>
                  <c:pt idx="60">
                    <c:v>0.260000000000002</c:v>
                  </c:pt>
                  <c:pt idx="61">
                    <c:v>0.264000000000002</c:v>
                  </c:pt>
                  <c:pt idx="62">
                    <c:v>0.268000000000002</c:v>
                  </c:pt>
                  <c:pt idx="63">
                    <c:v>0.272000000000002</c:v>
                  </c:pt>
                  <c:pt idx="64">
                    <c:v>0.276000000000002</c:v>
                  </c:pt>
                  <c:pt idx="65">
                    <c:v>0.280000000000002</c:v>
                  </c:pt>
                  <c:pt idx="66">
                    <c:v>0.284000000000002</c:v>
                  </c:pt>
                  <c:pt idx="67">
                    <c:v>0.288000000000002</c:v>
                  </c:pt>
                  <c:pt idx="68">
                    <c:v>0.292000000000002</c:v>
                  </c:pt>
                  <c:pt idx="69">
                    <c:v>0.296000000000002</c:v>
                  </c:pt>
                  <c:pt idx="70">
                    <c:v>0.300000000000002</c:v>
                  </c:pt>
                  <c:pt idx="71">
                    <c:v>0.304000000000002</c:v>
                  </c:pt>
                  <c:pt idx="72">
                    <c:v>0.308000000000002</c:v>
                  </c:pt>
                  <c:pt idx="73">
                    <c:v>0.312000000000002</c:v>
                  </c:pt>
                  <c:pt idx="74">
                    <c:v>0.316000000000002</c:v>
                  </c:pt>
                  <c:pt idx="75">
                    <c:v>0.320000000000002</c:v>
                  </c:pt>
                  <c:pt idx="76">
                    <c:v>0.324000000000002</c:v>
                  </c:pt>
                  <c:pt idx="77">
                    <c:v>0.328000000000002</c:v>
                  </c:pt>
                  <c:pt idx="78">
                    <c:v>0.332000000000002</c:v>
                  </c:pt>
                  <c:pt idx="79">
                    <c:v>0.336000000000002</c:v>
                  </c:pt>
                  <c:pt idx="80">
                    <c:v>0.340000000000002</c:v>
                  </c:pt>
                  <c:pt idx="81">
                    <c:v>0.344000000000002</c:v>
                  </c:pt>
                  <c:pt idx="82">
                    <c:v>0.348000000000002</c:v>
                  </c:pt>
                  <c:pt idx="83">
                    <c:v>0.352000000000002</c:v>
                  </c:pt>
                  <c:pt idx="84">
                    <c:v>0.356000000000002</c:v>
                  </c:pt>
                  <c:pt idx="85">
                    <c:v>0.360000000000002</c:v>
                  </c:pt>
                  <c:pt idx="86">
                    <c:v>0.364000000000002</c:v>
                  </c:pt>
                  <c:pt idx="87">
                    <c:v>0.368000000000002</c:v>
                  </c:pt>
                  <c:pt idx="88">
                    <c:v>0.372000000000002</c:v>
                  </c:pt>
                  <c:pt idx="89">
                    <c:v>0.376000000000002</c:v>
                  </c:pt>
                  <c:pt idx="90">
                    <c:v>0.380000000000002</c:v>
                  </c:pt>
                  <c:pt idx="91">
                    <c:v>0.384000000000002</c:v>
                  </c:pt>
                  <c:pt idx="92">
                    <c:v>0.388000000000002</c:v>
                  </c:pt>
                  <c:pt idx="93">
                    <c:v>0.392000000000002</c:v>
                  </c:pt>
                  <c:pt idx="94">
                    <c:v>0.396000000000002</c:v>
                  </c:pt>
                  <c:pt idx="95">
                    <c:v>0.400000000000002</c:v>
                  </c:pt>
                  <c:pt idx="96">
                    <c:v>0.404000000000002</c:v>
                  </c:pt>
                  <c:pt idx="97">
                    <c:v>0.408000000000002</c:v>
                  </c:pt>
                  <c:pt idx="98">
                    <c:v>0.412000000000002</c:v>
                  </c:pt>
                  <c:pt idx="99">
                    <c:v>0.416000000000002</c:v>
                  </c:pt>
                  <c:pt idx="100">
                    <c:v>0.419999999999998</c:v>
                  </c:pt>
                  <c:pt idx="101">
                    <c:v>0.415999999999998</c:v>
                  </c:pt>
                  <c:pt idx="102">
                    <c:v>0.411999999999998</c:v>
                  </c:pt>
                  <c:pt idx="103">
                    <c:v>0.407999999999998</c:v>
                  </c:pt>
                  <c:pt idx="104">
                    <c:v>0.403999999999998</c:v>
                  </c:pt>
                  <c:pt idx="105">
                    <c:v>0.399999999999998</c:v>
                  </c:pt>
                  <c:pt idx="106">
                    <c:v>0.395999999999998</c:v>
                  </c:pt>
                  <c:pt idx="107">
                    <c:v>0.391999999999998</c:v>
                  </c:pt>
                  <c:pt idx="108">
                    <c:v>0.387999999999998</c:v>
                  </c:pt>
                  <c:pt idx="109">
                    <c:v>0.383999999999998</c:v>
                  </c:pt>
                  <c:pt idx="110">
                    <c:v>0.379999999999998</c:v>
                  </c:pt>
                  <c:pt idx="111">
                    <c:v>0.375999999999998</c:v>
                  </c:pt>
                  <c:pt idx="112">
                    <c:v>0.371999999999998</c:v>
                  </c:pt>
                  <c:pt idx="113">
                    <c:v>0.367999999999998</c:v>
                  </c:pt>
                  <c:pt idx="114">
                    <c:v>0.363999999999998</c:v>
                  </c:pt>
                  <c:pt idx="115">
                    <c:v>0.359999999999998</c:v>
                  </c:pt>
                  <c:pt idx="116">
                    <c:v>0.355999999999998</c:v>
                  </c:pt>
                  <c:pt idx="117">
                    <c:v>0.351999999999998</c:v>
                  </c:pt>
                  <c:pt idx="118">
                    <c:v>0.347999999999998</c:v>
                  </c:pt>
                  <c:pt idx="119">
                    <c:v>0.343999999999998</c:v>
                  </c:pt>
                  <c:pt idx="120">
                    <c:v>0.339999999999998</c:v>
                  </c:pt>
                  <c:pt idx="121">
                    <c:v>0.335999999999998</c:v>
                  </c:pt>
                  <c:pt idx="122">
                    <c:v>0.331999999999998</c:v>
                  </c:pt>
                  <c:pt idx="123">
                    <c:v>0.327999999999998</c:v>
                  </c:pt>
                  <c:pt idx="124">
                    <c:v>0.323999999999998</c:v>
                  </c:pt>
                  <c:pt idx="125">
                    <c:v>0.319999999999998</c:v>
                  </c:pt>
                  <c:pt idx="126">
                    <c:v>0.315999999999998</c:v>
                  </c:pt>
                  <c:pt idx="127">
                    <c:v>0.311999999999998</c:v>
                  </c:pt>
                  <c:pt idx="128">
                    <c:v>0.307999999999998</c:v>
                  </c:pt>
                  <c:pt idx="129">
                    <c:v>0.303999999999998</c:v>
                  </c:pt>
                  <c:pt idx="130">
                    <c:v>0.299999999999998</c:v>
                  </c:pt>
                  <c:pt idx="131">
                    <c:v>0.295999999999998</c:v>
                  </c:pt>
                  <c:pt idx="132">
                    <c:v>0.291999999999998</c:v>
                  </c:pt>
                  <c:pt idx="133">
                    <c:v>0.287999999999998</c:v>
                  </c:pt>
                  <c:pt idx="134">
                    <c:v>0.283999999999998</c:v>
                  </c:pt>
                  <c:pt idx="135">
                    <c:v>0.279999999999998</c:v>
                  </c:pt>
                  <c:pt idx="136">
                    <c:v>0.275999999999998</c:v>
                  </c:pt>
                  <c:pt idx="137">
                    <c:v>0.271999999999998</c:v>
                  </c:pt>
                  <c:pt idx="138">
                    <c:v>0.267999999999998</c:v>
                  </c:pt>
                  <c:pt idx="139">
                    <c:v>0.263999999999998</c:v>
                  </c:pt>
                  <c:pt idx="140">
                    <c:v>0.259999999999998</c:v>
                  </c:pt>
                  <c:pt idx="141">
                    <c:v>0.255999999999998</c:v>
                  </c:pt>
                  <c:pt idx="142">
                    <c:v>0.251999999999998</c:v>
                  </c:pt>
                  <c:pt idx="143">
                    <c:v>0.247999999999998</c:v>
                  </c:pt>
                  <c:pt idx="144">
                    <c:v>0.243999999999998</c:v>
                  </c:pt>
                  <c:pt idx="145">
                    <c:v>0.239999999999998</c:v>
                  </c:pt>
                  <c:pt idx="146">
                    <c:v>0.235999999999998</c:v>
                  </c:pt>
                  <c:pt idx="147">
                    <c:v>0.231999999999998</c:v>
                  </c:pt>
                  <c:pt idx="148">
                    <c:v>0.227999999999998</c:v>
                  </c:pt>
                  <c:pt idx="149">
                    <c:v>0.223999999999998</c:v>
                  </c:pt>
                  <c:pt idx="150">
                    <c:v>0.219999999999998</c:v>
                  </c:pt>
                  <c:pt idx="151">
                    <c:v>0.215999999999998</c:v>
                  </c:pt>
                  <c:pt idx="152">
                    <c:v>0.211999999999998</c:v>
                  </c:pt>
                  <c:pt idx="153">
                    <c:v>0.207999999999998</c:v>
                  </c:pt>
                  <c:pt idx="154">
                    <c:v>0.203999999999998</c:v>
                  </c:pt>
                  <c:pt idx="155">
                    <c:v>0.199999999999998</c:v>
                  </c:pt>
                  <c:pt idx="156">
                    <c:v>0.195999999999998</c:v>
                  </c:pt>
                  <c:pt idx="157">
                    <c:v>0.191999999999998</c:v>
                  </c:pt>
                  <c:pt idx="158">
                    <c:v>0.187999999999998</c:v>
                  </c:pt>
                  <c:pt idx="159">
                    <c:v>0.183999999999998</c:v>
                  </c:pt>
                  <c:pt idx="160">
                    <c:v>0.179999999999998</c:v>
                  </c:pt>
                  <c:pt idx="161">
                    <c:v>0.175999999999998</c:v>
                  </c:pt>
                  <c:pt idx="162">
                    <c:v>0.171999999999998</c:v>
                  </c:pt>
                  <c:pt idx="163">
                    <c:v>0.167999999999998</c:v>
                  </c:pt>
                  <c:pt idx="164">
                    <c:v>0.163999999999998</c:v>
                  </c:pt>
                  <c:pt idx="165">
                    <c:v>0.159999999999998</c:v>
                  </c:pt>
                  <c:pt idx="166">
                    <c:v>0.155999999999998</c:v>
                  </c:pt>
                  <c:pt idx="167">
                    <c:v>0.151999999999998</c:v>
                  </c:pt>
                  <c:pt idx="168">
                    <c:v>0.147999999999998</c:v>
                  </c:pt>
                  <c:pt idx="169">
                    <c:v>0.143999999999998</c:v>
                  </c:pt>
                  <c:pt idx="170">
                    <c:v>0.139999999999998</c:v>
                  </c:pt>
                  <c:pt idx="171">
                    <c:v>0.135999999999998</c:v>
                  </c:pt>
                  <c:pt idx="172">
                    <c:v>0.131999999999998</c:v>
                  </c:pt>
                  <c:pt idx="173">
                    <c:v>0.127999999999998</c:v>
                  </c:pt>
                  <c:pt idx="174">
                    <c:v>0.123999999999998</c:v>
                  </c:pt>
                  <c:pt idx="175">
                    <c:v>0.119999999999998</c:v>
                  </c:pt>
                  <c:pt idx="176">
                    <c:v>0.115999999999998</c:v>
                  </c:pt>
                  <c:pt idx="177">
                    <c:v>0.111999999999998</c:v>
                  </c:pt>
                  <c:pt idx="178">
                    <c:v>0.107999999999998</c:v>
                  </c:pt>
                  <c:pt idx="179">
                    <c:v>0.103999999999998</c:v>
                  </c:pt>
                  <c:pt idx="180">
                    <c:v>0.099999999999998</c:v>
                  </c:pt>
                  <c:pt idx="181">
                    <c:v>0.095999999999998</c:v>
                  </c:pt>
                  <c:pt idx="182">
                    <c:v>0.091999999999998</c:v>
                  </c:pt>
                  <c:pt idx="183">
                    <c:v>0.087999999999998</c:v>
                  </c:pt>
                  <c:pt idx="184">
                    <c:v>0.083999999999998</c:v>
                  </c:pt>
                  <c:pt idx="185">
                    <c:v>0.079999999999998</c:v>
                  </c:pt>
                  <c:pt idx="186">
                    <c:v>0.075999999999998</c:v>
                  </c:pt>
                  <c:pt idx="187">
                    <c:v>0.071999999999998</c:v>
                  </c:pt>
                  <c:pt idx="188">
                    <c:v>0.067999999999998</c:v>
                  </c:pt>
                  <c:pt idx="189">
                    <c:v>0.063999999999998</c:v>
                  </c:pt>
                  <c:pt idx="190">
                    <c:v>0.059999999999998</c:v>
                  </c:pt>
                  <c:pt idx="191">
                    <c:v>0.055999999999998</c:v>
                  </c:pt>
                  <c:pt idx="192">
                    <c:v>0.051999999999998</c:v>
                  </c:pt>
                  <c:pt idx="193">
                    <c:v>0.047999999999998</c:v>
                  </c:pt>
                  <c:pt idx="194">
                    <c:v>0.043999999999998</c:v>
                  </c:pt>
                  <c:pt idx="195">
                    <c:v>0.0399999999999981</c:v>
                  </c:pt>
                  <c:pt idx="196">
                    <c:v>0.035999999999998</c:v>
                  </c:pt>
                  <c:pt idx="197">
                    <c:v>0.0319999999999981</c:v>
                  </c:pt>
                  <c:pt idx="198">
                    <c:v>0.027999999999998</c:v>
                  </c:pt>
                  <c:pt idx="199">
                    <c:v>0.0239999999999981</c:v>
                  </c:pt>
                  <c:pt idx="200">
                    <c:v>0.019999999999998</c:v>
                  </c:pt>
                </c:numCache>
              </c:numRef>
            </c:plus>
            <c:minus>
              <c:numRef>
                <c:f>'Jump Counts'!$BF$51:$BF$251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0.0320000000000001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0.0600000000000003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0.0720000000000003</c:v>
                  </c:pt>
                  <c:pt idx="14">
                    <c:v>0.0760000000000004</c:v>
                  </c:pt>
                  <c:pt idx="15">
                    <c:v>0.0800000000000004</c:v>
                  </c:pt>
                  <c:pt idx="16">
                    <c:v>0.0840000000000004</c:v>
                  </c:pt>
                  <c:pt idx="17">
                    <c:v>0.0880000000000005</c:v>
                  </c:pt>
                  <c:pt idx="18">
                    <c:v>0.0920000000000005</c:v>
                  </c:pt>
                  <c:pt idx="19">
                    <c:v>0.0960000000000005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0.236000000000002</c:v>
                  </c:pt>
                  <c:pt idx="55">
                    <c:v>0.240000000000002</c:v>
                  </c:pt>
                  <c:pt idx="56">
                    <c:v>0.244000000000002</c:v>
                  </c:pt>
                  <c:pt idx="57">
                    <c:v>0.248000000000002</c:v>
                  </c:pt>
                  <c:pt idx="58">
                    <c:v>0.252000000000002</c:v>
                  </c:pt>
                  <c:pt idx="59">
                    <c:v>0.256000000000002</c:v>
                  </c:pt>
                  <c:pt idx="60">
                    <c:v>0.260000000000002</c:v>
                  </c:pt>
                  <c:pt idx="61">
                    <c:v>0.264000000000002</c:v>
                  </c:pt>
                  <c:pt idx="62">
                    <c:v>0.268000000000002</c:v>
                  </c:pt>
                  <c:pt idx="63">
                    <c:v>0.272000000000002</c:v>
                  </c:pt>
                  <c:pt idx="64">
                    <c:v>0.276000000000002</c:v>
                  </c:pt>
                  <c:pt idx="65">
                    <c:v>0.280000000000002</c:v>
                  </c:pt>
                  <c:pt idx="66">
                    <c:v>0.284000000000002</c:v>
                  </c:pt>
                  <c:pt idx="67">
                    <c:v>0.288000000000002</c:v>
                  </c:pt>
                  <c:pt idx="68">
                    <c:v>0.292000000000002</c:v>
                  </c:pt>
                  <c:pt idx="69">
                    <c:v>0.296000000000002</c:v>
                  </c:pt>
                  <c:pt idx="70">
                    <c:v>0.300000000000002</c:v>
                  </c:pt>
                  <c:pt idx="71">
                    <c:v>0.304000000000002</c:v>
                  </c:pt>
                  <c:pt idx="72">
                    <c:v>0.308000000000002</c:v>
                  </c:pt>
                  <c:pt idx="73">
                    <c:v>0.312000000000002</c:v>
                  </c:pt>
                  <c:pt idx="74">
                    <c:v>0.316000000000002</c:v>
                  </c:pt>
                  <c:pt idx="75">
                    <c:v>0.320000000000002</c:v>
                  </c:pt>
                  <c:pt idx="76">
                    <c:v>0.324000000000002</c:v>
                  </c:pt>
                  <c:pt idx="77">
                    <c:v>0.328000000000002</c:v>
                  </c:pt>
                  <c:pt idx="78">
                    <c:v>0.332000000000002</c:v>
                  </c:pt>
                  <c:pt idx="79">
                    <c:v>0.336000000000002</c:v>
                  </c:pt>
                  <c:pt idx="80">
                    <c:v>0.340000000000002</c:v>
                  </c:pt>
                  <c:pt idx="81">
                    <c:v>0.344000000000002</c:v>
                  </c:pt>
                  <c:pt idx="82">
                    <c:v>0.348000000000002</c:v>
                  </c:pt>
                  <c:pt idx="83">
                    <c:v>0.352000000000002</c:v>
                  </c:pt>
                  <c:pt idx="84">
                    <c:v>0.356000000000002</c:v>
                  </c:pt>
                  <c:pt idx="85">
                    <c:v>0.360000000000002</c:v>
                  </c:pt>
                  <c:pt idx="86">
                    <c:v>0.364000000000002</c:v>
                  </c:pt>
                  <c:pt idx="87">
                    <c:v>0.368000000000002</c:v>
                  </c:pt>
                  <c:pt idx="88">
                    <c:v>0.372000000000002</c:v>
                  </c:pt>
                  <c:pt idx="89">
                    <c:v>0.376000000000002</c:v>
                  </c:pt>
                  <c:pt idx="90">
                    <c:v>0.380000000000002</c:v>
                  </c:pt>
                  <c:pt idx="91">
                    <c:v>0.384000000000002</c:v>
                  </c:pt>
                  <c:pt idx="92">
                    <c:v>0.388000000000002</c:v>
                  </c:pt>
                  <c:pt idx="93">
                    <c:v>0.392000000000002</c:v>
                  </c:pt>
                  <c:pt idx="94">
                    <c:v>0.396000000000002</c:v>
                  </c:pt>
                  <c:pt idx="95">
                    <c:v>0.400000000000002</c:v>
                  </c:pt>
                  <c:pt idx="96">
                    <c:v>0.404000000000002</c:v>
                  </c:pt>
                  <c:pt idx="97">
                    <c:v>0.408000000000002</c:v>
                  </c:pt>
                  <c:pt idx="98">
                    <c:v>0.412000000000002</c:v>
                  </c:pt>
                  <c:pt idx="99">
                    <c:v>0.416000000000002</c:v>
                  </c:pt>
                  <c:pt idx="100">
                    <c:v>0.419999999999998</c:v>
                  </c:pt>
                  <c:pt idx="101">
                    <c:v>0.415999999999998</c:v>
                  </c:pt>
                  <c:pt idx="102">
                    <c:v>0.411999999999998</c:v>
                  </c:pt>
                  <c:pt idx="103">
                    <c:v>0.407999999999998</c:v>
                  </c:pt>
                  <c:pt idx="104">
                    <c:v>0.403999999999998</c:v>
                  </c:pt>
                  <c:pt idx="105">
                    <c:v>0.399999999999998</c:v>
                  </c:pt>
                  <c:pt idx="106">
                    <c:v>0.395999999999998</c:v>
                  </c:pt>
                  <c:pt idx="107">
                    <c:v>0.391999999999998</c:v>
                  </c:pt>
                  <c:pt idx="108">
                    <c:v>0.387999999999998</c:v>
                  </c:pt>
                  <c:pt idx="109">
                    <c:v>0.383999999999998</c:v>
                  </c:pt>
                  <c:pt idx="110">
                    <c:v>0.379999999999998</c:v>
                  </c:pt>
                  <c:pt idx="111">
                    <c:v>0.375999999999998</c:v>
                  </c:pt>
                  <c:pt idx="112">
                    <c:v>0.371999999999998</c:v>
                  </c:pt>
                  <c:pt idx="113">
                    <c:v>0.367999999999998</c:v>
                  </c:pt>
                  <c:pt idx="114">
                    <c:v>0.363999999999998</c:v>
                  </c:pt>
                  <c:pt idx="115">
                    <c:v>0.359999999999998</c:v>
                  </c:pt>
                  <c:pt idx="116">
                    <c:v>0.355999999999998</c:v>
                  </c:pt>
                  <c:pt idx="117">
                    <c:v>0.351999999999998</c:v>
                  </c:pt>
                  <c:pt idx="118">
                    <c:v>0.347999999999998</c:v>
                  </c:pt>
                  <c:pt idx="119">
                    <c:v>0.343999999999998</c:v>
                  </c:pt>
                  <c:pt idx="120">
                    <c:v>0.339999999999998</c:v>
                  </c:pt>
                  <c:pt idx="121">
                    <c:v>0.335999999999998</c:v>
                  </c:pt>
                  <c:pt idx="122">
                    <c:v>0.331999999999998</c:v>
                  </c:pt>
                  <c:pt idx="123">
                    <c:v>0.327999999999998</c:v>
                  </c:pt>
                  <c:pt idx="124">
                    <c:v>0.323999999999998</c:v>
                  </c:pt>
                  <c:pt idx="125">
                    <c:v>0.319999999999998</c:v>
                  </c:pt>
                  <c:pt idx="126">
                    <c:v>0.315999999999998</c:v>
                  </c:pt>
                  <c:pt idx="127">
                    <c:v>0.311999999999998</c:v>
                  </c:pt>
                  <c:pt idx="128">
                    <c:v>0.307999999999998</c:v>
                  </c:pt>
                  <c:pt idx="129">
                    <c:v>0.303999999999998</c:v>
                  </c:pt>
                  <c:pt idx="130">
                    <c:v>0.299999999999998</c:v>
                  </c:pt>
                  <c:pt idx="131">
                    <c:v>0.295999999999998</c:v>
                  </c:pt>
                  <c:pt idx="132">
                    <c:v>0.291999999999998</c:v>
                  </c:pt>
                  <c:pt idx="133">
                    <c:v>0.287999999999998</c:v>
                  </c:pt>
                  <c:pt idx="134">
                    <c:v>0.283999999999998</c:v>
                  </c:pt>
                  <c:pt idx="135">
                    <c:v>0.279999999999998</c:v>
                  </c:pt>
                  <c:pt idx="136">
                    <c:v>0.275999999999998</c:v>
                  </c:pt>
                  <c:pt idx="137">
                    <c:v>0.271999999999998</c:v>
                  </c:pt>
                  <c:pt idx="138">
                    <c:v>0.267999999999998</c:v>
                  </c:pt>
                  <c:pt idx="139">
                    <c:v>0.263999999999998</c:v>
                  </c:pt>
                  <c:pt idx="140">
                    <c:v>0.259999999999998</c:v>
                  </c:pt>
                  <c:pt idx="141">
                    <c:v>0.255999999999998</c:v>
                  </c:pt>
                  <c:pt idx="142">
                    <c:v>0.251999999999998</c:v>
                  </c:pt>
                  <c:pt idx="143">
                    <c:v>0.247999999999998</c:v>
                  </c:pt>
                  <c:pt idx="144">
                    <c:v>0.243999999999998</c:v>
                  </c:pt>
                  <c:pt idx="145">
                    <c:v>0.239999999999998</c:v>
                  </c:pt>
                  <c:pt idx="146">
                    <c:v>0.235999999999998</c:v>
                  </c:pt>
                  <c:pt idx="147">
                    <c:v>0.231999999999998</c:v>
                  </c:pt>
                  <c:pt idx="148">
                    <c:v>0.227999999999998</c:v>
                  </c:pt>
                  <c:pt idx="149">
                    <c:v>0.223999999999998</c:v>
                  </c:pt>
                  <c:pt idx="150">
                    <c:v>0.219999999999998</c:v>
                  </c:pt>
                  <c:pt idx="151">
                    <c:v>0.215999999999998</c:v>
                  </c:pt>
                  <c:pt idx="152">
                    <c:v>0.211999999999998</c:v>
                  </c:pt>
                  <c:pt idx="153">
                    <c:v>0.207999999999998</c:v>
                  </c:pt>
                  <c:pt idx="154">
                    <c:v>0.203999999999998</c:v>
                  </c:pt>
                  <c:pt idx="155">
                    <c:v>0.199999999999998</c:v>
                  </c:pt>
                  <c:pt idx="156">
                    <c:v>0.195999999999998</c:v>
                  </c:pt>
                  <c:pt idx="157">
                    <c:v>0.191999999999998</c:v>
                  </c:pt>
                  <c:pt idx="158">
                    <c:v>0.187999999999998</c:v>
                  </c:pt>
                  <c:pt idx="159">
                    <c:v>0.183999999999998</c:v>
                  </c:pt>
                  <c:pt idx="160">
                    <c:v>0.179999999999998</c:v>
                  </c:pt>
                  <c:pt idx="161">
                    <c:v>0.175999999999998</c:v>
                  </c:pt>
                  <c:pt idx="162">
                    <c:v>0.171999999999998</c:v>
                  </c:pt>
                  <c:pt idx="163">
                    <c:v>0.167999999999998</c:v>
                  </c:pt>
                  <c:pt idx="164">
                    <c:v>0.163999999999998</c:v>
                  </c:pt>
                  <c:pt idx="165">
                    <c:v>0.159999999999998</c:v>
                  </c:pt>
                  <c:pt idx="166">
                    <c:v>0.155999999999998</c:v>
                  </c:pt>
                  <c:pt idx="167">
                    <c:v>0.151999999999998</c:v>
                  </c:pt>
                  <c:pt idx="168">
                    <c:v>0.147999999999998</c:v>
                  </c:pt>
                  <c:pt idx="169">
                    <c:v>0.143999999999998</c:v>
                  </c:pt>
                  <c:pt idx="170">
                    <c:v>0.139999999999998</c:v>
                  </c:pt>
                  <c:pt idx="171">
                    <c:v>0.135999999999998</c:v>
                  </c:pt>
                  <c:pt idx="172">
                    <c:v>0.131999999999998</c:v>
                  </c:pt>
                  <c:pt idx="173">
                    <c:v>0.127999999999998</c:v>
                  </c:pt>
                  <c:pt idx="174">
                    <c:v>0.123999999999998</c:v>
                  </c:pt>
                  <c:pt idx="175">
                    <c:v>0.119999999999998</c:v>
                  </c:pt>
                  <c:pt idx="176">
                    <c:v>0.115999999999998</c:v>
                  </c:pt>
                  <c:pt idx="177">
                    <c:v>0.111999999999998</c:v>
                  </c:pt>
                  <c:pt idx="178">
                    <c:v>0.107999999999998</c:v>
                  </c:pt>
                  <c:pt idx="179">
                    <c:v>0.103999999999998</c:v>
                  </c:pt>
                  <c:pt idx="180">
                    <c:v>0.099999999999998</c:v>
                  </c:pt>
                  <c:pt idx="181">
                    <c:v>0.095999999999998</c:v>
                  </c:pt>
                  <c:pt idx="182">
                    <c:v>0.091999999999998</c:v>
                  </c:pt>
                  <c:pt idx="183">
                    <c:v>0.087999999999998</c:v>
                  </c:pt>
                  <c:pt idx="184">
                    <c:v>0.083999999999998</c:v>
                  </c:pt>
                  <c:pt idx="185">
                    <c:v>0.079999999999998</c:v>
                  </c:pt>
                  <c:pt idx="186">
                    <c:v>0.075999999999998</c:v>
                  </c:pt>
                  <c:pt idx="187">
                    <c:v>0.071999999999998</c:v>
                  </c:pt>
                  <c:pt idx="188">
                    <c:v>0.067999999999998</c:v>
                  </c:pt>
                  <c:pt idx="189">
                    <c:v>0.063999999999998</c:v>
                  </c:pt>
                  <c:pt idx="190">
                    <c:v>0.059999999999998</c:v>
                  </c:pt>
                  <c:pt idx="191">
                    <c:v>0.055999999999998</c:v>
                  </c:pt>
                  <c:pt idx="192">
                    <c:v>0.051999999999998</c:v>
                  </c:pt>
                  <c:pt idx="193">
                    <c:v>0.047999999999998</c:v>
                  </c:pt>
                  <c:pt idx="194">
                    <c:v>0.043999999999998</c:v>
                  </c:pt>
                  <c:pt idx="195">
                    <c:v>0.0399999999999981</c:v>
                  </c:pt>
                  <c:pt idx="196">
                    <c:v>0.035999999999998</c:v>
                  </c:pt>
                  <c:pt idx="197">
                    <c:v>0.0319999999999981</c:v>
                  </c:pt>
                  <c:pt idx="198">
                    <c:v>0.027999999999998</c:v>
                  </c:pt>
                  <c:pt idx="199">
                    <c:v>0.0239999999999981</c:v>
                  </c:pt>
                  <c:pt idx="200">
                    <c:v>0.019999999999998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'Jump Counts'!$BD$51:$BD$251</c:f>
              <c:numCache>
                <c:formatCode>General</c:formatCode>
                <c:ptCount val="201"/>
                <c:pt idx="0">
                  <c:v>-65.24146897348065</c:v>
                </c:pt>
                <c:pt idx="1">
                  <c:v>-64.84784295379907</c:v>
                </c:pt>
                <c:pt idx="2">
                  <c:v>-64.4542169341179</c:v>
                </c:pt>
                <c:pt idx="3">
                  <c:v>-64.06059091443645</c:v>
                </c:pt>
                <c:pt idx="4">
                  <c:v>-63.66696489475504</c:v>
                </c:pt>
                <c:pt idx="5">
                  <c:v>-63.27333887507363</c:v>
                </c:pt>
                <c:pt idx="6">
                  <c:v>-62.87971285539219</c:v>
                </c:pt>
                <c:pt idx="7">
                  <c:v>-62.48608683571079</c:v>
                </c:pt>
                <c:pt idx="8">
                  <c:v>-62.09246081602941</c:v>
                </c:pt>
                <c:pt idx="9">
                  <c:v>-61.69883479634801</c:v>
                </c:pt>
                <c:pt idx="10">
                  <c:v>-61.30520877666647</c:v>
                </c:pt>
                <c:pt idx="11">
                  <c:v>-60.9115827569852</c:v>
                </c:pt>
                <c:pt idx="12">
                  <c:v>-60.5179567373038</c:v>
                </c:pt>
                <c:pt idx="13">
                  <c:v>-60.1243307176224</c:v>
                </c:pt>
                <c:pt idx="14">
                  <c:v>-59.73070469794098</c:v>
                </c:pt>
                <c:pt idx="15">
                  <c:v>-59.33707867825957</c:v>
                </c:pt>
                <c:pt idx="16">
                  <c:v>-58.94345265857817</c:v>
                </c:pt>
                <c:pt idx="17">
                  <c:v>-58.54982663889675</c:v>
                </c:pt>
                <c:pt idx="18">
                  <c:v>-58.15620061921522</c:v>
                </c:pt>
                <c:pt idx="19">
                  <c:v>-57.76257459953394</c:v>
                </c:pt>
                <c:pt idx="20">
                  <c:v>-57.36894857985254</c:v>
                </c:pt>
                <c:pt idx="21">
                  <c:v>-56.97532256017113</c:v>
                </c:pt>
                <c:pt idx="22">
                  <c:v>-56.58169654048973</c:v>
                </c:pt>
                <c:pt idx="23">
                  <c:v>-56.18807052080832</c:v>
                </c:pt>
                <c:pt idx="24">
                  <c:v>-55.79444450112692</c:v>
                </c:pt>
                <c:pt idx="25">
                  <c:v>-55.40081848144538</c:v>
                </c:pt>
                <c:pt idx="26">
                  <c:v>-55.00719246176399</c:v>
                </c:pt>
                <c:pt idx="27">
                  <c:v>-54.6135664420827</c:v>
                </c:pt>
                <c:pt idx="28">
                  <c:v>-54.2199404224013</c:v>
                </c:pt>
                <c:pt idx="29">
                  <c:v>-53.8263144027199</c:v>
                </c:pt>
                <c:pt idx="30">
                  <c:v>-53.43268838303847</c:v>
                </c:pt>
                <c:pt idx="31">
                  <c:v>-53.03906236335708</c:v>
                </c:pt>
                <c:pt idx="32">
                  <c:v>-52.64543634367567</c:v>
                </c:pt>
                <c:pt idx="33">
                  <c:v>-52.25181032399426</c:v>
                </c:pt>
                <c:pt idx="34">
                  <c:v>-51.85818430431284</c:v>
                </c:pt>
                <c:pt idx="35">
                  <c:v>-51.46455828463145</c:v>
                </c:pt>
                <c:pt idx="36">
                  <c:v>-51.07093226495005</c:v>
                </c:pt>
                <c:pt idx="37">
                  <c:v>-50.67730624526864</c:v>
                </c:pt>
                <c:pt idx="38">
                  <c:v>-50.28368022558723</c:v>
                </c:pt>
                <c:pt idx="39">
                  <c:v>-49.89005420590582</c:v>
                </c:pt>
                <c:pt idx="40">
                  <c:v>-49.49642818622442</c:v>
                </c:pt>
                <c:pt idx="41">
                  <c:v>-49.10280216654301</c:v>
                </c:pt>
                <c:pt idx="42">
                  <c:v>-48.7091761468616</c:v>
                </c:pt>
                <c:pt idx="43">
                  <c:v>-48.3155501271802</c:v>
                </c:pt>
                <c:pt idx="44">
                  <c:v>-47.9219241074988</c:v>
                </c:pt>
                <c:pt idx="45">
                  <c:v>-47.5282980878174</c:v>
                </c:pt>
                <c:pt idx="46">
                  <c:v>-47.13467206813598</c:v>
                </c:pt>
                <c:pt idx="47">
                  <c:v>-46.74104604845458</c:v>
                </c:pt>
                <c:pt idx="48">
                  <c:v>-46.34742002877314</c:v>
                </c:pt>
                <c:pt idx="49">
                  <c:v>-45.95379400909177</c:v>
                </c:pt>
                <c:pt idx="50">
                  <c:v>-45.56016798941035</c:v>
                </c:pt>
                <c:pt idx="51">
                  <c:v>-45.16654196972895</c:v>
                </c:pt>
                <c:pt idx="52">
                  <c:v>-44.77291595004754</c:v>
                </c:pt>
                <c:pt idx="53">
                  <c:v>-44.37928993036601</c:v>
                </c:pt>
                <c:pt idx="54">
                  <c:v>-43.98566391068474</c:v>
                </c:pt>
                <c:pt idx="55">
                  <c:v>-43.59203789100333</c:v>
                </c:pt>
                <c:pt idx="56">
                  <c:v>-43.19841187132193</c:v>
                </c:pt>
                <c:pt idx="57">
                  <c:v>-42.80478585164028</c:v>
                </c:pt>
                <c:pt idx="58">
                  <c:v>-42.41115983195911</c:v>
                </c:pt>
                <c:pt idx="59">
                  <c:v>-42.0175338122777</c:v>
                </c:pt>
                <c:pt idx="60">
                  <c:v>-41.6239077925963</c:v>
                </c:pt>
                <c:pt idx="61">
                  <c:v>-41.2302817729149</c:v>
                </c:pt>
                <c:pt idx="62">
                  <c:v>-40.83665575323333</c:v>
                </c:pt>
                <c:pt idx="63">
                  <c:v>-40.44302973355207</c:v>
                </c:pt>
                <c:pt idx="64">
                  <c:v>-40.04940371387067</c:v>
                </c:pt>
                <c:pt idx="65">
                  <c:v>-39.65577769418927</c:v>
                </c:pt>
                <c:pt idx="66">
                  <c:v>-39.26215167450786</c:v>
                </c:pt>
                <c:pt idx="67">
                  <c:v>-38.86852565482646</c:v>
                </c:pt>
                <c:pt idx="68">
                  <c:v>-38.47489963514504</c:v>
                </c:pt>
                <c:pt idx="69">
                  <c:v>-38.08127361546348</c:v>
                </c:pt>
                <c:pt idx="70">
                  <c:v>-37.68764759578198</c:v>
                </c:pt>
                <c:pt idx="71">
                  <c:v>-37.29402157610083</c:v>
                </c:pt>
                <c:pt idx="72">
                  <c:v>-36.90039555641943</c:v>
                </c:pt>
                <c:pt idx="73">
                  <c:v>-36.50676953673802</c:v>
                </c:pt>
                <c:pt idx="74">
                  <c:v>-36.11314351705659</c:v>
                </c:pt>
                <c:pt idx="75">
                  <c:v>-35.71951749737521</c:v>
                </c:pt>
                <c:pt idx="76">
                  <c:v>-35.32589147769361</c:v>
                </c:pt>
                <c:pt idx="77">
                  <c:v>-34.93226545801227</c:v>
                </c:pt>
                <c:pt idx="78">
                  <c:v>-34.538639438331</c:v>
                </c:pt>
                <c:pt idx="79">
                  <c:v>-34.14501341864958</c:v>
                </c:pt>
                <c:pt idx="80">
                  <c:v>-33.75138739896818</c:v>
                </c:pt>
                <c:pt idx="81">
                  <c:v>-33.35776137928653</c:v>
                </c:pt>
                <c:pt idx="82">
                  <c:v>-32.96413535960536</c:v>
                </c:pt>
                <c:pt idx="83">
                  <c:v>-32.57050933992395</c:v>
                </c:pt>
                <c:pt idx="84">
                  <c:v>-32.17688332024242</c:v>
                </c:pt>
                <c:pt idx="85">
                  <c:v>-31.78325730056108</c:v>
                </c:pt>
                <c:pt idx="86">
                  <c:v>-31.38963128087972</c:v>
                </c:pt>
                <c:pt idx="87">
                  <c:v>-30.99600526119834</c:v>
                </c:pt>
                <c:pt idx="88">
                  <c:v>-30.60237924151694</c:v>
                </c:pt>
                <c:pt idx="89">
                  <c:v>-30.20875322183554</c:v>
                </c:pt>
                <c:pt idx="90">
                  <c:v>-29.81512720215414</c:v>
                </c:pt>
                <c:pt idx="91">
                  <c:v>-29.42150118247273</c:v>
                </c:pt>
                <c:pt idx="92">
                  <c:v>-29.02787516279133</c:v>
                </c:pt>
                <c:pt idx="93">
                  <c:v>-28.63424914310993</c:v>
                </c:pt>
                <c:pt idx="94">
                  <c:v>-28.24062312342853</c:v>
                </c:pt>
                <c:pt idx="95">
                  <c:v>-27.84699710374712</c:v>
                </c:pt>
                <c:pt idx="96">
                  <c:v>-27.45337108406572</c:v>
                </c:pt>
                <c:pt idx="97">
                  <c:v>-27.05974506438432</c:v>
                </c:pt>
                <c:pt idx="98">
                  <c:v>-26.66611904470292</c:v>
                </c:pt>
                <c:pt idx="99">
                  <c:v>-26.27249302502151</c:v>
                </c:pt>
                <c:pt idx="100">
                  <c:v>-25.87886700534011</c:v>
                </c:pt>
                <c:pt idx="101">
                  <c:v>-25.48524098565871</c:v>
                </c:pt>
                <c:pt idx="102">
                  <c:v>-25.09161496597731</c:v>
                </c:pt>
                <c:pt idx="103">
                  <c:v>-24.6979889462959</c:v>
                </c:pt>
                <c:pt idx="104">
                  <c:v>-24.3043629266145</c:v>
                </c:pt>
                <c:pt idx="105">
                  <c:v>-23.91073690693297</c:v>
                </c:pt>
                <c:pt idx="106">
                  <c:v>-23.5171108872517</c:v>
                </c:pt>
                <c:pt idx="107">
                  <c:v>-23.12348486757029</c:v>
                </c:pt>
                <c:pt idx="108">
                  <c:v>-22.7298588478889</c:v>
                </c:pt>
                <c:pt idx="109">
                  <c:v>-22.33623282820749</c:v>
                </c:pt>
                <c:pt idx="110">
                  <c:v>-21.94260680852596</c:v>
                </c:pt>
                <c:pt idx="111">
                  <c:v>-21.54898078884468</c:v>
                </c:pt>
                <c:pt idx="112">
                  <c:v>-21.15535476916328</c:v>
                </c:pt>
                <c:pt idx="113">
                  <c:v>-20.76172874948188</c:v>
                </c:pt>
                <c:pt idx="114">
                  <c:v>-20.36810272980048</c:v>
                </c:pt>
                <c:pt idx="115">
                  <c:v>-19.97447671011907</c:v>
                </c:pt>
                <c:pt idx="116">
                  <c:v>-19.58085069043767</c:v>
                </c:pt>
                <c:pt idx="117">
                  <c:v>-19.18722467075627</c:v>
                </c:pt>
                <c:pt idx="118">
                  <c:v>-18.79359865107487</c:v>
                </c:pt>
                <c:pt idx="119">
                  <c:v>-18.39997263139346</c:v>
                </c:pt>
                <c:pt idx="120">
                  <c:v>-18.00634661171206</c:v>
                </c:pt>
                <c:pt idx="121">
                  <c:v>-17.61272059203066</c:v>
                </c:pt>
                <c:pt idx="122">
                  <c:v>-17.21909457234926</c:v>
                </c:pt>
                <c:pt idx="123">
                  <c:v>-16.82546855266785</c:v>
                </c:pt>
                <c:pt idx="124">
                  <c:v>-16.43184253298645</c:v>
                </c:pt>
                <c:pt idx="125">
                  <c:v>-16.03821651330502</c:v>
                </c:pt>
                <c:pt idx="126">
                  <c:v>-15.64459049362365</c:v>
                </c:pt>
                <c:pt idx="127">
                  <c:v>-15.25096447394224</c:v>
                </c:pt>
                <c:pt idx="128">
                  <c:v>-14.85733845426084</c:v>
                </c:pt>
                <c:pt idx="129">
                  <c:v>-14.46371243457944</c:v>
                </c:pt>
                <c:pt idx="130">
                  <c:v>-14.07008641489804</c:v>
                </c:pt>
                <c:pt idx="131">
                  <c:v>-13.67646039521663</c:v>
                </c:pt>
                <c:pt idx="132">
                  <c:v>-13.28283437553523</c:v>
                </c:pt>
                <c:pt idx="133">
                  <c:v>-12.88920835585383</c:v>
                </c:pt>
                <c:pt idx="134">
                  <c:v>-12.49558233617243</c:v>
                </c:pt>
                <c:pt idx="135">
                  <c:v>-12.10195631649102</c:v>
                </c:pt>
                <c:pt idx="136">
                  <c:v>-11.70833029680962</c:v>
                </c:pt>
                <c:pt idx="137">
                  <c:v>-11.31470427712822</c:v>
                </c:pt>
                <c:pt idx="138">
                  <c:v>-10.92107825744682</c:v>
                </c:pt>
                <c:pt idx="139">
                  <c:v>-10.52745223776541</c:v>
                </c:pt>
                <c:pt idx="140">
                  <c:v>-10.13382621808401</c:v>
                </c:pt>
                <c:pt idx="141">
                  <c:v>-9.740200198402608</c:v>
                </c:pt>
                <c:pt idx="142">
                  <c:v>-9.34657417872121</c:v>
                </c:pt>
                <c:pt idx="143">
                  <c:v>-8.952948159039802</c:v>
                </c:pt>
                <c:pt idx="144">
                  <c:v>-8.5593221393584</c:v>
                </c:pt>
                <c:pt idx="145">
                  <c:v>-8.165696119677</c:v>
                </c:pt>
                <c:pt idx="146">
                  <c:v>-7.772070099995594</c:v>
                </c:pt>
                <c:pt idx="147">
                  <c:v>-7.37844408031419</c:v>
                </c:pt>
                <c:pt idx="148">
                  <c:v>-6.984818060632787</c:v>
                </c:pt>
                <c:pt idx="149">
                  <c:v>-6.591192040951384</c:v>
                </c:pt>
                <c:pt idx="150">
                  <c:v>-6.197566021269968</c:v>
                </c:pt>
                <c:pt idx="151">
                  <c:v>-5.803940001588577</c:v>
                </c:pt>
                <c:pt idx="152">
                  <c:v>-5.410313981907173</c:v>
                </c:pt>
                <c:pt idx="153">
                  <c:v>-5.016687962225769</c:v>
                </c:pt>
                <c:pt idx="154">
                  <c:v>-4.623061942544366</c:v>
                </c:pt>
                <c:pt idx="155">
                  <c:v>-4.229435922862963</c:v>
                </c:pt>
                <c:pt idx="156">
                  <c:v>-3.835809903181556</c:v>
                </c:pt>
                <c:pt idx="157">
                  <c:v>-3.442183883500157</c:v>
                </c:pt>
                <c:pt idx="158">
                  <c:v>-3.048557863818753</c:v>
                </c:pt>
                <c:pt idx="159">
                  <c:v>-2.65493184413735</c:v>
                </c:pt>
                <c:pt idx="160">
                  <c:v>-2.261305824455946</c:v>
                </c:pt>
                <c:pt idx="161">
                  <c:v>-1.867679804774543</c:v>
                </c:pt>
                <c:pt idx="162">
                  <c:v>-1.47405378509314</c:v>
                </c:pt>
                <c:pt idx="163">
                  <c:v>-1.080427765411737</c:v>
                </c:pt>
                <c:pt idx="164">
                  <c:v>-0.686801745730333</c:v>
                </c:pt>
                <c:pt idx="165">
                  <c:v>-0.29317572604893</c:v>
                </c:pt>
                <c:pt idx="166">
                  <c:v>0.100450293632473</c:v>
                </c:pt>
                <c:pt idx="167">
                  <c:v>0.494076313313876</c:v>
                </c:pt>
                <c:pt idx="168">
                  <c:v>0.88770233299528</c:v>
                </c:pt>
                <c:pt idx="169">
                  <c:v>1.281328352676683</c:v>
                </c:pt>
                <c:pt idx="170">
                  <c:v>1.674954372358086</c:v>
                </c:pt>
                <c:pt idx="171">
                  <c:v>2.06858039203949</c:v>
                </c:pt>
                <c:pt idx="172">
                  <c:v>2.462206411720893</c:v>
                </c:pt>
                <c:pt idx="173">
                  <c:v>2.855832431402296</c:v>
                </c:pt>
                <c:pt idx="174">
                  <c:v>3.249458451083699</c:v>
                </c:pt>
                <c:pt idx="175">
                  <c:v>3.643084470765103</c:v>
                </c:pt>
                <c:pt idx="176">
                  <c:v>4.036710490446505</c:v>
                </c:pt>
                <c:pt idx="177">
                  <c:v>4.430336510127907</c:v>
                </c:pt>
                <c:pt idx="178">
                  <c:v>4.823962529809306</c:v>
                </c:pt>
                <c:pt idx="179">
                  <c:v>5.217588549490695</c:v>
                </c:pt>
                <c:pt idx="180">
                  <c:v>5.611214569172105</c:v>
                </c:pt>
                <c:pt idx="181">
                  <c:v>6.004840588853523</c:v>
                </c:pt>
                <c:pt idx="182">
                  <c:v>6.398466608534926</c:v>
                </c:pt>
                <c:pt idx="183">
                  <c:v>6.79209262821633</c:v>
                </c:pt>
                <c:pt idx="184">
                  <c:v>7.185718647897719</c:v>
                </c:pt>
                <c:pt idx="185">
                  <c:v>7.579344667579136</c:v>
                </c:pt>
                <c:pt idx="186">
                  <c:v>7.97297068726054</c:v>
                </c:pt>
                <c:pt idx="187">
                  <c:v>8.36659670694194</c:v>
                </c:pt>
                <c:pt idx="188">
                  <c:v>8.760222726623345</c:v>
                </c:pt>
                <c:pt idx="189">
                  <c:v>9.153848746304747</c:v>
                </c:pt>
                <c:pt idx="190">
                  <c:v>9.547474765986148</c:v>
                </c:pt>
                <c:pt idx="191">
                  <c:v>9.94110078566753</c:v>
                </c:pt>
                <c:pt idx="192">
                  <c:v>10.33472680534896</c:v>
                </c:pt>
                <c:pt idx="193">
                  <c:v>10.72835282503036</c:v>
                </c:pt>
                <c:pt idx="194">
                  <c:v>11.12197884471176</c:v>
                </c:pt>
                <c:pt idx="195">
                  <c:v>11.51560486439316</c:v>
                </c:pt>
                <c:pt idx="196">
                  <c:v>11.90923088407457</c:v>
                </c:pt>
                <c:pt idx="197">
                  <c:v>12.30285690375597</c:v>
                </c:pt>
                <c:pt idx="198">
                  <c:v>12.69648292343737</c:v>
                </c:pt>
                <c:pt idx="199">
                  <c:v>13.09010894311877</c:v>
                </c:pt>
                <c:pt idx="200">
                  <c:v>13.48373496280018</c:v>
                </c:pt>
              </c:numCache>
            </c:numRef>
          </c:xVal>
          <c:yVal>
            <c:numRef>
              <c:f>'Jump Counts'!$BG$51:$BG$251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'Jump Counts'!$BF$44:$BF$48</c:f>
              <c:numCache>
                <c:formatCode>General</c:formatCode>
                <c:ptCount val="5"/>
                <c:pt idx="0">
                  <c:v>-25.87886700534034</c:v>
                </c:pt>
                <c:pt idx="1">
                  <c:v>-65.24146897348065</c:v>
                </c:pt>
                <c:pt idx="2">
                  <c:v>-25.87886700534034</c:v>
                </c:pt>
                <c:pt idx="3">
                  <c:v>13.4837349628</c:v>
                </c:pt>
                <c:pt idx="4">
                  <c:v>-25.87886700534034</c:v>
                </c:pt>
              </c:numCache>
            </c:numRef>
          </c:xVal>
          <c:yVal>
            <c:numRef>
              <c:f>'Jump Counts'!$BH$44:$BH$48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1548328"/>
        <c:axId val="-2141232632"/>
      </c:scatterChart>
      <c:valAx>
        <c:axId val="-2141548328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Jump Counts</a:t>
                </a:r>
              </a:p>
            </c:rich>
          </c:tx>
          <c:layout>
            <c:manualLayout>
              <c:xMode val="edge"/>
              <c:yMode val="edge"/>
              <c:x val="0.412501229702672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1232632"/>
        <c:crossesAt val="0.0"/>
        <c:crossBetween val="midCat"/>
      </c:valAx>
      <c:valAx>
        <c:axId val="-2141232632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-2141548328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5675373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3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2017-11-30T21:23:10Z</dcterms:modified>
</cp:coreProperties>
</file>