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7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3"/>
    <p:restoredTop sz="78961" autoAdjust="0"/>
  </p:normalViewPr>
  <p:slideViewPr>
    <p:cSldViewPr snapToGrid="0" snapToObjects="1">
      <p:cViewPr>
        <p:scale>
          <a:sx n="99" d="100"/>
          <a:sy n="99" d="100"/>
        </p:scale>
        <p:origin x="-496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WashU2004:Desktop:ChrissData:Meta-AnalysisAllOutcomes.xlsm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313726090927717"/>
          <c:y val="0.165775401069519"/>
          <c:w val="0.939217484714853"/>
          <c:h val="0.796791443850267"/>
        </c:manualLayout>
      </c:layout>
      <c:scatterChart>
        <c:scatterStyle val="lineMarker"/>
        <c:varyColors val="0"/>
        <c:ser>
          <c:idx val="2"/>
          <c:order val="0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plus"/>
            <c:errValType val="cust"/>
            <c:noEndCap val="1"/>
            <c:plus>
              <c:numRef>
                <c:f>'Jump Time'!$BI$3</c:f>
                <c:numCache>
                  <c:formatCode>General</c:formatCode>
                  <c:ptCount val="1"/>
                  <c:pt idx="0">
                    <c:v>4.5</c:v>
                  </c:pt>
                </c:numCache>
              </c:numRef>
            </c:pl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xVal>
            <c:numRef>
              <c:f>'Jump Time'!$BF$3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xVal>
          <c:yVal>
            <c:numRef>
              <c:f>'Jump Time'!$BG$3</c:f>
              <c:numCache>
                <c:formatCode>General</c:formatCode>
                <c:ptCount val="1"/>
                <c:pt idx="0">
                  <c:v>0.0</c:v>
                </c:pt>
              </c:numCache>
            </c:numRef>
          </c:yVal>
          <c:smooth val="0"/>
        </c:ser>
        <c:ser>
          <c:idx val="0"/>
          <c:order val="1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Time'!$BT$7:$BT$36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Time'!$BU$7:$BU$36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"/>
          <c:order val="2"/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Time'!$BH$39</c:f>
                <c:numCache>
                  <c:formatCode>General</c:formatCode>
                  <c:ptCount val="1"/>
                  <c:pt idx="0">
                    <c:v>4.417824600656983</c:v>
                  </c:pt>
                </c:numCache>
              </c:numRef>
            </c:plus>
            <c:minus>
              <c:numRef>
                <c:f>'Jump Time'!$BH$39</c:f>
                <c:numCache>
                  <c:formatCode>General</c:formatCode>
                  <c:ptCount val="1"/>
                  <c:pt idx="0">
                    <c:v>4.417824600656983</c:v>
                  </c:pt>
                </c:numCache>
              </c:numRef>
            </c:minus>
            <c:spPr>
              <a:ln w="254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'Jump Time'!$BF$39</c:f>
              <c:numCache>
                <c:formatCode>General</c:formatCode>
                <c:ptCount val="1"/>
                <c:pt idx="0">
                  <c:v>#N/A</c:v>
                </c:pt>
              </c:numCache>
            </c:numRef>
          </c:xVal>
          <c:yVal>
            <c:numRef>
              <c:f>'Jump Time'!$BU$38</c:f>
              <c:numCache>
                <c:formatCode>General</c:formatCode>
                <c:ptCount val="1"/>
                <c:pt idx="0">
                  <c:v>#N/A</c:v>
                </c:pt>
              </c:numCache>
            </c:numRef>
          </c:yVal>
          <c:smooth val="0"/>
        </c:ser>
        <c:ser>
          <c:idx val="7"/>
          <c:order val="3"/>
          <c:spPr>
            <a:ln w="28575">
              <a:noFill/>
            </a:ln>
          </c:spPr>
          <c:marker>
            <c:symbol val="square"/>
            <c:size val="15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Time'!$CN$3:$CN$32</c:f>
              <c:numCache>
                <c:formatCode>General</c:formatCode>
                <c:ptCount val="30"/>
                <c:pt idx="0">
                  <c:v>-2.649999999999998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8"/>
          <c:order val="4"/>
          <c:spPr>
            <a:ln w="28575">
              <a:noFill/>
            </a:ln>
          </c:spPr>
          <c:marker>
            <c:symbol val="square"/>
            <c:size val="1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Time'!$CM$3:$CM$32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9"/>
          <c:order val="5"/>
          <c:spPr>
            <a:ln w="28575">
              <a:noFill/>
            </a:ln>
          </c:spPr>
          <c:marker>
            <c:symbol val="square"/>
            <c:size val="12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Time'!$CL$3:$CL$32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0"/>
          <c:order val="6"/>
          <c:spPr>
            <a:ln w="28575">
              <a:noFill/>
            </a:ln>
          </c:spPr>
          <c:marker>
            <c:symbol val="square"/>
            <c:size val="10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Time'!$CK$3:$CK$32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1"/>
          <c:order val="7"/>
          <c:spPr>
            <a:ln w="28575">
              <a:noFill/>
            </a:ln>
          </c:spPr>
          <c:marker>
            <c:symbol val="square"/>
            <c:size val="9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Time'!$CJ$3:$CJ$32</c:f>
              <c:numCache>
                <c:formatCode>General</c:formatCode>
                <c:ptCount val="30"/>
                <c:pt idx="0">
                  <c:v>#N/A</c:v>
                </c:pt>
                <c:pt idx="1">
                  <c:v>-7.562499999999996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2"/>
          <c:order val="8"/>
          <c:spPr>
            <a:ln w="28575">
              <a:noFill/>
            </a:ln>
          </c:spPr>
          <c:marker>
            <c:symbol val="square"/>
            <c:size val="7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Time'!$CI$3:$CI$32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3"/>
          <c:order val="9"/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Time'!$CH$3:$CH$32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4"/>
          <c:order val="10"/>
          <c:spPr>
            <a:ln w="28575">
              <a:noFill/>
            </a:ln>
          </c:spPr>
          <c:marker>
            <c:symbol val="square"/>
            <c:size val="4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Time'!$CG$3:$CG$32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15"/>
          <c:order val="11"/>
          <c:spPr>
            <a:ln w="28575">
              <a:noFill/>
            </a:ln>
          </c:spPr>
          <c:marker>
            <c:symbol val="square"/>
            <c:size val="3"/>
            <c:spPr>
              <a:solidFill>
                <a:srgbClr val="00FF0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errBars>
            <c:errDir val="x"/>
            <c:errBarType val="both"/>
            <c:errValType val="cust"/>
            <c:noEndCap val="1"/>
            <c:pl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plus>
            <c:minus>
              <c:numRef>
                <c:f>'Jump Time'!$BH$7:$BH$36</c:f>
                <c:numCache>
                  <c:formatCode>General</c:formatCode>
                  <c:ptCount val="30"/>
                  <c:pt idx="0">
                    <c:v>5.590688925087427</c:v>
                  </c:pt>
                  <c:pt idx="1">
                    <c:v>10.1171962821971</c:v>
                  </c:pt>
                  <c:pt idx="2">
                    <c:v>#N/A</c:v>
                  </c:pt>
                  <c:pt idx="3">
                    <c:v>#N/A</c:v>
                  </c:pt>
                  <c:pt idx="4">
                    <c:v>#N/A</c:v>
                  </c:pt>
                  <c:pt idx="5">
                    <c:v>#N/A</c:v>
                  </c:pt>
                  <c:pt idx="6">
                    <c:v>#N/A</c:v>
                  </c:pt>
                  <c:pt idx="7">
                    <c:v>#N/A</c:v>
                  </c:pt>
                  <c:pt idx="8">
                    <c:v>#N/A</c:v>
                  </c:pt>
                  <c:pt idx="9">
                    <c:v>#N/A</c:v>
                  </c:pt>
                  <c:pt idx="10">
                    <c:v>#N/A</c:v>
                  </c:pt>
                  <c:pt idx="11">
                    <c:v>#N/A</c:v>
                  </c:pt>
                  <c:pt idx="12">
                    <c:v>#N/A</c:v>
                  </c:pt>
                  <c:pt idx="13">
                    <c:v>#N/A</c:v>
                  </c:pt>
                  <c:pt idx="14">
                    <c:v>#N/A</c:v>
                  </c:pt>
                  <c:pt idx="15">
                    <c:v>#N/A</c:v>
                  </c:pt>
                  <c:pt idx="16">
                    <c:v>#N/A</c:v>
                  </c:pt>
                  <c:pt idx="17">
                    <c:v>#N/A</c:v>
                  </c:pt>
                  <c:pt idx="18">
                    <c:v>#N/A</c:v>
                  </c:pt>
                  <c:pt idx="19">
                    <c:v>#N/A</c:v>
                  </c:pt>
                  <c:pt idx="20">
                    <c:v>#N/A</c:v>
                  </c:pt>
                  <c:pt idx="21">
                    <c:v>#N/A</c:v>
                  </c:pt>
                  <c:pt idx="22">
                    <c:v>#N/A</c:v>
                  </c:pt>
                  <c:pt idx="23">
                    <c:v>#N/A</c:v>
                  </c:pt>
                  <c:pt idx="24">
                    <c:v>#N/A</c:v>
                  </c:pt>
                  <c:pt idx="25">
                    <c:v>#N/A</c:v>
                  </c:pt>
                  <c:pt idx="26">
                    <c:v>#N/A</c:v>
                  </c:pt>
                  <c:pt idx="27">
                    <c:v>#N/A</c:v>
                  </c:pt>
                  <c:pt idx="28">
                    <c:v>#N/A</c:v>
                  </c:pt>
                  <c:pt idx="29">
                    <c:v>#N/A</c:v>
                  </c:pt>
                </c:numCache>
              </c:numRef>
            </c:minus>
            <c:spPr>
              <a:ln w="25400">
                <a:solidFill>
                  <a:srgbClr val="00FF00"/>
                </a:solidFill>
                <a:prstDash val="solid"/>
              </a:ln>
            </c:spPr>
          </c:errBars>
          <c:xVal>
            <c:numRef>
              <c:f>'Jump Time'!$CF$3:$CF$32</c:f>
              <c:numCache>
                <c:formatCode>General</c:formatCode>
                <c:ptCount val="30"/>
                <c:pt idx="0">
                  <c:v>#N/A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xVal>
          <c:yVal>
            <c:numRef>
              <c:f>'Jump Time'!$CP$3:$CP$32</c:f>
              <c:numCache>
                <c:formatCode>General</c:formatCode>
                <c:ptCount val="30"/>
                <c:pt idx="0">
                  <c:v>1.0</c:v>
                </c:pt>
                <c:pt idx="1">
                  <c:v>2.0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  <c:pt idx="14">
                  <c:v>#N/A</c:v>
                </c:pt>
                <c:pt idx="15">
                  <c:v>#N/A</c:v>
                </c:pt>
                <c:pt idx="16">
                  <c:v>#N/A</c:v>
                </c:pt>
                <c:pt idx="17">
                  <c:v>#N/A</c:v>
                </c:pt>
                <c:pt idx="18">
                  <c:v>#N/A</c:v>
                </c:pt>
                <c:pt idx="19">
                  <c:v>#N/A</c:v>
                </c:pt>
                <c:pt idx="20">
                  <c:v>#N/A</c:v>
                </c:pt>
                <c:pt idx="21">
                  <c:v>#N/A</c:v>
                </c:pt>
                <c:pt idx="22">
                  <c:v>#N/A</c:v>
                </c:pt>
                <c:pt idx="23">
                  <c:v>#N/A</c:v>
                </c:pt>
                <c:pt idx="24">
                  <c:v>#N/A</c:v>
                </c:pt>
                <c:pt idx="25">
                  <c:v>#N/A</c:v>
                </c:pt>
                <c:pt idx="26">
                  <c:v>#N/A</c:v>
                </c:pt>
                <c:pt idx="27">
                  <c:v>#N/A</c:v>
                </c:pt>
                <c:pt idx="28">
                  <c:v>#N/A</c:v>
                </c:pt>
                <c:pt idx="29">
                  <c:v>#N/A</c:v>
                </c:pt>
              </c:numCache>
            </c:numRef>
          </c:yVal>
          <c:smooth val="0"/>
        </c:ser>
        <c:ser>
          <c:idx val="36"/>
          <c:order val="12"/>
          <c:spPr>
            <a:ln w="28575">
              <a:noFill/>
            </a:ln>
          </c:spPr>
          <c:marker>
            <c:symbol val="none"/>
          </c:marker>
          <c:errBars>
            <c:errDir val="y"/>
            <c:errBarType val="both"/>
            <c:errValType val="cust"/>
            <c:noEndCap val="1"/>
            <c:plus>
              <c:numRef>
                <c:f>'Jump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0.0600000000000002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0.0720000000000003</c:v>
                  </c:pt>
                  <c:pt idx="14">
                    <c:v>0.0760000000000004</c:v>
                  </c:pt>
                  <c:pt idx="15">
                    <c:v>0.0800000000000003</c:v>
                  </c:pt>
                  <c:pt idx="16">
                    <c:v>0.0840000000000004</c:v>
                  </c:pt>
                  <c:pt idx="17">
                    <c:v>0.0880000000000004</c:v>
                  </c:pt>
                  <c:pt idx="18">
                    <c:v>0.0920000000000004</c:v>
                  </c:pt>
                  <c:pt idx="19">
                    <c:v>0.0960000000000004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0.236000000000001</c:v>
                  </c:pt>
                  <c:pt idx="55">
                    <c:v>0.240000000000001</c:v>
                  </c:pt>
                  <c:pt idx="56">
                    <c:v>0.244000000000001</c:v>
                  </c:pt>
                  <c:pt idx="57">
                    <c:v>0.248000000000001</c:v>
                  </c:pt>
                  <c:pt idx="58">
                    <c:v>0.252000000000001</c:v>
                  </c:pt>
                  <c:pt idx="59">
                    <c:v>0.256000000000002</c:v>
                  </c:pt>
                  <c:pt idx="60">
                    <c:v>0.260000000000002</c:v>
                  </c:pt>
                  <c:pt idx="61">
                    <c:v>0.264000000000002</c:v>
                  </c:pt>
                  <c:pt idx="62">
                    <c:v>0.268000000000002</c:v>
                  </c:pt>
                  <c:pt idx="63">
                    <c:v>0.272000000000002</c:v>
                  </c:pt>
                  <c:pt idx="64">
                    <c:v>0.276000000000002</c:v>
                  </c:pt>
                  <c:pt idx="65">
                    <c:v>0.280000000000002</c:v>
                  </c:pt>
                  <c:pt idx="66">
                    <c:v>0.284000000000002</c:v>
                  </c:pt>
                  <c:pt idx="67">
                    <c:v>0.288000000000002</c:v>
                  </c:pt>
                  <c:pt idx="68">
                    <c:v>0.292000000000002</c:v>
                  </c:pt>
                  <c:pt idx="69">
                    <c:v>0.296000000000002</c:v>
                  </c:pt>
                  <c:pt idx="70">
                    <c:v>0.300000000000002</c:v>
                  </c:pt>
                  <c:pt idx="71">
                    <c:v>0.304000000000002</c:v>
                  </c:pt>
                  <c:pt idx="72">
                    <c:v>0.308000000000002</c:v>
                  </c:pt>
                  <c:pt idx="73">
                    <c:v>0.312000000000002</c:v>
                  </c:pt>
                  <c:pt idx="74">
                    <c:v>0.316000000000002</c:v>
                  </c:pt>
                  <c:pt idx="75">
                    <c:v>0.320000000000002</c:v>
                  </c:pt>
                  <c:pt idx="76">
                    <c:v>0.324000000000002</c:v>
                  </c:pt>
                  <c:pt idx="77">
                    <c:v>0.328000000000002</c:v>
                  </c:pt>
                  <c:pt idx="78">
                    <c:v>0.332000000000002</c:v>
                  </c:pt>
                  <c:pt idx="79">
                    <c:v>0.336000000000002</c:v>
                  </c:pt>
                  <c:pt idx="80">
                    <c:v>0.340000000000002</c:v>
                  </c:pt>
                  <c:pt idx="81">
                    <c:v>0.344000000000002</c:v>
                  </c:pt>
                  <c:pt idx="82">
                    <c:v>0.348000000000002</c:v>
                  </c:pt>
                  <c:pt idx="83">
                    <c:v>0.352000000000002</c:v>
                  </c:pt>
                  <c:pt idx="84">
                    <c:v>0.356000000000002</c:v>
                  </c:pt>
                  <c:pt idx="85">
                    <c:v>0.360000000000002</c:v>
                  </c:pt>
                  <c:pt idx="86">
                    <c:v>0.364000000000002</c:v>
                  </c:pt>
                  <c:pt idx="87">
                    <c:v>0.368000000000002</c:v>
                  </c:pt>
                  <c:pt idx="88">
                    <c:v>0.372000000000002</c:v>
                  </c:pt>
                  <c:pt idx="89">
                    <c:v>0.376000000000002</c:v>
                  </c:pt>
                  <c:pt idx="90">
                    <c:v>0.380000000000002</c:v>
                  </c:pt>
                  <c:pt idx="91">
                    <c:v>0.384000000000002</c:v>
                  </c:pt>
                  <c:pt idx="92">
                    <c:v>0.388000000000002</c:v>
                  </c:pt>
                  <c:pt idx="93">
                    <c:v>0.392000000000002</c:v>
                  </c:pt>
                  <c:pt idx="94">
                    <c:v>0.396000000000002</c:v>
                  </c:pt>
                  <c:pt idx="95">
                    <c:v>0.400000000000002</c:v>
                  </c:pt>
                  <c:pt idx="96">
                    <c:v>0.404000000000002</c:v>
                  </c:pt>
                  <c:pt idx="97">
                    <c:v>0.408000000000002</c:v>
                  </c:pt>
                  <c:pt idx="98">
                    <c:v>0.412000000000002</c:v>
                  </c:pt>
                  <c:pt idx="99">
                    <c:v>0.416000000000002</c:v>
                  </c:pt>
                  <c:pt idx="100">
                    <c:v>0.419999999999998</c:v>
                  </c:pt>
                  <c:pt idx="101">
                    <c:v>0.415999999999998</c:v>
                  </c:pt>
                  <c:pt idx="102">
                    <c:v>0.411999999999998</c:v>
                  </c:pt>
                  <c:pt idx="103">
                    <c:v>0.407999999999998</c:v>
                  </c:pt>
                  <c:pt idx="104">
                    <c:v>0.403999999999998</c:v>
                  </c:pt>
                  <c:pt idx="105">
                    <c:v>0.399999999999998</c:v>
                  </c:pt>
                  <c:pt idx="106">
                    <c:v>0.395999999999998</c:v>
                  </c:pt>
                  <c:pt idx="107">
                    <c:v>0.391999999999998</c:v>
                  </c:pt>
                  <c:pt idx="108">
                    <c:v>0.387999999999998</c:v>
                  </c:pt>
                  <c:pt idx="109">
                    <c:v>0.383999999999998</c:v>
                  </c:pt>
                  <c:pt idx="110">
                    <c:v>0.379999999999998</c:v>
                  </c:pt>
                  <c:pt idx="111">
                    <c:v>0.375999999999998</c:v>
                  </c:pt>
                  <c:pt idx="112">
                    <c:v>0.371999999999998</c:v>
                  </c:pt>
                  <c:pt idx="113">
                    <c:v>0.367999999999998</c:v>
                  </c:pt>
                  <c:pt idx="114">
                    <c:v>0.363999999999998</c:v>
                  </c:pt>
                  <c:pt idx="115">
                    <c:v>0.359999999999998</c:v>
                  </c:pt>
                  <c:pt idx="116">
                    <c:v>0.355999999999998</c:v>
                  </c:pt>
                  <c:pt idx="117">
                    <c:v>0.351999999999998</c:v>
                  </c:pt>
                  <c:pt idx="118">
                    <c:v>0.347999999999998</c:v>
                  </c:pt>
                  <c:pt idx="119">
                    <c:v>0.343999999999998</c:v>
                  </c:pt>
                  <c:pt idx="120">
                    <c:v>0.339999999999998</c:v>
                  </c:pt>
                  <c:pt idx="121">
                    <c:v>0.335999999999998</c:v>
                  </c:pt>
                  <c:pt idx="122">
                    <c:v>0.331999999999998</c:v>
                  </c:pt>
                  <c:pt idx="123">
                    <c:v>0.327999999999998</c:v>
                  </c:pt>
                  <c:pt idx="124">
                    <c:v>0.323999999999998</c:v>
                  </c:pt>
                  <c:pt idx="125">
                    <c:v>0.319999999999998</c:v>
                  </c:pt>
                  <c:pt idx="126">
                    <c:v>0.315999999999998</c:v>
                  </c:pt>
                  <c:pt idx="127">
                    <c:v>0.311999999999998</c:v>
                  </c:pt>
                  <c:pt idx="128">
                    <c:v>0.307999999999998</c:v>
                  </c:pt>
                  <c:pt idx="129">
                    <c:v>0.303999999999998</c:v>
                  </c:pt>
                  <c:pt idx="130">
                    <c:v>0.299999999999998</c:v>
                  </c:pt>
                  <c:pt idx="131">
                    <c:v>0.295999999999998</c:v>
                  </c:pt>
                  <c:pt idx="132">
                    <c:v>0.291999999999998</c:v>
                  </c:pt>
                  <c:pt idx="133">
                    <c:v>0.287999999999998</c:v>
                  </c:pt>
                  <c:pt idx="134">
                    <c:v>0.283999999999998</c:v>
                  </c:pt>
                  <c:pt idx="135">
                    <c:v>0.279999999999998</c:v>
                  </c:pt>
                  <c:pt idx="136">
                    <c:v>0.275999999999998</c:v>
                  </c:pt>
                  <c:pt idx="137">
                    <c:v>0.271999999999998</c:v>
                  </c:pt>
                  <c:pt idx="138">
                    <c:v>0.267999999999998</c:v>
                  </c:pt>
                  <c:pt idx="139">
                    <c:v>0.263999999999998</c:v>
                  </c:pt>
                  <c:pt idx="140">
                    <c:v>0.259999999999998</c:v>
                  </c:pt>
                  <c:pt idx="141">
                    <c:v>0.255999999999998</c:v>
                  </c:pt>
                  <c:pt idx="142">
                    <c:v>0.251999999999998</c:v>
                  </c:pt>
                  <c:pt idx="143">
                    <c:v>0.247999999999998</c:v>
                  </c:pt>
                  <c:pt idx="144">
                    <c:v>0.243999999999998</c:v>
                  </c:pt>
                  <c:pt idx="145">
                    <c:v>0.239999999999998</c:v>
                  </c:pt>
                  <c:pt idx="146">
                    <c:v>0.235999999999998</c:v>
                  </c:pt>
                  <c:pt idx="147">
                    <c:v>0.231999999999998</c:v>
                  </c:pt>
                  <c:pt idx="148">
                    <c:v>0.227999999999998</c:v>
                  </c:pt>
                  <c:pt idx="149">
                    <c:v>0.223999999999998</c:v>
                  </c:pt>
                  <c:pt idx="150">
                    <c:v>0.219999999999998</c:v>
                  </c:pt>
                  <c:pt idx="151">
                    <c:v>0.215999999999998</c:v>
                  </c:pt>
                  <c:pt idx="152">
                    <c:v>0.211999999999998</c:v>
                  </c:pt>
                  <c:pt idx="153">
                    <c:v>0.207999999999998</c:v>
                  </c:pt>
                  <c:pt idx="154">
                    <c:v>0.203999999999998</c:v>
                  </c:pt>
                  <c:pt idx="155">
                    <c:v>0.199999999999998</c:v>
                  </c:pt>
                  <c:pt idx="156">
                    <c:v>0.195999999999998</c:v>
                  </c:pt>
                  <c:pt idx="157">
                    <c:v>0.191999999999998</c:v>
                  </c:pt>
                  <c:pt idx="158">
                    <c:v>0.187999999999998</c:v>
                  </c:pt>
                  <c:pt idx="159">
                    <c:v>0.183999999999998</c:v>
                  </c:pt>
                  <c:pt idx="160">
                    <c:v>0.179999999999998</c:v>
                  </c:pt>
                  <c:pt idx="161">
                    <c:v>0.175999999999998</c:v>
                  </c:pt>
                  <c:pt idx="162">
                    <c:v>0.171999999999998</c:v>
                  </c:pt>
                  <c:pt idx="163">
                    <c:v>0.167999999999998</c:v>
                  </c:pt>
                  <c:pt idx="164">
                    <c:v>0.163999999999998</c:v>
                  </c:pt>
                  <c:pt idx="165">
                    <c:v>0.159999999999998</c:v>
                  </c:pt>
                  <c:pt idx="166">
                    <c:v>0.155999999999998</c:v>
                  </c:pt>
                  <c:pt idx="167">
                    <c:v>0.151999999999998</c:v>
                  </c:pt>
                  <c:pt idx="168">
                    <c:v>0.147999999999998</c:v>
                  </c:pt>
                  <c:pt idx="169">
                    <c:v>0.143999999999998</c:v>
                  </c:pt>
                  <c:pt idx="170">
                    <c:v>0.139999999999998</c:v>
                  </c:pt>
                  <c:pt idx="171">
                    <c:v>0.135999999999998</c:v>
                  </c:pt>
                  <c:pt idx="172">
                    <c:v>0.131999999999998</c:v>
                  </c:pt>
                  <c:pt idx="173">
                    <c:v>0.127999999999998</c:v>
                  </c:pt>
                  <c:pt idx="174">
                    <c:v>0.123999999999998</c:v>
                  </c:pt>
                  <c:pt idx="175">
                    <c:v>0.119999999999998</c:v>
                  </c:pt>
                  <c:pt idx="176">
                    <c:v>0.115999999999998</c:v>
                  </c:pt>
                  <c:pt idx="177">
                    <c:v>0.111999999999998</c:v>
                  </c:pt>
                  <c:pt idx="178">
                    <c:v>0.107999999999998</c:v>
                  </c:pt>
                  <c:pt idx="179">
                    <c:v>0.103999999999998</c:v>
                  </c:pt>
                  <c:pt idx="180">
                    <c:v>0.0999999999999981</c:v>
                  </c:pt>
                  <c:pt idx="181">
                    <c:v>0.0959999999999981</c:v>
                  </c:pt>
                  <c:pt idx="182">
                    <c:v>0.0919999999999981</c:v>
                  </c:pt>
                  <c:pt idx="183">
                    <c:v>0.0879999999999982</c:v>
                  </c:pt>
                  <c:pt idx="184">
                    <c:v>0.0839999999999981</c:v>
                  </c:pt>
                  <c:pt idx="185">
                    <c:v>0.0799999999999982</c:v>
                  </c:pt>
                  <c:pt idx="186">
                    <c:v>0.0759999999999982</c:v>
                  </c:pt>
                  <c:pt idx="187">
                    <c:v>0.0719999999999982</c:v>
                  </c:pt>
                  <c:pt idx="188">
                    <c:v>0.0679999999999982</c:v>
                  </c:pt>
                  <c:pt idx="189">
                    <c:v>0.0639999999999982</c:v>
                  </c:pt>
                  <c:pt idx="190">
                    <c:v>0.0599999999999982</c:v>
                  </c:pt>
                  <c:pt idx="191">
                    <c:v>0.0559999999999981</c:v>
                  </c:pt>
                  <c:pt idx="192">
                    <c:v>0.0519999999999982</c:v>
                  </c:pt>
                  <c:pt idx="193">
                    <c:v>0.0479999999999982</c:v>
                  </c:pt>
                  <c:pt idx="194">
                    <c:v>0.0439999999999981</c:v>
                  </c:pt>
                  <c:pt idx="195">
                    <c:v>0.0399999999999982</c:v>
                  </c:pt>
                  <c:pt idx="196">
                    <c:v>0.0359999999999982</c:v>
                  </c:pt>
                  <c:pt idx="197">
                    <c:v>0.0319999999999981</c:v>
                  </c:pt>
                  <c:pt idx="198">
                    <c:v>0.0279999999999982</c:v>
                  </c:pt>
                  <c:pt idx="199">
                    <c:v>0.0239999999999982</c:v>
                  </c:pt>
                  <c:pt idx="200">
                    <c:v>0.0199999999999981</c:v>
                  </c:pt>
                </c:numCache>
              </c:numRef>
            </c:plus>
            <c:minus>
              <c:numRef>
                <c:f>'Jump Time'!$BF$51:$BF$251</c:f>
                <c:numCache>
                  <c:formatCode>General</c:formatCode>
                  <c:ptCount val="201"/>
                  <c:pt idx="0">
                    <c:v>0.02</c:v>
                  </c:pt>
                  <c:pt idx="1">
                    <c:v>0.024</c:v>
                  </c:pt>
                  <c:pt idx="2">
                    <c:v>0.028</c:v>
                  </c:pt>
                  <c:pt idx="3">
                    <c:v>0.032</c:v>
                  </c:pt>
                  <c:pt idx="4">
                    <c:v>0.0360000000000001</c:v>
                  </c:pt>
                  <c:pt idx="5">
                    <c:v>0.0400000000000001</c:v>
                  </c:pt>
                  <c:pt idx="6">
                    <c:v>0.0440000000000001</c:v>
                  </c:pt>
                  <c:pt idx="7">
                    <c:v>0.0480000000000002</c:v>
                  </c:pt>
                  <c:pt idx="8">
                    <c:v>0.0520000000000002</c:v>
                  </c:pt>
                  <c:pt idx="9">
                    <c:v>0.0560000000000002</c:v>
                  </c:pt>
                  <c:pt idx="10">
                    <c:v>0.0600000000000002</c:v>
                  </c:pt>
                  <c:pt idx="11">
                    <c:v>0.0640000000000003</c:v>
                  </c:pt>
                  <c:pt idx="12">
                    <c:v>0.0680000000000003</c:v>
                  </c:pt>
                  <c:pt idx="13">
                    <c:v>0.0720000000000003</c:v>
                  </c:pt>
                  <c:pt idx="14">
                    <c:v>0.0760000000000004</c:v>
                  </c:pt>
                  <c:pt idx="15">
                    <c:v>0.0800000000000003</c:v>
                  </c:pt>
                  <c:pt idx="16">
                    <c:v>0.0840000000000004</c:v>
                  </c:pt>
                  <c:pt idx="17">
                    <c:v>0.0880000000000004</c:v>
                  </c:pt>
                  <c:pt idx="18">
                    <c:v>0.0920000000000004</c:v>
                  </c:pt>
                  <c:pt idx="19">
                    <c:v>0.0960000000000004</c:v>
                  </c:pt>
                  <c:pt idx="20">
                    <c:v>0.100000000000001</c:v>
                  </c:pt>
                  <c:pt idx="21">
                    <c:v>0.104000000000001</c:v>
                  </c:pt>
                  <c:pt idx="22">
                    <c:v>0.108000000000001</c:v>
                  </c:pt>
                  <c:pt idx="23">
                    <c:v>0.112000000000001</c:v>
                  </c:pt>
                  <c:pt idx="24">
                    <c:v>0.116000000000001</c:v>
                  </c:pt>
                  <c:pt idx="25">
                    <c:v>0.120000000000001</c:v>
                  </c:pt>
                  <c:pt idx="26">
                    <c:v>0.124000000000001</c:v>
                  </c:pt>
                  <c:pt idx="27">
                    <c:v>0.128000000000001</c:v>
                  </c:pt>
                  <c:pt idx="28">
                    <c:v>0.132000000000001</c:v>
                  </c:pt>
                  <c:pt idx="29">
                    <c:v>0.136000000000001</c:v>
                  </c:pt>
                  <c:pt idx="30">
                    <c:v>0.140000000000001</c:v>
                  </c:pt>
                  <c:pt idx="31">
                    <c:v>0.144000000000001</c:v>
                  </c:pt>
                  <c:pt idx="32">
                    <c:v>0.148000000000001</c:v>
                  </c:pt>
                  <c:pt idx="33">
                    <c:v>0.152000000000001</c:v>
                  </c:pt>
                  <c:pt idx="34">
                    <c:v>0.156000000000001</c:v>
                  </c:pt>
                  <c:pt idx="35">
                    <c:v>0.160000000000001</c:v>
                  </c:pt>
                  <c:pt idx="36">
                    <c:v>0.164000000000001</c:v>
                  </c:pt>
                  <c:pt idx="37">
                    <c:v>0.168000000000001</c:v>
                  </c:pt>
                  <c:pt idx="38">
                    <c:v>0.172000000000001</c:v>
                  </c:pt>
                  <c:pt idx="39">
                    <c:v>0.176000000000001</c:v>
                  </c:pt>
                  <c:pt idx="40">
                    <c:v>0.180000000000001</c:v>
                  </c:pt>
                  <c:pt idx="41">
                    <c:v>0.184000000000001</c:v>
                  </c:pt>
                  <c:pt idx="42">
                    <c:v>0.188000000000001</c:v>
                  </c:pt>
                  <c:pt idx="43">
                    <c:v>0.192000000000001</c:v>
                  </c:pt>
                  <c:pt idx="44">
                    <c:v>0.196000000000001</c:v>
                  </c:pt>
                  <c:pt idx="45">
                    <c:v>0.200000000000001</c:v>
                  </c:pt>
                  <c:pt idx="46">
                    <c:v>0.204000000000001</c:v>
                  </c:pt>
                  <c:pt idx="47">
                    <c:v>0.208000000000001</c:v>
                  </c:pt>
                  <c:pt idx="48">
                    <c:v>0.212000000000001</c:v>
                  </c:pt>
                  <c:pt idx="49">
                    <c:v>0.216000000000001</c:v>
                  </c:pt>
                  <c:pt idx="50">
                    <c:v>0.220000000000001</c:v>
                  </c:pt>
                  <c:pt idx="51">
                    <c:v>0.224000000000001</c:v>
                  </c:pt>
                  <c:pt idx="52">
                    <c:v>0.228000000000001</c:v>
                  </c:pt>
                  <c:pt idx="53">
                    <c:v>0.232000000000001</c:v>
                  </c:pt>
                  <c:pt idx="54">
                    <c:v>0.236000000000001</c:v>
                  </c:pt>
                  <c:pt idx="55">
                    <c:v>0.240000000000001</c:v>
                  </c:pt>
                  <c:pt idx="56">
                    <c:v>0.244000000000001</c:v>
                  </c:pt>
                  <c:pt idx="57">
                    <c:v>0.248000000000001</c:v>
                  </c:pt>
                  <c:pt idx="58">
                    <c:v>0.252000000000001</c:v>
                  </c:pt>
                  <c:pt idx="59">
                    <c:v>0.256000000000002</c:v>
                  </c:pt>
                  <c:pt idx="60">
                    <c:v>0.260000000000002</c:v>
                  </c:pt>
                  <c:pt idx="61">
                    <c:v>0.264000000000002</c:v>
                  </c:pt>
                  <c:pt idx="62">
                    <c:v>0.268000000000002</c:v>
                  </c:pt>
                  <c:pt idx="63">
                    <c:v>0.272000000000002</c:v>
                  </c:pt>
                  <c:pt idx="64">
                    <c:v>0.276000000000002</c:v>
                  </c:pt>
                  <c:pt idx="65">
                    <c:v>0.280000000000002</c:v>
                  </c:pt>
                  <c:pt idx="66">
                    <c:v>0.284000000000002</c:v>
                  </c:pt>
                  <c:pt idx="67">
                    <c:v>0.288000000000002</c:v>
                  </c:pt>
                  <c:pt idx="68">
                    <c:v>0.292000000000002</c:v>
                  </c:pt>
                  <c:pt idx="69">
                    <c:v>0.296000000000002</c:v>
                  </c:pt>
                  <c:pt idx="70">
                    <c:v>0.300000000000002</c:v>
                  </c:pt>
                  <c:pt idx="71">
                    <c:v>0.304000000000002</c:v>
                  </c:pt>
                  <c:pt idx="72">
                    <c:v>0.308000000000002</c:v>
                  </c:pt>
                  <c:pt idx="73">
                    <c:v>0.312000000000002</c:v>
                  </c:pt>
                  <c:pt idx="74">
                    <c:v>0.316000000000002</c:v>
                  </c:pt>
                  <c:pt idx="75">
                    <c:v>0.320000000000002</c:v>
                  </c:pt>
                  <c:pt idx="76">
                    <c:v>0.324000000000002</c:v>
                  </c:pt>
                  <c:pt idx="77">
                    <c:v>0.328000000000002</c:v>
                  </c:pt>
                  <c:pt idx="78">
                    <c:v>0.332000000000002</c:v>
                  </c:pt>
                  <c:pt idx="79">
                    <c:v>0.336000000000002</c:v>
                  </c:pt>
                  <c:pt idx="80">
                    <c:v>0.340000000000002</c:v>
                  </c:pt>
                  <c:pt idx="81">
                    <c:v>0.344000000000002</c:v>
                  </c:pt>
                  <c:pt idx="82">
                    <c:v>0.348000000000002</c:v>
                  </c:pt>
                  <c:pt idx="83">
                    <c:v>0.352000000000002</c:v>
                  </c:pt>
                  <c:pt idx="84">
                    <c:v>0.356000000000002</c:v>
                  </c:pt>
                  <c:pt idx="85">
                    <c:v>0.360000000000002</c:v>
                  </c:pt>
                  <c:pt idx="86">
                    <c:v>0.364000000000002</c:v>
                  </c:pt>
                  <c:pt idx="87">
                    <c:v>0.368000000000002</c:v>
                  </c:pt>
                  <c:pt idx="88">
                    <c:v>0.372000000000002</c:v>
                  </c:pt>
                  <c:pt idx="89">
                    <c:v>0.376000000000002</c:v>
                  </c:pt>
                  <c:pt idx="90">
                    <c:v>0.380000000000002</c:v>
                  </c:pt>
                  <c:pt idx="91">
                    <c:v>0.384000000000002</c:v>
                  </c:pt>
                  <c:pt idx="92">
                    <c:v>0.388000000000002</c:v>
                  </c:pt>
                  <c:pt idx="93">
                    <c:v>0.392000000000002</c:v>
                  </c:pt>
                  <c:pt idx="94">
                    <c:v>0.396000000000002</c:v>
                  </c:pt>
                  <c:pt idx="95">
                    <c:v>0.400000000000002</c:v>
                  </c:pt>
                  <c:pt idx="96">
                    <c:v>0.404000000000002</c:v>
                  </c:pt>
                  <c:pt idx="97">
                    <c:v>0.408000000000002</c:v>
                  </c:pt>
                  <c:pt idx="98">
                    <c:v>0.412000000000002</c:v>
                  </c:pt>
                  <c:pt idx="99">
                    <c:v>0.416000000000002</c:v>
                  </c:pt>
                  <c:pt idx="100">
                    <c:v>0.419999999999998</c:v>
                  </c:pt>
                  <c:pt idx="101">
                    <c:v>0.415999999999998</c:v>
                  </c:pt>
                  <c:pt idx="102">
                    <c:v>0.411999999999998</c:v>
                  </c:pt>
                  <c:pt idx="103">
                    <c:v>0.407999999999998</c:v>
                  </c:pt>
                  <c:pt idx="104">
                    <c:v>0.403999999999998</c:v>
                  </c:pt>
                  <c:pt idx="105">
                    <c:v>0.399999999999998</c:v>
                  </c:pt>
                  <c:pt idx="106">
                    <c:v>0.395999999999998</c:v>
                  </c:pt>
                  <c:pt idx="107">
                    <c:v>0.391999999999998</c:v>
                  </c:pt>
                  <c:pt idx="108">
                    <c:v>0.387999999999998</c:v>
                  </c:pt>
                  <c:pt idx="109">
                    <c:v>0.383999999999998</c:v>
                  </c:pt>
                  <c:pt idx="110">
                    <c:v>0.379999999999998</c:v>
                  </c:pt>
                  <c:pt idx="111">
                    <c:v>0.375999999999998</c:v>
                  </c:pt>
                  <c:pt idx="112">
                    <c:v>0.371999999999998</c:v>
                  </c:pt>
                  <c:pt idx="113">
                    <c:v>0.367999999999998</c:v>
                  </c:pt>
                  <c:pt idx="114">
                    <c:v>0.363999999999998</c:v>
                  </c:pt>
                  <c:pt idx="115">
                    <c:v>0.359999999999998</c:v>
                  </c:pt>
                  <c:pt idx="116">
                    <c:v>0.355999999999998</c:v>
                  </c:pt>
                  <c:pt idx="117">
                    <c:v>0.351999999999998</c:v>
                  </c:pt>
                  <c:pt idx="118">
                    <c:v>0.347999999999998</c:v>
                  </c:pt>
                  <c:pt idx="119">
                    <c:v>0.343999999999998</c:v>
                  </c:pt>
                  <c:pt idx="120">
                    <c:v>0.339999999999998</c:v>
                  </c:pt>
                  <c:pt idx="121">
                    <c:v>0.335999999999998</c:v>
                  </c:pt>
                  <c:pt idx="122">
                    <c:v>0.331999999999998</c:v>
                  </c:pt>
                  <c:pt idx="123">
                    <c:v>0.327999999999998</c:v>
                  </c:pt>
                  <c:pt idx="124">
                    <c:v>0.323999999999998</c:v>
                  </c:pt>
                  <c:pt idx="125">
                    <c:v>0.319999999999998</c:v>
                  </c:pt>
                  <c:pt idx="126">
                    <c:v>0.315999999999998</c:v>
                  </c:pt>
                  <c:pt idx="127">
                    <c:v>0.311999999999998</c:v>
                  </c:pt>
                  <c:pt idx="128">
                    <c:v>0.307999999999998</c:v>
                  </c:pt>
                  <c:pt idx="129">
                    <c:v>0.303999999999998</c:v>
                  </c:pt>
                  <c:pt idx="130">
                    <c:v>0.299999999999998</c:v>
                  </c:pt>
                  <c:pt idx="131">
                    <c:v>0.295999999999998</c:v>
                  </c:pt>
                  <c:pt idx="132">
                    <c:v>0.291999999999998</c:v>
                  </c:pt>
                  <c:pt idx="133">
                    <c:v>0.287999999999998</c:v>
                  </c:pt>
                  <c:pt idx="134">
                    <c:v>0.283999999999998</c:v>
                  </c:pt>
                  <c:pt idx="135">
                    <c:v>0.279999999999998</c:v>
                  </c:pt>
                  <c:pt idx="136">
                    <c:v>0.275999999999998</c:v>
                  </c:pt>
                  <c:pt idx="137">
                    <c:v>0.271999999999998</c:v>
                  </c:pt>
                  <c:pt idx="138">
                    <c:v>0.267999999999998</c:v>
                  </c:pt>
                  <c:pt idx="139">
                    <c:v>0.263999999999998</c:v>
                  </c:pt>
                  <c:pt idx="140">
                    <c:v>0.259999999999998</c:v>
                  </c:pt>
                  <c:pt idx="141">
                    <c:v>0.255999999999998</c:v>
                  </c:pt>
                  <c:pt idx="142">
                    <c:v>0.251999999999998</c:v>
                  </c:pt>
                  <c:pt idx="143">
                    <c:v>0.247999999999998</c:v>
                  </c:pt>
                  <c:pt idx="144">
                    <c:v>0.243999999999998</c:v>
                  </c:pt>
                  <c:pt idx="145">
                    <c:v>0.239999999999998</c:v>
                  </c:pt>
                  <c:pt idx="146">
                    <c:v>0.235999999999998</c:v>
                  </c:pt>
                  <c:pt idx="147">
                    <c:v>0.231999999999998</c:v>
                  </c:pt>
                  <c:pt idx="148">
                    <c:v>0.227999999999998</c:v>
                  </c:pt>
                  <c:pt idx="149">
                    <c:v>0.223999999999998</c:v>
                  </c:pt>
                  <c:pt idx="150">
                    <c:v>0.219999999999998</c:v>
                  </c:pt>
                  <c:pt idx="151">
                    <c:v>0.215999999999998</c:v>
                  </c:pt>
                  <c:pt idx="152">
                    <c:v>0.211999999999998</c:v>
                  </c:pt>
                  <c:pt idx="153">
                    <c:v>0.207999999999998</c:v>
                  </c:pt>
                  <c:pt idx="154">
                    <c:v>0.203999999999998</c:v>
                  </c:pt>
                  <c:pt idx="155">
                    <c:v>0.199999999999998</c:v>
                  </c:pt>
                  <c:pt idx="156">
                    <c:v>0.195999999999998</c:v>
                  </c:pt>
                  <c:pt idx="157">
                    <c:v>0.191999999999998</c:v>
                  </c:pt>
                  <c:pt idx="158">
                    <c:v>0.187999999999998</c:v>
                  </c:pt>
                  <c:pt idx="159">
                    <c:v>0.183999999999998</c:v>
                  </c:pt>
                  <c:pt idx="160">
                    <c:v>0.179999999999998</c:v>
                  </c:pt>
                  <c:pt idx="161">
                    <c:v>0.175999999999998</c:v>
                  </c:pt>
                  <c:pt idx="162">
                    <c:v>0.171999999999998</c:v>
                  </c:pt>
                  <c:pt idx="163">
                    <c:v>0.167999999999998</c:v>
                  </c:pt>
                  <c:pt idx="164">
                    <c:v>0.163999999999998</c:v>
                  </c:pt>
                  <c:pt idx="165">
                    <c:v>0.159999999999998</c:v>
                  </c:pt>
                  <c:pt idx="166">
                    <c:v>0.155999999999998</c:v>
                  </c:pt>
                  <c:pt idx="167">
                    <c:v>0.151999999999998</c:v>
                  </c:pt>
                  <c:pt idx="168">
                    <c:v>0.147999999999998</c:v>
                  </c:pt>
                  <c:pt idx="169">
                    <c:v>0.143999999999998</c:v>
                  </c:pt>
                  <c:pt idx="170">
                    <c:v>0.139999999999998</c:v>
                  </c:pt>
                  <c:pt idx="171">
                    <c:v>0.135999999999998</c:v>
                  </c:pt>
                  <c:pt idx="172">
                    <c:v>0.131999999999998</c:v>
                  </c:pt>
                  <c:pt idx="173">
                    <c:v>0.127999999999998</c:v>
                  </c:pt>
                  <c:pt idx="174">
                    <c:v>0.123999999999998</c:v>
                  </c:pt>
                  <c:pt idx="175">
                    <c:v>0.119999999999998</c:v>
                  </c:pt>
                  <c:pt idx="176">
                    <c:v>0.115999999999998</c:v>
                  </c:pt>
                  <c:pt idx="177">
                    <c:v>0.111999999999998</c:v>
                  </c:pt>
                  <c:pt idx="178">
                    <c:v>0.107999999999998</c:v>
                  </c:pt>
                  <c:pt idx="179">
                    <c:v>0.103999999999998</c:v>
                  </c:pt>
                  <c:pt idx="180">
                    <c:v>0.0999999999999981</c:v>
                  </c:pt>
                  <c:pt idx="181">
                    <c:v>0.0959999999999981</c:v>
                  </c:pt>
                  <c:pt idx="182">
                    <c:v>0.0919999999999981</c:v>
                  </c:pt>
                  <c:pt idx="183">
                    <c:v>0.0879999999999982</c:v>
                  </c:pt>
                  <c:pt idx="184">
                    <c:v>0.0839999999999981</c:v>
                  </c:pt>
                  <c:pt idx="185">
                    <c:v>0.0799999999999982</c:v>
                  </c:pt>
                  <c:pt idx="186">
                    <c:v>0.0759999999999982</c:v>
                  </c:pt>
                  <c:pt idx="187">
                    <c:v>0.0719999999999982</c:v>
                  </c:pt>
                  <c:pt idx="188">
                    <c:v>0.0679999999999982</c:v>
                  </c:pt>
                  <c:pt idx="189">
                    <c:v>0.0639999999999982</c:v>
                  </c:pt>
                  <c:pt idx="190">
                    <c:v>0.0599999999999982</c:v>
                  </c:pt>
                  <c:pt idx="191">
                    <c:v>0.0559999999999981</c:v>
                  </c:pt>
                  <c:pt idx="192">
                    <c:v>0.0519999999999982</c:v>
                  </c:pt>
                  <c:pt idx="193">
                    <c:v>0.0479999999999982</c:v>
                  </c:pt>
                  <c:pt idx="194">
                    <c:v>0.0439999999999981</c:v>
                  </c:pt>
                  <c:pt idx="195">
                    <c:v>0.0399999999999982</c:v>
                  </c:pt>
                  <c:pt idx="196">
                    <c:v>0.0359999999999982</c:v>
                  </c:pt>
                  <c:pt idx="197">
                    <c:v>0.0319999999999981</c:v>
                  </c:pt>
                  <c:pt idx="198">
                    <c:v>0.0279999999999982</c:v>
                  </c:pt>
                  <c:pt idx="199">
                    <c:v>0.0239999999999982</c:v>
                  </c:pt>
                  <c:pt idx="200">
                    <c:v>0.0199999999999981</c:v>
                  </c:pt>
                </c:numCache>
              </c:numRef>
            </c:minus>
            <c:spPr>
              <a:ln w="12700">
                <a:solidFill>
                  <a:srgbClr val="FF0000"/>
                </a:solidFill>
                <a:prstDash val="solid"/>
              </a:ln>
            </c:spPr>
          </c:errBars>
          <c:xVal>
            <c:numRef>
              <c:f>'Jump Time'!$BD$51:$BD$251</c:f>
              <c:numCache>
                <c:formatCode>General</c:formatCode>
                <c:ptCount val="201"/>
                <c:pt idx="0">
                  <c:v>-8.189510290194538</c:v>
                </c:pt>
                <c:pt idx="1">
                  <c:v>-8.14533204418797</c:v>
                </c:pt>
                <c:pt idx="2">
                  <c:v>-8.101153798181398</c:v>
                </c:pt>
                <c:pt idx="3">
                  <c:v>-8.056975552174828</c:v>
                </c:pt>
                <c:pt idx="4">
                  <c:v>-8.01279730616826</c:v>
                </c:pt>
                <c:pt idx="5">
                  <c:v>-7.968619060161687</c:v>
                </c:pt>
                <c:pt idx="6">
                  <c:v>-7.924440814155115</c:v>
                </c:pt>
                <c:pt idx="7">
                  <c:v>-7.880262568148547</c:v>
                </c:pt>
                <c:pt idx="8">
                  <c:v>-7.836084322141977</c:v>
                </c:pt>
                <c:pt idx="9">
                  <c:v>-7.791906076135388</c:v>
                </c:pt>
                <c:pt idx="10">
                  <c:v>-7.747727830128836</c:v>
                </c:pt>
                <c:pt idx="11">
                  <c:v>-7.70354958412227</c:v>
                </c:pt>
                <c:pt idx="12">
                  <c:v>-7.659371338115695</c:v>
                </c:pt>
                <c:pt idx="13">
                  <c:v>-7.615193092109127</c:v>
                </c:pt>
                <c:pt idx="14">
                  <c:v>-7.571014846102541</c:v>
                </c:pt>
                <c:pt idx="15">
                  <c:v>-7.526836600095969</c:v>
                </c:pt>
                <c:pt idx="16">
                  <c:v>-7.482658354089414</c:v>
                </c:pt>
                <c:pt idx="17">
                  <c:v>-7.438480108082845</c:v>
                </c:pt>
                <c:pt idx="18">
                  <c:v>-7.394301862076257</c:v>
                </c:pt>
                <c:pt idx="19">
                  <c:v>-7.350123616069704</c:v>
                </c:pt>
                <c:pt idx="20">
                  <c:v>-7.305945370063132</c:v>
                </c:pt>
                <c:pt idx="21">
                  <c:v>-7.261767124056563</c:v>
                </c:pt>
                <c:pt idx="22">
                  <c:v>-7.217588878049964</c:v>
                </c:pt>
                <c:pt idx="23">
                  <c:v>-7.173410632043423</c:v>
                </c:pt>
                <c:pt idx="24">
                  <c:v>-7.12923238603685</c:v>
                </c:pt>
                <c:pt idx="25">
                  <c:v>-7.085054140030278</c:v>
                </c:pt>
                <c:pt idx="26">
                  <c:v>-7.040875894023712</c:v>
                </c:pt>
                <c:pt idx="27">
                  <c:v>-6.996697648017141</c:v>
                </c:pt>
                <c:pt idx="28">
                  <c:v>-6.952519402010571</c:v>
                </c:pt>
                <c:pt idx="29">
                  <c:v>-6.908341156004</c:v>
                </c:pt>
                <c:pt idx="30">
                  <c:v>-6.864162909997417</c:v>
                </c:pt>
                <c:pt idx="31">
                  <c:v>-6.819984663990846</c:v>
                </c:pt>
                <c:pt idx="32">
                  <c:v>-6.77580641798429</c:v>
                </c:pt>
                <c:pt idx="33">
                  <c:v>-6.73162817197772</c:v>
                </c:pt>
                <c:pt idx="34">
                  <c:v>-6.68744992597115</c:v>
                </c:pt>
                <c:pt idx="35">
                  <c:v>-6.64327167996458</c:v>
                </c:pt>
                <c:pt idx="36">
                  <c:v>-6.599093433958008</c:v>
                </c:pt>
                <c:pt idx="37">
                  <c:v>-6.554915187951426</c:v>
                </c:pt>
                <c:pt idx="38">
                  <c:v>-6.510736941944868</c:v>
                </c:pt>
                <c:pt idx="39">
                  <c:v>-6.466558695938298</c:v>
                </c:pt>
                <c:pt idx="40">
                  <c:v>-6.422380449931728</c:v>
                </c:pt>
                <c:pt idx="41">
                  <c:v>-6.378202203925157</c:v>
                </c:pt>
                <c:pt idx="42">
                  <c:v>-6.334023957918585</c:v>
                </c:pt>
                <c:pt idx="43">
                  <c:v>-6.289845711912016</c:v>
                </c:pt>
                <c:pt idx="44">
                  <c:v>-6.245667465905446</c:v>
                </c:pt>
                <c:pt idx="45">
                  <c:v>-6.201489219898876</c:v>
                </c:pt>
                <c:pt idx="46">
                  <c:v>-6.157310973892304</c:v>
                </c:pt>
                <c:pt idx="47">
                  <c:v>-6.113132727885722</c:v>
                </c:pt>
                <c:pt idx="48">
                  <c:v>-6.068954481879165</c:v>
                </c:pt>
                <c:pt idx="49">
                  <c:v>-6.024776235872594</c:v>
                </c:pt>
                <c:pt idx="50">
                  <c:v>-5.980597989866025</c:v>
                </c:pt>
                <c:pt idx="51">
                  <c:v>-5.936419743859454</c:v>
                </c:pt>
                <c:pt idx="52">
                  <c:v>-5.892241497852888</c:v>
                </c:pt>
                <c:pt idx="53">
                  <c:v>-5.848063251846314</c:v>
                </c:pt>
                <c:pt idx="54">
                  <c:v>-5.803885005839744</c:v>
                </c:pt>
                <c:pt idx="55">
                  <c:v>-5.759706759833173</c:v>
                </c:pt>
                <c:pt idx="56">
                  <c:v>-5.715528513826602</c:v>
                </c:pt>
                <c:pt idx="57">
                  <c:v>-5.67135026782003</c:v>
                </c:pt>
                <c:pt idx="58">
                  <c:v>-5.627172021813447</c:v>
                </c:pt>
                <c:pt idx="59">
                  <c:v>-5.582993775806893</c:v>
                </c:pt>
                <c:pt idx="60">
                  <c:v>-5.538815529800321</c:v>
                </c:pt>
                <c:pt idx="61">
                  <c:v>-5.494637283793752</c:v>
                </c:pt>
                <c:pt idx="62">
                  <c:v>-5.450459037787182</c:v>
                </c:pt>
                <c:pt idx="63">
                  <c:v>-5.40628079178061</c:v>
                </c:pt>
                <c:pt idx="64">
                  <c:v>-5.362102545774038</c:v>
                </c:pt>
                <c:pt idx="65">
                  <c:v>-5.317924299767448</c:v>
                </c:pt>
                <c:pt idx="66">
                  <c:v>-5.2737460537609</c:v>
                </c:pt>
                <c:pt idx="67">
                  <c:v>-5.22956780775433</c:v>
                </c:pt>
                <c:pt idx="68">
                  <c:v>-5.185389561747744</c:v>
                </c:pt>
                <c:pt idx="69">
                  <c:v>-5.14121131574119</c:v>
                </c:pt>
                <c:pt idx="70">
                  <c:v>-5.09703306973462</c:v>
                </c:pt>
                <c:pt idx="71">
                  <c:v>-5.052854823728034</c:v>
                </c:pt>
                <c:pt idx="72">
                  <c:v>-5.008676577721475</c:v>
                </c:pt>
                <c:pt idx="73">
                  <c:v>-4.964498331714909</c:v>
                </c:pt>
                <c:pt idx="74">
                  <c:v>-4.92032008570834</c:v>
                </c:pt>
                <c:pt idx="75">
                  <c:v>-4.876141839701768</c:v>
                </c:pt>
                <c:pt idx="76">
                  <c:v>-4.831963593695197</c:v>
                </c:pt>
                <c:pt idx="77">
                  <c:v>-4.787785347688628</c:v>
                </c:pt>
                <c:pt idx="78">
                  <c:v>-4.74360710168206</c:v>
                </c:pt>
                <c:pt idx="79">
                  <c:v>-4.699428855675475</c:v>
                </c:pt>
                <c:pt idx="80">
                  <c:v>-4.655250609668903</c:v>
                </c:pt>
                <c:pt idx="81">
                  <c:v>-4.611072363662346</c:v>
                </c:pt>
                <c:pt idx="82">
                  <c:v>-4.566894117655774</c:v>
                </c:pt>
                <c:pt idx="83">
                  <c:v>-4.522715871649184</c:v>
                </c:pt>
                <c:pt idx="84">
                  <c:v>-4.47853762564264</c:v>
                </c:pt>
                <c:pt idx="85">
                  <c:v>-4.434359379636065</c:v>
                </c:pt>
                <c:pt idx="86">
                  <c:v>-4.390181133629484</c:v>
                </c:pt>
                <c:pt idx="87">
                  <c:v>-4.346002887622924</c:v>
                </c:pt>
                <c:pt idx="88">
                  <c:v>-4.301824641616355</c:v>
                </c:pt>
                <c:pt idx="89">
                  <c:v>-4.257646395609786</c:v>
                </c:pt>
                <c:pt idx="90">
                  <c:v>-4.213468149603214</c:v>
                </c:pt>
                <c:pt idx="91">
                  <c:v>-4.169289903596644</c:v>
                </c:pt>
                <c:pt idx="92">
                  <c:v>-4.125111657590048</c:v>
                </c:pt>
                <c:pt idx="93">
                  <c:v>-4.080933411583503</c:v>
                </c:pt>
                <c:pt idx="94">
                  <c:v>-4.036755165576933</c:v>
                </c:pt>
                <c:pt idx="95">
                  <c:v>-3.992576919570363</c:v>
                </c:pt>
                <c:pt idx="96">
                  <c:v>-3.948398673563793</c:v>
                </c:pt>
                <c:pt idx="97">
                  <c:v>-3.904220427557223</c:v>
                </c:pt>
                <c:pt idx="98">
                  <c:v>-3.860042181550654</c:v>
                </c:pt>
                <c:pt idx="99">
                  <c:v>-3.815863935544071</c:v>
                </c:pt>
                <c:pt idx="100">
                  <c:v>-3.771685689537514</c:v>
                </c:pt>
                <c:pt idx="101">
                  <c:v>-3.727507443530944</c:v>
                </c:pt>
                <c:pt idx="102">
                  <c:v>-3.683329197524374</c:v>
                </c:pt>
                <c:pt idx="103">
                  <c:v>-3.639150951517804</c:v>
                </c:pt>
                <c:pt idx="104">
                  <c:v>-3.594972705511235</c:v>
                </c:pt>
                <c:pt idx="105">
                  <c:v>-3.550794459504665</c:v>
                </c:pt>
                <c:pt idx="106">
                  <c:v>-3.506616213498094</c:v>
                </c:pt>
                <c:pt idx="107">
                  <c:v>-3.462437967491525</c:v>
                </c:pt>
                <c:pt idx="108">
                  <c:v>-3.418259721484955</c:v>
                </c:pt>
                <c:pt idx="109">
                  <c:v>-3.374081475478384</c:v>
                </c:pt>
                <c:pt idx="110">
                  <c:v>-3.329903229471816</c:v>
                </c:pt>
                <c:pt idx="111">
                  <c:v>-3.285724983465246</c:v>
                </c:pt>
                <c:pt idx="112">
                  <c:v>-3.241546737458676</c:v>
                </c:pt>
                <c:pt idx="113">
                  <c:v>-3.197368491452106</c:v>
                </c:pt>
                <c:pt idx="114">
                  <c:v>-3.153190245445538</c:v>
                </c:pt>
                <c:pt idx="115">
                  <c:v>-3.109011999438966</c:v>
                </c:pt>
                <c:pt idx="116">
                  <c:v>-3.064833753432397</c:v>
                </c:pt>
                <c:pt idx="117">
                  <c:v>-3.020655507425827</c:v>
                </c:pt>
                <c:pt idx="118">
                  <c:v>-2.976477261419257</c:v>
                </c:pt>
                <c:pt idx="119">
                  <c:v>-2.932299015412687</c:v>
                </c:pt>
                <c:pt idx="120">
                  <c:v>-2.888120769406117</c:v>
                </c:pt>
                <c:pt idx="121">
                  <c:v>-2.843942523399547</c:v>
                </c:pt>
                <c:pt idx="122">
                  <c:v>-2.799764277392977</c:v>
                </c:pt>
                <c:pt idx="123">
                  <c:v>-2.755586031386408</c:v>
                </c:pt>
                <c:pt idx="124">
                  <c:v>-2.711407785379838</c:v>
                </c:pt>
                <c:pt idx="125">
                  <c:v>-2.667229539373268</c:v>
                </c:pt>
                <c:pt idx="126">
                  <c:v>-2.623051293366698</c:v>
                </c:pt>
                <c:pt idx="127">
                  <c:v>-2.578873047360128</c:v>
                </c:pt>
                <c:pt idx="128">
                  <c:v>-2.53469480135356</c:v>
                </c:pt>
                <c:pt idx="129">
                  <c:v>-2.49051655534699</c:v>
                </c:pt>
                <c:pt idx="130">
                  <c:v>-2.446338309340419</c:v>
                </c:pt>
                <c:pt idx="131">
                  <c:v>-2.402160063333846</c:v>
                </c:pt>
                <c:pt idx="132">
                  <c:v>-2.35798181732728</c:v>
                </c:pt>
                <c:pt idx="133">
                  <c:v>-2.313803571320709</c:v>
                </c:pt>
                <c:pt idx="134">
                  <c:v>-2.26962532531414</c:v>
                </c:pt>
                <c:pt idx="135">
                  <c:v>-2.22544707930757</c:v>
                </c:pt>
                <c:pt idx="136">
                  <c:v>-2.181268833300999</c:v>
                </c:pt>
                <c:pt idx="137">
                  <c:v>-2.13709058729443</c:v>
                </c:pt>
                <c:pt idx="138">
                  <c:v>-2.09291234128786</c:v>
                </c:pt>
                <c:pt idx="139">
                  <c:v>-2.04873409528129</c:v>
                </c:pt>
                <c:pt idx="140">
                  <c:v>-2.004555849274721</c:v>
                </c:pt>
                <c:pt idx="141">
                  <c:v>-1.960377603268151</c:v>
                </c:pt>
                <c:pt idx="142">
                  <c:v>-1.916199357261581</c:v>
                </c:pt>
                <c:pt idx="143">
                  <c:v>-1.87202111125501</c:v>
                </c:pt>
                <c:pt idx="144">
                  <c:v>-1.82784286524844</c:v>
                </c:pt>
                <c:pt idx="145">
                  <c:v>-1.78366461924187</c:v>
                </c:pt>
                <c:pt idx="146">
                  <c:v>-1.7394863732353</c:v>
                </c:pt>
                <c:pt idx="147">
                  <c:v>-1.69530812722873</c:v>
                </c:pt>
                <c:pt idx="148">
                  <c:v>-1.65112988122216</c:v>
                </c:pt>
                <c:pt idx="149">
                  <c:v>-1.60695163521559</c:v>
                </c:pt>
                <c:pt idx="150">
                  <c:v>-1.56277338920902</c:v>
                </c:pt>
                <c:pt idx="151">
                  <c:v>-1.51859514320245</c:v>
                </c:pt>
                <c:pt idx="152">
                  <c:v>-1.47441689719588</c:v>
                </c:pt>
                <c:pt idx="153">
                  <c:v>-1.43023865118931</c:v>
                </c:pt>
                <c:pt idx="154">
                  <c:v>-1.38606040518274</c:v>
                </c:pt>
                <c:pt idx="155">
                  <c:v>-1.34188215917617</c:v>
                </c:pt>
                <c:pt idx="156">
                  <c:v>-1.2977039131696</c:v>
                </c:pt>
                <c:pt idx="157">
                  <c:v>-1.25352566716303</c:v>
                </c:pt>
                <c:pt idx="158">
                  <c:v>-1.20934742115646</c:v>
                </c:pt>
                <c:pt idx="159">
                  <c:v>-1.16516917514989</c:v>
                </c:pt>
                <c:pt idx="160">
                  <c:v>-1.12099092914332</c:v>
                </c:pt>
                <c:pt idx="161">
                  <c:v>-1.07681268313675</c:v>
                </c:pt>
                <c:pt idx="162">
                  <c:v>-1.032634437130179</c:v>
                </c:pt>
                <c:pt idx="163">
                  <c:v>-0.988456191123609</c:v>
                </c:pt>
                <c:pt idx="164">
                  <c:v>-0.94427794511704</c:v>
                </c:pt>
                <c:pt idx="165">
                  <c:v>-0.90009969911047</c:v>
                </c:pt>
                <c:pt idx="166">
                  <c:v>-0.8559214531039</c:v>
                </c:pt>
                <c:pt idx="167">
                  <c:v>-0.81174320709733</c:v>
                </c:pt>
                <c:pt idx="168">
                  <c:v>-0.76756496109076</c:v>
                </c:pt>
                <c:pt idx="169">
                  <c:v>-0.72338671508419</c:v>
                </c:pt>
                <c:pt idx="170">
                  <c:v>-0.67920846907762</c:v>
                </c:pt>
                <c:pt idx="171">
                  <c:v>-0.63503022307105</c:v>
                </c:pt>
                <c:pt idx="172">
                  <c:v>-0.59085197706448</c:v>
                </c:pt>
                <c:pt idx="173">
                  <c:v>-0.54667373105791</c:v>
                </c:pt>
                <c:pt idx="174">
                  <c:v>-0.50249548505134</c:v>
                </c:pt>
                <c:pt idx="175">
                  <c:v>-0.45831723904477</c:v>
                </c:pt>
                <c:pt idx="176">
                  <c:v>-0.4141389930382</c:v>
                </c:pt>
                <c:pt idx="177">
                  <c:v>-0.36996074703163</c:v>
                </c:pt>
                <c:pt idx="178">
                  <c:v>-0.32578250102506</c:v>
                </c:pt>
                <c:pt idx="179">
                  <c:v>-0.28160425501849</c:v>
                </c:pt>
                <c:pt idx="180">
                  <c:v>-0.23742600901192</c:v>
                </c:pt>
                <c:pt idx="181">
                  <c:v>-0.19324776300535</c:v>
                </c:pt>
                <c:pt idx="182">
                  <c:v>-0.14906951699878</c:v>
                </c:pt>
                <c:pt idx="183">
                  <c:v>-0.10489127099221</c:v>
                </c:pt>
                <c:pt idx="184">
                  <c:v>-0.0607130249856401</c:v>
                </c:pt>
                <c:pt idx="185">
                  <c:v>-0.0165347789790701</c:v>
                </c:pt>
                <c:pt idx="186">
                  <c:v>0.0276434670274998</c:v>
                </c:pt>
                <c:pt idx="187">
                  <c:v>0.0718217130340698</c:v>
                </c:pt>
                <c:pt idx="188">
                  <c:v>0.11599995904064</c:v>
                </c:pt>
                <c:pt idx="189">
                  <c:v>0.16017820504721</c:v>
                </c:pt>
                <c:pt idx="190">
                  <c:v>0.20435645105378</c:v>
                </c:pt>
                <c:pt idx="191">
                  <c:v>0.24853469706035</c:v>
                </c:pt>
                <c:pt idx="192">
                  <c:v>0.29271294306692</c:v>
                </c:pt>
                <c:pt idx="193">
                  <c:v>0.33689118907349</c:v>
                </c:pt>
                <c:pt idx="194">
                  <c:v>0.38106943508006</c:v>
                </c:pt>
                <c:pt idx="195">
                  <c:v>0.42524768108663</c:v>
                </c:pt>
                <c:pt idx="196">
                  <c:v>0.4694259270932</c:v>
                </c:pt>
                <c:pt idx="197">
                  <c:v>0.51360417309977</c:v>
                </c:pt>
                <c:pt idx="198">
                  <c:v>0.55778241910634</c:v>
                </c:pt>
                <c:pt idx="199">
                  <c:v>0.60196066511291</c:v>
                </c:pt>
                <c:pt idx="200">
                  <c:v>0.64613891111948</c:v>
                </c:pt>
              </c:numCache>
            </c:numRef>
          </c:xVal>
          <c:yVal>
            <c:numRef>
              <c:f>'Jump Time'!$BG$51:$BG$251</c:f>
              <c:numCache>
                <c:formatCode>General</c:formatCode>
                <c:ptCount val="201"/>
                <c:pt idx="0">
                  <c:v>4.0</c:v>
                </c:pt>
                <c:pt idx="1">
                  <c:v>4.0</c:v>
                </c:pt>
                <c:pt idx="2">
                  <c:v>4.0</c:v>
                </c:pt>
                <c:pt idx="3">
                  <c:v>4.0</c:v>
                </c:pt>
                <c:pt idx="4">
                  <c:v>4.0</c:v>
                </c:pt>
                <c:pt idx="5">
                  <c:v>4.0</c:v>
                </c:pt>
                <c:pt idx="6">
                  <c:v>4.0</c:v>
                </c:pt>
                <c:pt idx="7">
                  <c:v>4.0</c:v>
                </c:pt>
                <c:pt idx="8">
                  <c:v>4.0</c:v>
                </c:pt>
                <c:pt idx="9">
                  <c:v>4.0</c:v>
                </c:pt>
                <c:pt idx="10">
                  <c:v>4.0</c:v>
                </c:pt>
                <c:pt idx="11">
                  <c:v>4.0</c:v>
                </c:pt>
                <c:pt idx="12">
                  <c:v>4.0</c:v>
                </c:pt>
                <c:pt idx="13">
                  <c:v>4.0</c:v>
                </c:pt>
                <c:pt idx="14">
                  <c:v>4.0</c:v>
                </c:pt>
                <c:pt idx="15">
                  <c:v>4.0</c:v>
                </c:pt>
                <c:pt idx="16">
                  <c:v>4.0</c:v>
                </c:pt>
                <c:pt idx="17">
                  <c:v>4.0</c:v>
                </c:pt>
                <c:pt idx="18">
                  <c:v>4.0</c:v>
                </c:pt>
                <c:pt idx="19">
                  <c:v>4.0</c:v>
                </c:pt>
                <c:pt idx="20">
                  <c:v>4.0</c:v>
                </c:pt>
                <c:pt idx="21">
                  <c:v>4.0</c:v>
                </c:pt>
                <c:pt idx="22">
                  <c:v>4.0</c:v>
                </c:pt>
                <c:pt idx="23">
                  <c:v>4.0</c:v>
                </c:pt>
                <c:pt idx="24">
                  <c:v>4.0</c:v>
                </c:pt>
                <c:pt idx="25">
                  <c:v>4.0</c:v>
                </c:pt>
                <c:pt idx="26">
                  <c:v>4.0</c:v>
                </c:pt>
                <c:pt idx="27">
                  <c:v>4.0</c:v>
                </c:pt>
                <c:pt idx="28">
                  <c:v>4.0</c:v>
                </c:pt>
                <c:pt idx="29">
                  <c:v>4.0</c:v>
                </c:pt>
                <c:pt idx="30">
                  <c:v>4.0</c:v>
                </c:pt>
                <c:pt idx="31">
                  <c:v>4.0</c:v>
                </c:pt>
                <c:pt idx="32">
                  <c:v>4.0</c:v>
                </c:pt>
                <c:pt idx="33">
                  <c:v>4.0</c:v>
                </c:pt>
                <c:pt idx="34">
                  <c:v>4.0</c:v>
                </c:pt>
                <c:pt idx="35">
                  <c:v>4.0</c:v>
                </c:pt>
                <c:pt idx="36">
                  <c:v>4.0</c:v>
                </c:pt>
                <c:pt idx="37">
                  <c:v>4.0</c:v>
                </c:pt>
                <c:pt idx="38">
                  <c:v>4.0</c:v>
                </c:pt>
                <c:pt idx="39">
                  <c:v>4.0</c:v>
                </c:pt>
                <c:pt idx="40">
                  <c:v>4.0</c:v>
                </c:pt>
                <c:pt idx="41">
                  <c:v>4.0</c:v>
                </c:pt>
                <c:pt idx="42">
                  <c:v>4.0</c:v>
                </c:pt>
                <c:pt idx="43">
                  <c:v>4.0</c:v>
                </c:pt>
                <c:pt idx="44">
                  <c:v>4.0</c:v>
                </c:pt>
                <c:pt idx="45">
                  <c:v>4.0</c:v>
                </c:pt>
                <c:pt idx="46">
                  <c:v>4.0</c:v>
                </c:pt>
                <c:pt idx="47">
                  <c:v>4.0</c:v>
                </c:pt>
                <c:pt idx="48">
                  <c:v>4.0</c:v>
                </c:pt>
                <c:pt idx="49">
                  <c:v>4.0</c:v>
                </c:pt>
                <c:pt idx="50">
                  <c:v>4.0</c:v>
                </c:pt>
                <c:pt idx="51">
                  <c:v>4.0</c:v>
                </c:pt>
                <c:pt idx="52">
                  <c:v>4.0</c:v>
                </c:pt>
                <c:pt idx="53">
                  <c:v>4.0</c:v>
                </c:pt>
                <c:pt idx="54">
                  <c:v>4.0</c:v>
                </c:pt>
                <c:pt idx="55">
                  <c:v>4.0</c:v>
                </c:pt>
                <c:pt idx="56">
                  <c:v>4.0</c:v>
                </c:pt>
                <c:pt idx="57">
                  <c:v>4.0</c:v>
                </c:pt>
                <c:pt idx="58">
                  <c:v>4.0</c:v>
                </c:pt>
                <c:pt idx="59">
                  <c:v>4.0</c:v>
                </c:pt>
                <c:pt idx="60">
                  <c:v>4.0</c:v>
                </c:pt>
                <c:pt idx="61">
                  <c:v>4.0</c:v>
                </c:pt>
                <c:pt idx="62">
                  <c:v>4.0</c:v>
                </c:pt>
                <c:pt idx="63">
                  <c:v>4.0</c:v>
                </c:pt>
                <c:pt idx="64">
                  <c:v>4.0</c:v>
                </c:pt>
                <c:pt idx="65">
                  <c:v>4.0</c:v>
                </c:pt>
                <c:pt idx="66">
                  <c:v>4.0</c:v>
                </c:pt>
                <c:pt idx="67">
                  <c:v>4.0</c:v>
                </c:pt>
                <c:pt idx="68">
                  <c:v>4.0</c:v>
                </c:pt>
                <c:pt idx="69">
                  <c:v>4.0</c:v>
                </c:pt>
                <c:pt idx="70">
                  <c:v>4.0</c:v>
                </c:pt>
                <c:pt idx="71">
                  <c:v>4.0</c:v>
                </c:pt>
                <c:pt idx="72">
                  <c:v>4.0</c:v>
                </c:pt>
                <c:pt idx="73">
                  <c:v>4.0</c:v>
                </c:pt>
                <c:pt idx="74">
                  <c:v>4.0</c:v>
                </c:pt>
                <c:pt idx="75">
                  <c:v>4.0</c:v>
                </c:pt>
                <c:pt idx="76">
                  <c:v>4.0</c:v>
                </c:pt>
                <c:pt idx="77">
                  <c:v>4.0</c:v>
                </c:pt>
                <c:pt idx="78">
                  <c:v>4.0</c:v>
                </c:pt>
                <c:pt idx="79">
                  <c:v>4.0</c:v>
                </c:pt>
                <c:pt idx="80">
                  <c:v>4.0</c:v>
                </c:pt>
                <c:pt idx="81">
                  <c:v>4.0</c:v>
                </c:pt>
                <c:pt idx="82">
                  <c:v>4.0</c:v>
                </c:pt>
                <c:pt idx="83">
                  <c:v>4.0</c:v>
                </c:pt>
                <c:pt idx="84">
                  <c:v>4.0</c:v>
                </c:pt>
                <c:pt idx="85">
                  <c:v>4.0</c:v>
                </c:pt>
                <c:pt idx="86">
                  <c:v>4.0</c:v>
                </c:pt>
                <c:pt idx="87">
                  <c:v>4.0</c:v>
                </c:pt>
                <c:pt idx="88">
                  <c:v>4.0</c:v>
                </c:pt>
                <c:pt idx="89">
                  <c:v>4.0</c:v>
                </c:pt>
                <c:pt idx="90">
                  <c:v>4.0</c:v>
                </c:pt>
                <c:pt idx="91">
                  <c:v>4.0</c:v>
                </c:pt>
                <c:pt idx="92">
                  <c:v>4.0</c:v>
                </c:pt>
                <c:pt idx="93">
                  <c:v>4.0</c:v>
                </c:pt>
                <c:pt idx="94">
                  <c:v>4.0</c:v>
                </c:pt>
                <c:pt idx="95">
                  <c:v>4.0</c:v>
                </c:pt>
                <c:pt idx="96">
                  <c:v>4.0</c:v>
                </c:pt>
                <c:pt idx="97">
                  <c:v>4.0</c:v>
                </c:pt>
                <c:pt idx="98">
                  <c:v>4.0</c:v>
                </c:pt>
                <c:pt idx="99">
                  <c:v>4.0</c:v>
                </c:pt>
                <c:pt idx="100">
                  <c:v>4.0</c:v>
                </c:pt>
                <c:pt idx="101">
                  <c:v>4.0</c:v>
                </c:pt>
                <c:pt idx="102">
                  <c:v>4.0</c:v>
                </c:pt>
                <c:pt idx="103">
                  <c:v>4.0</c:v>
                </c:pt>
                <c:pt idx="104">
                  <c:v>4.0</c:v>
                </c:pt>
                <c:pt idx="105">
                  <c:v>4.0</c:v>
                </c:pt>
                <c:pt idx="106">
                  <c:v>4.0</c:v>
                </c:pt>
                <c:pt idx="107">
                  <c:v>4.0</c:v>
                </c:pt>
                <c:pt idx="108">
                  <c:v>4.0</c:v>
                </c:pt>
                <c:pt idx="109">
                  <c:v>4.0</c:v>
                </c:pt>
                <c:pt idx="110">
                  <c:v>4.0</c:v>
                </c:pt>
                <c:pt idx="111">
                  <c:v>4.0</c:v>
                </c:pt>
                <c:pt idx="112">
                  <c:v>4.0</c:v>
                </c:pt>
                <c:pt idx="113">
                  <c:v>4.0</c:v>
                </c:pt>
                <c:pt idx="114">
                  <c:v>4.0</c:v>
                </c:pt>
                <c:pt idx="115">
                  <c:v>4.0</c:v>
                </c:pt>
                <c:pt idx="116">
                  <c:v>4.0</c:v>
                </c:pt>
                <c:pt idx="117">
                  <c:v>4.0</c:v>
                </c:pt>
                <c:pt idx="118">
                  <c:v>4.0</c:v>
                </c:pt>
                <c:pt idx="119">
                  <c:v>4.0</c:v>
                </c:pt>
                <c:pt idx="120">
                  <c:v>4.0</c:v>
                </c:pt>
                <c:pt idx="121">
                  <c:v>4.0</c:v>
                </c:pt>
                <c:pt idx="122">
                  <c:v>4.0</c:v>
                </c:pt>
                <c:pt idx="123">
                  <c:v>4.0</c:v>
                </c:pt>
                <c:pt idx="124">
                  <c:v>4.0</c:v>
                </c:pt>
                <c:pt idx="125">
                  <c:v>4.0</c:v>
                </c:pt>
                <c:pt idx="126">
                  <c:v>4.0</c:v>
                </c:pt>
                <c:pt idx="127">
                  <c:v>4.0</c:v>
                </c:pt>
                <c:pt idx="128">
                  <c:v>4.0</c:v>
                </c:pt>
                <c:pt idx="129">
                  <c:v>4.0</c:v>
                </c:pt>
                <c:pt idx="130">
                  <c:v>4.0</c:v>
                </c:pt>
                <c:pt idx="131">
                  <c:v>4.0</c:v>
                </c:pt>
                <c:pt idx="132">
                  <c:v>4.0</c:v>
                </c:pt>
                <c:pt idx="133">
                  <c:v>4.0</c:v>
                </c:pt>
                <c:pt idx="134">
                  <c:v>4.0</c:v>
                </c:pt>
                <c:pt idx="135">
                  <c:v>4.0</c:v>
                </c:pt>
                <c:pt idx="136">
                  <c:v>4.0</c:v>
                </c:pt>
                <c:pt idx="137">
                  <c:v>4.0</c:v>
                </c:pt>
                <c:pt idx="138">
                  <c:v>4.0</c:v>
                </c:pt>
                <c:pt idx="139">
                  <c:v>4.0</c:v>
                </c:pt>
                <c:pt idx="140">
                  <c:v>4.0</c:v>
                </c:pt>
                <c:pt idx="141">
                  <c:v>4.0</c:v>
                </c:pt>
                <c:pt idx="142">
                  <c:v>4.0</c:v>
                </c:pt>
                <c:pt idx="143">
                  <c:v>4.0</c:v>
                </c:pt>
                <c:pt idx="144">
                  <c:v>4.0</c:v>
                </c:pt>
                <c:pt idx="145">
                  <c:v>4.0</c:v>
                </c:pt>
                <c:pt idx="146">
                  <c:v>4.0</c:v>
                </c:pt>
                <c:pt idx="147">
                  <c:v>4.0</c:v>
                </c:pt>
                <c:pt idx="148">
                  <c:v>4.0</c:v>
                </c:pt>
                <c:pt idx="149">
                  <c:v>4.0</c:v>
                </c:pt>
                <c:pt idx="150">
                  <c:v>4.0</c:v>
                </c:pt>
                <c:pt idx="151">
                  <c:v>4.0</c:v>
                </c:pt>
                <c:pt idx="152">
                  <c:v>4.0</c:v>
                </c:pt>
                <c:pt idx="153">
                  <c:v>4.0</c:v>
                </c:pt>
                <c:pt idx="154">
                  <c:v>4.0</c:v>
                </c:pt>
                <c:pt idx="155">
                  <c:v>4.0</c:v>
                </c:pt>
                <c:pt idx="156">
                  <c:v>4.0</c:v>
                </c:pt>
                <c:pt idx="157">
                  <c:v>4.0</c:v>
                </c:pt>
                <c:pt idx="158">
                  <c:v>4.0</c:v>
                </c:pt>
                <c:pt idx="159">
                  <c:v>4.0</c:v>
                </c:pt>
                <c:pt idx="160">
                  <c:v>4.0</c:v>
                </c:pt>
                <c:pt idx="161">
                  <c:v>4.0</c:v>
                </c:pt>
                <c:pt idx="162">
                  <c:v>4.0</c:v>
                </c:pt>
                <c:pt idx="163">
                  <c:v>4.0</c:v>
                </c:pt>
                <c:pt idx="164">
                  <c:v>4.0</c:v>
                </c:pt>
                <c:pt idx="165">
                  <c:v>4.0</c:v>
                </c:pt>
                <c:pt idx="166">
                  <c:v>4.0</c:v>
                </c:pt>
                <c:pt idx="167">
                  <c:v>4.0</c:v>
                </c:pt>
                <c:pt idx="168">
                  <c:v>4.0</c:v>
                </c:pt>
                <c:pt idx="169">
                  <c:v>4.0</c:v>
                </c:pt>
                <c:pt idx="170">
                  <c:v>4.0</c:v>
                </c:pt>
                <c:pt idx="171">
                  <c:v>4.0</c:v>
                </c:pt>
                <c:pt idx="172">
                  <c:v>4.0</c:v>
                </c:pt>
                <c:pt idx="173">
                  <c:v>4.0</c:v>
                </c:pt>
                <c:pt idx="174">
                  <c:v>4.0</c:v>
                </c:pt>
                <c:pt idx="175">
                  <c:v>4.0</c:v>
                </c:pt>
                <c:pt idx="176">
                  <c:v>4.0</c:v>
                </c:pt>
                <c:pt idx="177">
                  <c:v>4.0</c:v>
                </c:pt>
                <c:pt idx="178">
                  <c:v>4.0</c:v>
                </c:pt>
                <c:pt idx="179">
                  <c:v>4.0</c:v>
                </c:pt>
                <c:pt idx="180">
                  <c:v>4.0</c:v>
                </c:pt>
                <c:pt idx="181">
                  <c:v>4.0</c:v>
                </c:pt>
                <c:pt idx="182">
                  <c:v>4.0</c:v>
                </c:pt>
                <c:pt idx="183">
                  <c:v>4.0</c:v>
                </c:pt>
                <c:pt idx="184">
                  <c:v>4.0</c:v>
                </c:pt>
                <c:pt idx="185">
                  <c:v>4.0</c:v>
                </c:pt>
                <c:pt idx="186">
                  <c:v>4.0</c:v>
                </c:pt>
                <c:pt idx="187">
                  <c:v>4.0</c:v>
                </c:pt>
                <c:pt idx="188">
                  <c:v>4.0</c:v>
                </c:pt>
                <c:pt idx="189">
                  <c:v>4.0</c:v>
                </c:pt>
                <c:pt idx="190">
                  <c:v>4.0</c:v>
                </c:pt>
                <c:pt idx="191">
                  <c:v>4.0</c:v>
                </c:pt>
                <c:pt idx="192">
                  <c:v>4.0</c:v>
                </c:pt>
                <c:pt idx="193">
                  <c:v>4.0</c:v>
                </c:pt>
                <c:pt idx="194">
                  <c:v>4.0</c:v>
                </c:pt>
                <c:pt idx="195">
                  <c:v>4.0</c:v>
                </c:pt>
                <c:pt idx="196">
                  <c:v>4.0</c:v>
                </c:pt>
                <c:pt idx="197">
                  <c:v>4.0</c:v>
                </c:pt>
                <c:pt idx="198">
                  <c:v>4.0</c:v>
                </c:pt>
                <c:pt idx="199">
                  <c:v>4.0</c:v>
                </c:pt>
                <c:pt idx="200">
                  <c:v>4.0</c:v>
                </c:pt>
              </c:numCache>
            </c:numRef>
          </c:yVal>
          <c:smooth val="0"/>
        </c:ser>
        <c:ser>
          <c:idx val="34"/>
          <c:order val="13"/>
          <c:spPr>
            <a:ln w="3175">
              <a:solidFill>
                <a:srgbClr val="000000"/>
              </a:solidFill>
              <a:prstDash val="solid"/>
            </a:ln>
          </c:spPr>
          <c:marker>
            <c:symbol val="none"/>
          </c:marker>
          <c:xVal>
            <c:numRef>
              <c:f>'Jump Time'!$BF$44:$BF$48</c:f>
              <c:numCache>
                <c:formatCode>General</c:formatCode>
                <c:ptCount val="5"/>
                <c:pt idx="0">
                  <c:v>-3.77168568953754</c:v>
                </c:pt>
                <c:pt idx="1">
                  <c:v>-8.189510290194538</c:v>
                </c:pt>
                <c:pt idx="2">
                  <c:v>-3.77168568953754</c:v>
                </c:pt>
                <c:pt idx="3">
                  <c:v>0.646138911119459</c:v>
                </c:pt>
                <c:pt idx="4">
                  <c:v>-3.77168568953754</c:v>
                </c:pt>
              </c:numCache>
            </c:numRef>
          </c:xVal>
          <c:yVal>
            <c:numRef>
              <c:f>'Jump Time'!$BH$44:$BH$48</c:f>
              <c:numCache>
                <c:formatCode>General</c:formatCode>
                <c:ptCount val="5"/>
                <c:pt idx="0">
                  <c:v>4.4</c:v>
                </c:pt>
                <c:pt idx="1">
                  <c:v>4.0</c:v>
                </c:pt>
                <c:pt idx="2">
                  <c:v>3.6</c:v>
                </c:pt>
                <c:pt idx="3">
                  <c:v>4.0</c:v>
                </c:pt>
                <c:pt idx="4">
                  <c:v>4.4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44985896"/>
        <c:axId val="2144979048"/>
      </c:scatterChart>
      <c:valAx>
        <c:axId val="2144985896"/>
        <c:scaling>
          <c:orientation val="minMax"/>
        </c:scaling>
        <c:delete val="0"/>
        <c:axPos val="t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FF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dirty="0"/>
                  <a:t>Jump </a:t>
                </a:r>
                <a:r>
                  <a:rPr lang="en-US" dirty="0" smtClean="0"/>
                  <a:t>Time (sec)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0.426281133178246"/>
              <c:y val="0.0022682409842155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out"/>
        <c:tickLblPos val="nextTo"/>
        <c:spPr>
          <a:ln w="3175">
            <a:solidFill>
              <a:srgbClr val="0000FF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44979048"/>
        <c:crossesAt val="0.0"/>
        <c:crossBetween val="midCat"/>
      </c:valAx>
      <c:valAx>
        <c:axId val="2144979048"/>
        <c:scaling>
          <c:orientation val="maxMin"/>
          <c:min val="0.0"/>
        </c:scaling>
        <c:delete val="0"/>
        <c:axPos val="l"/>
        <c:majorGridlines>
          <c:spPr>
            <a:ln w="3175">
              <a:pattFill prst="pct25">
                <a:fgClr>
                  <a:srgbClr val="808080"/>
                </a:fgClr>
                <a:bgClr>
                  <a:srgbClr val="FFFFFF"/>
                </a:bgClr>
              </a:pattFill>
              <a:prstDash val="solid"/>
            </a:ln>
          </c:spPr>
        </c:majorGridlines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2144985896"/>
        <c:crossesAt val="0.0"/>
        <c:crossBetween val="midCat"/>
        <c:majorUnit val="1.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B36D2F-A010-AB4B-AED8-822464B0AC7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DD9DEF-F04C-FF41-BC06-6FD169CAA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62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DD9DEF-F04C-FF41-BC06-6FD169CAAE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15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20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026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57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58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92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47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89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1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14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79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1AACC-4F43-DE4C-8A26-828669DD7ADF}" type="datetimeFigureOut">
              <a:rPr lang="en-US" smtClean="0"/>
              <a:t>11/30/17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7FD2D-34A3-C74F-BA06-4BCCB1BA85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7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1999890"/>
              </p:ext>
            </p:extLst>
          </p:nvPr>
        </p:nvGraphicFramePr>
        <p:xfrm>
          <a:off x="1807104" y="1712912"/>
          <a:ext cx="5529792" cy="343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42625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15532</TotalTime>
  <Words>6</Words>
  <Application>Microsoft Macintosh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Georgia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Fields</dc:creator>
  <cp:lastModifiedBy>Christopher Fields</cp:lastModifiedBy>
  <cp:revision>134</cp:revision>
  <cp:lastPrinted>2017-10-15T23:28:24Z</cp:lastPrinted>
  <dcterms:created xsi:type="dcterms:W3CDTF">2017-03-26T17:34:40Z</dcterms:created>
  <dcterms:modified xsi:type="dcterms:W3CDTF">2017-11-30T21:23:35Z</dcterms:modified>
</cp:coreProperties>
</file>