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4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78961" autoAdjust="0"/>
  </p:normalViewPr>
  <p:slideViewPr>
    <p:cSldViewPr snapToGrid="0" snapToObjects="1">
      <p:cViewPr>
        <p:scale>
          <a:sx n="99" d="100"/>
          <a:sy n="99" d="100"/>
        </p:scale>
        <p:origin x="-49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WashU2004:Desktop:ChrissData:Meta-AnalysisAllOutcomes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313726090927717"/>
          <c:y val="0.165775401069519"/>
          <c:w val="0.939217484714853"/>
          <c:h val="0.796791443850267"/>
        </c:manualLayout>
      </c:layout>
      <c:scatterChart>
        <c:scatterStyle val="lineMarker"/>
        <c:varyColors val="0"/>
        <c:ser>
          <c:idx val="2"/>
          <c:order val="0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plus"/>
            <c:errValType val="cust"/>
            <c:noEndCap val="1"/>
            <c:plus>
              <c:numRef>
                <c:f>'Clockwise Reversals'!$BI$3</c:f>
                <c:numCache>
                  <c:formatCode>General</c:formatCode>
                  <c:ptCount val="1"/>
                  <c:pt idx="0">
                    <c:v>4.5</c:v>
                  </c:pt>
                </c:numCache>
              </c:numRef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'Clockwise Reversals'!$BF$3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xVal>
          <c:yVal>
            <c:numRef>
              <c:f>'Clockwise Reversals'!$BG$3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yVal>
          <c:smooth val="0"/>
        </c:ser>
        <c:ser>
          <c:idx val="0"/>
          <c:order val="1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'Clockwise Reversals'!$BT$7:$BT$36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'Clockwise Reversals'!$BU$7:$BU$36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"/>
          <c:order val="2"/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'Clockwise Reversals'!$BH$39</c:f>
                <c:numCache>
                  <c:formatCode>General</c:formatCode>
                  <c:ptCount val="1"/>
                  <c:pt idx="0">
                    <c:v>3.967570289813508</c:v>
                  </c:pt>
                </c:numCache>
              </c:numRef>
            </c:plus>
            <c:minus>
              <c:numRef>
                <c:f>'Clockwise Reversals'!$BH$39</c:f>
                <c:numCache>
                  <c:formatCode>General</c:formatCode>
                  <c:ptCount val="1"/>
                  <c:pt idx="0">
                    <c:v>3.967570289813508</c:v>
                  </c:pt>
                </c:numCache>
              </c:numRef>
            </c:minus>
            <c:spPr>
              <a:ln w="254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'Clockwise Reversals'!$BF$39</c:f>
              <c:numCache>
                <c:formatCode>General</c:formatCode>
                <c:ptCount val="1"/>
                <c:pt idx="0">
                  <c:v>#N/A</c:v>
                </c:pt>
              </c:numCache>
            </c:numRef>
          </c:xVal>
          <c:yVal>
            <c:numRef>
              <c:f>'Clockwise Reversals'!$BU$38</c:f>
              <c:numCache>
                <c:formatCode>General</c:formatCode>
                <c:ptCount val="1"/>
                <c:pt idx="0">
                  <c:v>#N/A</c:v>
                </c:pt>
              </c:numCache>
            </c:numRef>
          </c:yVal>
          <c:smooth val="0"/>
        </c:ser>
        <c:ser>
          <c:idx val="7"/>
          <c:order val="3"/>
          <c:spPr>
            <a:ln w="28575">
              <a:noFill/>
            </a:ln>
          </c:spPr>
          <c:marker>
            <c:symbol val="square"/>
            <c:size val="15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'Clockwise Reversals'!$CN$3:$CN$32</c:f>
              <c:numCache>
                <c:formatCode>General</c:formatCode>
                <c:ptCount val="30"/>
                <c:pt idx="0">
                  <c:v>-0.4286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8"/>
          <c:order val="4"/>
          <c:spPr>
            <a:ln w="28575">
              <a:noFill/>
            </a:ln>
          </c:spPr>
          <c:marker>
            <c:symbol val="square"/>
            <c:size val="1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'Clockwise Reversals'!$CM$3:$CM$32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9"/>
          <c:order val="5"/>
          <c:spPr>
            <a:ln w="28575">
              <a:noFill/>
            </a:ln>
          </c:spPr>
          <c:marker>
            <c:symbol val="square"/>
            <c:size val="12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'Clockwise Reversals'!$CL$3:$CL$32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0"/>
          <c:order val="6"/>
          <c:spPr>
            <a:ln w="28575">
              <a:noFill/>
            </a:ln>
          </c:spPr>
          <c:marker>
            <c:symbol val="square"/>
            <c:size val="10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'Clockwise Reversals'!$CK$3:$CK$32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1"/>
          <c:order val="7"/>
          <c:spPr>
            <a:ln w="28575">
              <a:noFill/>
            </a:ln>
          </c:spPr>
          <c:marker>
            <c:symbol val="square"/>
            <c:size val="9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'Clockwise Reversals'!$CJ$3:$CJ$32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2"/>
          <c:order val="8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'Clockwise Reversals'!$CI$3:$CI$32</c:f>
              <c:numCache>
                <c:formatCode>General</c:formatCode>
                <c:ptCount val="30"/>
                <c:pt idx="0">
                  <c:v>#N/A</c:v>
                </c:pt>
                <c:pt idx="1">
                  <c:v>-3.0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3"/>
          <c:order val="9"/>
          <c:spPr>
            <a:ln w="28575">
              <a:noFill/>
            </a:ln>
          </c:spPr>
          <c:marker>
            <c:symbol val="square"/>
            <c:size val="6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'Clockwise Reversals'!$CH$3:$CH$32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4"/>
          <c:order val="10"/>
          <c:spPr>
            <a:ln w="28575">
              <a:noFill/>
            </a:ln>
          </c:spPr>
          <c:marker>
            <c:symbol val="square"/>
            <c:size val="4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'Clockwise Reversals'!$CG$3:$CG$32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5"/>
          <c:order val="11"/>
          <c:spPr>
            <a:ln w="28575">
              <a:noFill/>
            </a:ln>
          </c:spPr>
          <c:marker>
            <c:symbol val="square"/>
            <c:size val="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'Clockwise Reversals'!$BH$7:$BH$36</c:f>
                <c:numCache>
                  <c:formatCode>General</c:formatCode>
                  <c:ptCount val="30"/>
                  <c:pt idx="0">
                    <c:v>4.875286438176535</c:v>
                  </c:pt>
                  <c:pt idx="1">
                    <c:v>10.1897525928238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'Clockwise Reversals'!$CF$3:$CF$32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36"/>
          <c:order val="12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1"/>
            <c:plus>
              <c:numRef>
                <c:f>'Clockwise Reversals'!$BF$51:$BF$251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</c:v>
                  </c:pt>
                  <c:pt idx="4">
                    <c:v>0.036</c:v>
                  </c:pt>
                  <c:pt idx="5">
                    <c:v>0.0400000000000001</c:v>
                  </c:pt>
                  <c:pt idx="6">
                    <c:v>0.0440000000000001</c:v>
                  </c:pt>
                  <c:pt idx="7">
                    <c:v>0.0480000000000001</c:v>
                  </c:pt>
                  <c:pt idx="8">
                    <c:v>0.0520000000000001</c:v>
                  </c:pt>
                  <c:pt idx="9">
                    <c:v>0.0560000000000001</c:v>
                  </c:pt>
                  <c:pt idx="10">
                    <c:v>0.0600000000000001</c:v>
                  </c:pt>
                  <c:pt idx="11">
                    <c:v>0.0640000000000001</c:v>
                  </c:pt>
                  <c:pt idx="12">
                    <c:v>0.0680000000000001</c:v>
                  </c:pt>
                  <c:pt idx="13">
                    <c:v>0.0720000000000001</c:v>
                  </c:pt>
                  <c:pt idx="14">
                    <c:v>0.0760000000000001</c:v>
                  </c:pt>
                  <c:pt idx="15">
                    <c:v>0.0800000000000001</c:v>
                  </c:pt>
                  <c:pt idx="16">
                    <c:v>0.0840000000000001</c:v>
                  </c:pt>
                  <c:pt idx="17">
                    <c:v>0.0880000000000001</c:v>
                  </c:pt>
                  <c:pt idx="18">
                    <c:v>0.0920000000000001</c:v>
                  </c:pt>
                  <c:pt idx="19">
                    <c:v>0.0960000000000001</c:v>
                  </c:pt>
                  <c:pt idx="20">
                    <c:v>0.1</c:v>
                  </c:pt>
                  <c:pt idx="21">
                    <c:v>0.104</c:v>
                  </c:pt>
                  <c:pt idx="22">
                    <c:v>0.108</c:v>
                  </c:pt>
                  <c:pt idx="23">
                    <c:v>0.112</c:v>
                  </c:pt>
                  <c:pt idx="24">
                    <c:v>0.116</c:v>
                  </c:pt>
                  <c:pt idx="25">
                    <c:v>0.12</c:v>
                  </c:pt>
                  <c:pt idx="26">
                    <c:v>0.124</c:v>
                  </c:pt>
                  <c:pt idx="27">
                    <c:v>0.128</c:v>
                  </c:pt>
                  <c:pt idx="28">
                    <c:v>0.132</c:v>
                  </c:pt>
                  <c:pt idx="29">
                    <c:v>0.136</c:v>
                  </c:pt>
                  <c:pt idx="30">
                    <c:v>0.14</c:v>
                  </c:pt>
                  <c:pt idx="31">
                    <c:v>0.144</c:v>
                  </c:pt>
                  <c:pt idx="32">
                    <c:v>0.148</c:v>
                  </c:pt>
                  <c:pt idx="33">
                    <c:v>0.152</c:v>
                  </c:pt>
                  <c:pt idx="34">
                    <c:v>0.156</c:v>
                  </c:pt>
                  <c:pt idx="35">
                    <c:v>0.16</c:v>
                  </c:pt>
                  <c:pt idx="36">
                    <c:v>0.164</c:v>
                  </c:pt>
                  <c:pt idx="37">
                    <c:v>0.168</c:v>
                  </c:pt>
                  <c:pt idx="38">
                    <c:v>0.172</c:v>
                  </c:pt>
                  <c:pt idx="39">
                    <c:v>0.176</c:v>
                  </c:pt>
                  <c:pt idx="40">
                    <c:v>0.18</c:v>
                  </c:pt>
                  <c:pt idx="41">
                    <c:v>0.184</c:v>
                  </c:pt>
                  <c:pt idx="42">
                    <c:v>0.188</c:v>
                  </c:pt>
                  <c:pt idx="43">
                    <c:v>0.192</c:v>
                  </c:pt>
                  <c:pt idx="44">
                    <c:v>0.196</c:v>
                  </c:pt>
                  <c:pt idx="45">
                    <c:v>0.2</c:v>
                  </c:pt>
                  <c:pt idx="46">
                    <c:v>0.204</c:v>
                  </c:pt>
                  <c:pt idx="47">
                    <c:v>0.208</c:v>
                  </c:pt>
                  <c:pt idx="48">
                    <c:v>0.212</c:v>
                  </c:pt>
                  <c:pt idx="49">
                    <c:v>0.216</c:v>
                  </c:pt>
                  <c:pt idx="50">
                    <c:v>0.22</c:v>
                  </c:pt>
                  <c:pt idx="51">
                    <c:v>0.224</c:v>
                  </c:pt>
                  <c:pt idx="52">
                    <c:v>0.228</c:v>
                  </c:pt>
                  <c:pt idx="53">
                    <c:v>0.232</c:v>
                  </c:pt>
                  <c:pt idx="54">
                    <c:v>0.236</c:v>
                  </c:pt>
                  <c:pt idx="55">
                    <c:v>0.24</c:v>
                  </c:pt>
                  <c:pt idx="56">
                    <c:v>0.244</c:v>
                  </c:pt>
                  <c:pt idx="57">
                    <c:v>0.248</c:v>
                  </c:pt>
                  <c:pt idx="58">
                    <c:v>0.252</c:v>
                  </c:pt>
                  <c:pt idx="59">
                    <c:v>0.256</c:v>
                  </c:pt>
                  <c:pt idx="60">
                    <c:v>0.26</c:v>
                  </c:pt>
                  <c:pt idx="61">
                    <c:v>0.264</c:v>
                  </c:pt>
                  <c:pt idx="62">
                    <c:v>0.268000000000001</c:v>
                  </c:pt>
                  <c:pt idx="63">
                    <c:v>0.272000000000001</c:v>
                  </c:pt>
                  <c:pt idx="64">
                    <c:v>0.276000000000001</c:v>
                  </c:pt>
                  <c:pt idx="65">
                    <c:v>0.280000000000001</c:v>
                  </c:pt>
                  <c:pt idx="66">
                    <c:v>0.284000000000001</c:v>
                  </c:pt>
                  <c:pt idx="67">
                    <c:v>0.288000000000001</c:v>
                  </c:pt>
                  <c:pt idx="68">
                    <c:v>0.292000000000001</c:v>
                  </c:pt>
                  <c:pt idx="69">
                    <c:v>0.296000000000001</c:v>
                  </c:pt>
                  <c:pt idx="70">
                    <c:v>0.300000000000001</c:v>
                  </c:pt>
                  <c:pt idx="71">
                    <c:v>0.304000000000001</c:v>
                  </c:pt>
                  <c:pt idx="72">
                    <c:v>0.308000000000001</c:v>
                  </c:pt>
                  <c:pt idx="73">
                    <c:v>0.312000000000001</c:v>
                  </c:pt>
                  <c:pt idx="74">
                    <c:v>0.316000000000001</c:v>
                  </c:pt>
                  <c:pt idx="75">
                    <c:v>0.320000000000001</c:v>
                  </c:pt>
                  <c:pt idx="76">
                    <c:v>0.324000000000001</c:v>
                  </c:pt>
                  <c:pt idx="77">
                    <c:v>0.328000000000001</c:v>
                  </c:pt>
                  <c:pt idx="78">
                    <c:v>0.332000000000001</c:v>
                  </c:pt>
                  <c:pt idx="79">
                    <c:v>0.336000000000001</c:v>
                  </c:pt>
                  <c:pt idx="80">
                    <c:v>0.340000000000001</c:v>
                  </c:pt>
                  <c:pt idx="81">
                    <c:v>0.344000000000001</c:v>
                  </c:pt>
                  <c:pt idx="82">
                    <c:v>0.348000000000001</c:v>
                  </c:pt>
                  <c:pt idx="83">
                    <c:v>0.352000000000001</c:v>
                  </c:pt>
                  <c:pt idx="84">
                    <c:v>0.356000000000001</c:v>
                  </c:pt>
                  <c:pt idx="85">
                    <c:v>0.360000000000001</c:v>
                  </c:pt>
                  <c:pt idx="86">
                    <c:v>0.364000000000001</c:v>
                  </c:pt>
                  <c:pt idx="87">
                    <c:v>0.368000000000001</c:v>
                  </c:pt>
                  <c:pt idx="88">
                    <c:v>0.372000000000001</c:v>
                  </c:pt>
                  <c:pt idx="89">
                    <c:v>0.376000000000001</c:v>
                  </c:pt>
                  <c:pt idx="90">
                    <c:v>0.380000000000001</c:v>
                  </c:pt>
                  <c:pt idx="91">
                    <c:v>0.384000000000001</c:v>
                  </c:pt>
                  <c:pt idx="92">
                    <c:v>0.388000000000001</c:v>
                  </c:pt>
                  <c:pt idx="93">
                    <c:v>0.392000000000001</c:v>
                  </c:pt>
                  <c:pt idx="94">
                    <c:v>0.396000000000001</c:v>
                  </c:pt>
                  <c:pt idx="95">
                    <c:v>0.400000000000001</c:v>
                  </c:pt>
                  <c:pt idx="96">
                    <c:v>0.404000000000001</c:v>
                  </c:pt>
                  <c:pt idx="97">
                    <c:v>0.408000000000001</c:v>
                  </c:pt>
                  <c:pt idx="98">
                    <c:v>0.412000000000001</c:v>
                  </c:pt>
                  <c:pt idx="99">
                    <c:v>0.416000000000001</c:v>
                  </c:pt>
                  <c:pt idx="100">
                    <c:v>0.419999999999999</c:v>
                  </c:pt>
                  <c:pt idx="101">
                    <c:v>0.415999999999999</c:v>
                  </c:pt>
                  <c:pt idx="102">
                    <c:v>0.411999999999999</c:v>
                  </c:pt>
                  <c:pt idx="103">
                    <c:v>0.407999999999999</c:v>
                  </c:pt>
                  <c:pt idx="104">
                    <c:v>0.403999999999999</c:v>
                  </c:pt>
                  <c:pt idx="105">
                    <c:v>0.399999999999999</c:v>
                  </c:pt>
                  <c:pt idx="106">
                    <c:v>0.395999999999999</c:v>
                  </c:pt>
                  <c:pt idx="107">
                    <c:v>0.391999999999999</c:v>
                  </c:pt>
                  <c:pt idx="108">
                    <c:v>0.387999999999999</c:v>
                  </c:pt>
                  <c:pt idx="109">
                    <c:v>0.383999999999999</c:v>
                  </c:pt>
                  <c:pt idx="110">
                    <c:v>0.379999999999999</c:v>
                  </c:pt>
                  <c:pt idx="111">
                    <c:v>0.375999999999999</c:v>
                  </c:pt>
                  <c:pt idx="112">
                    <c:v>0.371999999999999</c:v>
                  </c:pt>
                  <c:pt idx="113">
                    <c:v>0.367999999999999</c:v>
                  </c:pt>
                  <c:pt idx="114">
                    <c:v>0.363999999999999</c:v>
                  </c:pt>
                  <c:pt idx="115">
                    <c:v>0.359999999999999</c:v>
                  </c:pt>
                  <c:pt idx="116">
                    <c:v>0.355999999999999</c:v>
                  </c:pt>
                  <c:pt idx="117">
                    <c:v>0.351999999999999</c:v>
                  </c:pt>
                  <c:pt idx="118">
                    <c:v>0.347999999999999</c:v>
                  </c:pt>
                  <c:pt idx="119">
                    <c:v>0.343999999999999</c:v>
                  </c:pt>
                  <c:pt idx="120">
                    <c:v>0.339999999999999</c:v>
                  </c:pt>
                  <c:pt idx="121">
                    <c:v>0.335999999999999</c:v>
                  </c:pt>
                  <c:pt idx="122">
                    <c:v>0.331999999999999</c:v>
                  </c:pt>
                  <c:pt idx="123">
                    <c:v>0.327999999999999</c:v>
                  </c:pt>
                  <c:pt idx="124">
                    <c:v>0.323999999999999</c:v>
                  </c:pt>
                  <c:pt idx="125">
                    <c:v>0.319999999999999</c:v>
                  </c:pt>
                  <c:pt idx="126">
                    <c:v>0.315999999999999</c:v>
                  </c:pt>
                  <c:pt idx="127">
                    <c:v>0.311999999999999</c:v>
                  </c:pt>
                  <c:pt idx="128">
                    <c:v>0.307999999999999</c:v>
                  </c:pt>
                  <c:pt idx="129">
                    <c:v>0.303999999999999</c:v>
                  </c:pt>
                  <c:pt idx="130">
                    <c:v>0.299999999999999</c:v>
                  </c:pt>
                  <c:pt idx="131">
                    <c:v>0.295999999999999</c:v>
                  </c:pt>
                  <c:pt idx="132">
                    <c:v>0.291999999999999</c:v>
                  </c:pt>
                  <c:pt idx="133">
                    <c:v>0.287999999999999</c:v>
                  </c:pt>
                  <c:pt idx="134">
                    <c:v>0.283999999999999</c:v>
                  </c:pt>
                  <c:pt idx="135">
                    <c:v>0.279999999999999</c:v>
                  </c:pt>
                  <c:pt idx="136">
                    <c:v>0.275999999999999</c:v>
                  </c:pt>
                  <c:pt idx="137">
                    <c:v>0.271999999999999</c:v>
                  </c:pt>
                  <c:pt idx="138">
                    <c:v>0.267999999999999</c:v>
                  </c:pt>
                  <c:pt idx="139">
                    <c:v>0.263999999999999</c:v>
                  </c:pt>
                  <c:pt idx="140">
                    <c:v>0.259999999999999</c:v>
                  </c:pt>
                  <c:pt idx="141">
                    <c:v>0.255999999999999</c:v>
                  </c:pt>
                  <c:pt idx="142">
                    <c:v>0.251999999999999</c:v>
                  </c:pt>
                  <c:pt idx="143">
                    <c:v>0.247999999999999</c:v>
                  </c:pt>
                  <c:pt idx="144">
                    <c:v>0.243999999999999</c:v>
                  </c:pt>
                  <c:pt idx="145">
                    <c:v>0.239999999999999</c:v>
                  </c:pt>
                  <c:pt idx="146">
                    <c:v>0.235999999999999</c:v>
                  </c:pt>
                  <c:pt idx="147">
                    <c:v>0.231999999999999</c:v>
                  </c:pt>
                  <c:pt idx="148">
                    <c:v>0.227999999999999</c:v>
                  </c:pt>
                  <c:pt idx="149">
                    <c:v>0.223999999999999</c:v>
                  </c:pt>
                  <c:pt idx="150">
                    <c:v>0.219999999999999</c:v>
                  </c:pt>
                  <c:pt idx="151">
                    <c:v>0.215999999999999</c:v>
                  </c:pt>
                  <c:pt idx="152">
                    <c:v>0.211999999999999</c:v>
                  </c:pt>
                  <c:pt idx="153">
                    <c:v>0.207999999999999</c:v>
                  </c:pt>
                  <c:pt idx="154">
                    <c:v>0.203999999999999</c:v>
                  </c:pt>
                  <c:pt idx="155">
                    <c:v>0.199999999999999</c:v>
                  </c:pt>
                  <c:pt idx="156">
                    <c:v>0.195999999999999</c:v>
                  </c:pt>
                  <c:pt idx="157">
                    <c:v>0.191999999999999</c:v>
                  </c:pt>
                  <c:pt idx="158">
                    <c:v>0.187999999999999</c:v>
                  </c:pt>
                  <c:pt idx="159">
                    <c:v>0.183999999999999</c:v>
                  </c:pt>
                  <c:pt idx="160">
                    <c:v>0.179999999999999</c:v>
                  </c:pt>
                  <c:pt idx="161">
                    <c:v>0.175999999999999</c:v>
                  </c:pt>
                  <c:pt idx="162">
                    <c:v>0.171999999999999</c:v>
                  </c:pt>
                  <c:pt idx="163">
                    <c:v>0.167999999999999</c:v>
                  </c:pt>
                  <c:pt idx="164">
                    <c:v>0.163999999999999</c:v>
                  </c:pt>
                  <c:pt idx="165">
                    <c:v>0.159999999999999</c:v>
                  </c:pt>
                  <c:pt idx="166">
                    <c:v>0.155999999999999</c:v>
                  </c:pt>
                  <c:pt idx="167">
                    <c:v>0.151999999999999</c:v>
                  </c:pt>
                  <c:pt idx="168">
                    <c:v>0.147999999999999</c:v>
                  </c:pt>
                  <c:pt idx="169">
                    <c:v>0.143999999999999</c:v>
                  </c:pt>
                  <c:pt idx="170">
                    <c:v>0.139999999999999</c:v>
                  </c:pt>
                  <c:pt idx="171">
                    <c:v>0.135999999999999</c:v>
                  </c:pt>
                  <c:pt idx="172">
                    <c:v>0.131999999999999</c:v>
                  </c:pt>
                  <c:pt idx="173">
                    <c:v>0.127999999999999</c:v>
                  </c:pt>
                  <c:pt idx="174">
                    <c:v>0.123999999999999</c:v>
                  </c:pt>
                  <c:pt idx="175">
                    <c:v>0.119999999999999</c:v>
                  </c:pt>
                  <c:pt idx="176">
                    <c:v>0.115999999999999</c:v>
                  </c:pt>
                  <c:pt idx="177">
                    <c:v>0.111999999999999</c:v>
                  </c:pt>
                  <c:pt idx="178">
                    <c:v>0.107999999999999</c:v>
                  </c:pt>
                  <c:pt idx="179">
                    <c:v>0.103999999999999</c:v>
                  </c:pt>
                  <c:pt idx="180">
                    <c:v>0.0999999999999991</c:v>
                  </c:pt>
                  <c:pt idx="181">
                    <c:v>0.0959999999999991</c:v>
                  </c:pt>
                  <c:pt idx="182">
                    <c:v>0.0919999999999991</c:v>
                  </c:pt>
                  <c:pt idx="183">
                    <c:v>0.0879999999999991</c:v>
                  </c:pt>
                  <c:pt idx="184">
                    <c:v>0.083999999999999</c:v>
                  </c:pt>
                  <c:pt idx="185">
                    <c:v>0.079999999999999</c:v>
                  </c:pt>
                  <c:pt idx="186">
                    <c:v>0.075999999999999</c:v>
                  </c:pt>
                  <c:pt idx="187">
                    <c:v>0.071999999999999</c:v>
                  </c:pt>
                  <c:pt idx="188">
                    <c:v>0.067999999999999</c:v>
                  </c:pt>
                  <c:pt idx="189">
                    <c:v>0.063999999999999</c:v>
                  </c:pt>
                  <c:pt idx="190">
                    <c:v>0.059999999999999</c:v>
                  </c:pt>
                  <c:pt idx="191">
                    <c:v>0.055999999999999</c:v>
                  </c:pt>
                  <c:pt idx="192">
                    <c:v>0.051999999999999</c:v>
                  </c:pt>
                  <c:pt idx="193">
                    <c:v>0.047999999999999</c:v>
                  </c:pt>
                  <c:pt idx="194">
                    <c:v>0.0439999999999989</c:v>
                  </c:pt>
                  <c:pt idx="195">
                    <c:v>0.0399999999999989</c:v>
                  </c:pt>
                  <c:pt idx="196">
                    <c:v>0.0359999999999989</c:v>
                  </c:pt>
                  <c:pt idx="197">
                    <c:v>0.0319999999999989</c:v>
                  </c:pt>
                  <c:pt idx="198">
                    <c:v>0.0279999999999989</c:v>
                  </c:pt>
                  <c:pt idx="199">
                    <c:v>0.0239999999999989</c:v>
                  </c:pt>
                  <c:pt idx="200">
                    <c:v>0.0199999999999989</c:v>
                  </c:pt>
                </c:numCache>
              </c:numRef>
            </c:plus>
            <c:minus>
              <c:numRef>
                <c:f>'Clockwise Reversals'!$BF$51:$BF$251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</c:v>
                  </c:pt>
                  <c:pt idx="4">
                    <c:v>0.036</c:v>
                  </c:pt>
                  <c:pt idx="5">
                    <c:v>0.0400000000000001</c:v>
                  </c:pt>
                  <c:pt idx="6">
                    <c:v>0.0440000000000001</c:v>
                  </c:pt>
                  <c:pt idx="7">
                    <c:v>0.0480000000000001</c:v>
                  </c:pt>
                  <c:pt idx="8">
                    <c:v>0.0520000000000001</c:v>
                  </c:pt>
                  <c:pt idx="9">
                    <c:v>0.0560000000000001</c:v>
                  </c:pt>
                  <c:pt idx="10">
                    <c:v>0.0600000000000001</c:v>
                  </c:pt>
                  <c:pt idx="11">
                    <c:v>0.0640000000000001</c:v>
                  </c:pt>
                  <c:pt idx="12">
                    <c:v>0.0680000000000001</c:v>
                  </c:pt>
                  <c:pt idx="13">
                    <c:v>0.0720000000000001</c:v>
                  </c:pt>
                  <c:pt idx="14">
                    <c:v>0.0760000000000001</c:v>
                  </c:pt>
                  <c:pt idx="15">
                    <c:v>0.0800000000000001</c:v>
                  </c:pt>
                  <c:pt idx="16">
                    <c:v>0.0840000000000001</c:v>
                  </c:pt>
                  <c:pt idx="17">
                    <c:v>0.0880000000000001</c:v>
                  </c:pt>
                  <c:pt idx="18">
                    <c:v>0.0920000000000001</c:v>
                  </c:pt>
                  <c:pt idx="19">
                    <c:v>0.0960000000000001</c:v>
                  </c:pt>
                  <c:pt idx="20">
                    <c:v>0.1</c:v>
                  </c:pt>
                  <c:pt idx="21">
                    <c:v>0.104</c:v>
                  </c:pt>
                  <c:pt idx="22">
                    <c:v>0.108</c:v>
                  </c:pt>
                  <c:pt idx="23">
                    <c:v>0.112</c:v>
                  </c:pt>
                  <c:pt idx="24">
                    <c:v>0.116</c:v>
                  </c:pt>
                  <c:pt idx="25">
                    <c:v>0.12</c:v>
                  </c:pt>
                  <c:pt idx="26">
                    <c:v>0.124</c:v>
                  </c:pt>
                  <c:pt idx="27">
                    <c:v>0.128</c:v>
                  </c:pt>
                  <c:pt idx="28">
                    <c:v>0.132</c:v>
                  </c:pt>
                  <c:pt idx="29">
                    <c:v>0.136</c:v>
                  </c:pt>
                  <c:pt idx="30">
                    <c:v>0.14</c:v>
                  </c:pt>
                  <c:pt idx="31">
                    <c:v>0.144</c:v>
                  </c:pt>
                  <c:pt idx="32">
                    <c:v>0.148</c:v>
                  </c:pt>
                  <c:pt idx="33">
                    <c:v>0.152</c:v>
                  </c:pt>
                  <c:pt idx="34">
                    <c:v>0.156</c:v>
                  </c:pt>
                  <c:pt idx="35">
                    <c:v>0.16</c:v>
                  </c:pt>
                  <c:pt idx="36">
                    <c:v>0.164</c:v>
                  </c:pt>
                  <c:pt idx="37">
                    <c:v>0.168</c:v>
                  </c:pt>
                  <c:pt idx="38">
                    <c:v>0.172</c:v>
                  </c:pt>
                  <c:pt idx="39">
                    <c:v>0.176</c:v>
                  </c:pt>
                  <c:pt idx="40">
                    <c:v>0.18</c:v>
                  </c:pt>
                  <c:pt idx="41">
                    <c:v>0.184</c:v>
                  </c:pt>
                  <c:pt idx="42">
                    <c:v>0.188</c:v>
                  </c:pt>
                  <c:pt idx="43">
                    <c:v>0.192</c:v>
                  </c:pt>
                  <c:pt idx="44">
                    <c:v>0.196</c:v>
                  </c:pt>
                  <c:pt idx="45">
                    <c:v>0.2</c:v>
                  </c:pt>
                  <c:pt idx="46">
                    <c:v>0.204</c:v>
                  </c:pt>
                  <c:pt idx="47">
                    <c:v>0.208</c:v>
                  </c:pt>
                  <c:pt idx="48">
                    <c:v>0.212</c:v>
                  </c:pt>
                  <c:pt idx="49">
                    <c:v>0.216</c:v>
                  </c:pt>
                  <c:pt idx="50">
                    <c:v>0.22</c:v>
                  </c:pt>
                  <c:pt idx="51">
                    <c:v>0.224</c:v>
                  </c:pt>
                  <c:pt idx="52">
                    <c:v>0.228</c:v>
                  </c:pt>
                  <c:pt idx="53">
                    <c:v>0.232</c:v>
                  </c:pt>
                  <c:pt idx="54">
                    <c:v>0.236</c:v>
                  </c:pt>
                  <c:pt idx="55">
                    <c:v>0.24</c:v>
                  </c:pt>
                  <c:pt idx="56">
                    <c:v>0.244</c:v>
                  </c:pt>
                  <c:pt idx="57">
                    <c:v>0.248</c:v>
                  </c:pt>
                  <c:pt idx="58">
                    <c:v>0.252</c:v>
                  </c:pt>
                  <c:pt idx="59">
                    <c:v>0.256</c:v>
                  </c:pt>
                  <c:pt idx="60">
                    <c:v>0.26</c:v>
                  </c:pt>
                  <c:pt idx="61">
                    <c:v>0.264</c:v>
                  </c:pt>
                  <c:pt idx="62">
                    <c:v>0.268000000000001</c:v>
                  </c:pt>
                  <c:pt idx="63">
                    <c:v>0.272000000000001</c:v>
                  </c:pt>
                  <c:pt idx="64">
                    <c:v>0.276000000000001</c:v>
                  </c:pt>
                  <c:pt idx="65">
                    <c:v>0.280000000000001</c:v>
                  </c:pt>
                  <c:pt idx="66">
                    <c:v>0.284000000000001</c:v>
                  </c:pt>
                  <c:pt idx="67">
                    <c:v>0.288000000000001</c:v>
                  </c:pt>
                  <c:pt idx="68">
                    <c:v>0.292000000000001</c:v>
                  </c:pt>
                  <c:pt idx="69">
                    <c:v>0.296000000000001</c:v>
                  </c:pt>
                  <c:pt idx="70">
                    <c:v>0.300000000000001</c:v>
                  </c:pt>
                  <c:pt idx="71">
                    <c:v>0.304000000000001</c:v>
                  </c:pt>
                  <c:pt idx="72">
                    <c:v>0.308000000000001</c:v>
                  </c:pt>
                  <c:pt idx="73">
                    <c:v>0.312000000000001</c:v>
                  </c:pt>
                  <c:pt idx="74">
                    <c:v>0.316000000000001</c:v>
                  </c:pt>
                  <c:pt idx="75">
                    <c:v>0.320000000000001</c:v>
                  </c:pt>
                  <c:pt idx="76">
                    <c:v>0.324000000000001</c:v>
                  </c:pt>
                  <c:pt idx="77">
                    <c:v>0.328000000000001</c:v>
                  </c:pt>
                  <c:pt idx="78">
                    <c:v>0.332000000000001</c:v>
                  </c:pt>
                  <c:pt idx="79">
                    <c:v>0.336000000000001</c:v>
                  </c:pt>
                  <c:pt idx="80">
                    <c:v>0.340000000000001</c:v>
                  </c:pt>
                  <c:pt idx="81">
                    <c:v>0.344000000000001</c:v>
                  </c:pt>
                  <c:pt idx="82">
                    <c:v>0.348000000000001</c:v>
                  </c:pt>
                  <c:pt idx="83">
                    <c:v>0.352000000000001</c:v>
                  </c:pt>
                  <c:pt idx="84">
                    <c:v>0.356000000000001</c:v>
                  </c:pt>
                  <c:pt idx="85">
                    <c:v>0.360000000000001</c:v>
                  </c:pt>
                  <c:pt idx="86">
                    <c:v>0.364000000000001</c:v>
                  </c:pt>
                  <c:pt idx="87">
                    <c:v>0.368000000000001</c:v>
                  </c:pt>
                  <c:pt idx="88">
                    <c:v>0.372000000000001</c:v>
                  </c:pt>
                  <c:pt idx="89">
                    <c:v>0.376000000000001</c:v>
                  </c:pt>
                  <c:pt idx="90">
                    <c:v>0.380000000000001</c:v>
                  </c:pt>
                  <c:pt idx="91">
                    <c:v>0.384000000000001</c:v>
                  </c:pt>
                  <c:pt idx="92">
                    <c:v>0.388000000000001</c:v>
                  </c:pt>
                  <c:pt idx="93">
                    <c:v>0.392000000000001</c:v>
                  </c:pt>
                  <c:pt idx="94">
                    <c:v>0.396000000000001</c:v>
                  </c:pt>
                  <c:pt idx="95">
                    <c:v>0.400000000000001</c:v>
                  </c:pt>
                  <c:pt idx="96">
                    <c:v>0.404000000000001</c:v>
                  </c:pt>
                  <c:pt idx="97">
                    <c:v>0.408000000000001</c:v>
                  </c:pt>
                  <c:pt idx="98">
                    <c:v>0.412000000000001</c:v>
                  </c:pt>
                  <c:pt idx="99">
                    <c:v>0.416000000000001</c:v>
                  </c:pt>
                  <c:pt idx="100">
                    <c:v>0.419999999999999</c:v>
                  </c:pt>
                  <c:pt idx="101">
                    <c:v>0.415999999999999</c:v>
                  </c:pt>
                  <c:pt idx="102">
                    <c:v>0.411999999999999</c:v>
                  </c:pt>
                  <c:pt idx="103">
                    <c:v>0.407999999999999</c:v>
                  </c:pt>
                  <c:pt idx="104">
                    <c:v>0.403999999999999</c:v>
                  </c:pt>
                  <c:pt idx="105">
                    <c:v>0.399999999999999</c:v>
                  </c:pt>
                  <c:pt idx="106">
                    <c:v>0.395999999999999</c:v>
                  </c:pt>
                  <c:pt idx="107">
                    <c:v>0.391999999999999</c:v>
                  </c:pt>
                  <c:pt idx="108">
                    <c:v>0.387999999999999</c:v>
                  </c:pt>
                  <c:pt idx="109">
                    <c:v>0.383999999999999</c:v>
                  </c:pt>
                  <c:pt idx="110">
                    <c:v>0.379999999999999</c:v>
                  </c:pt>
                  <c:pt idx="111">
                    <c:v>0.375999999999999</c:v>
                  </c:pt>
                  <c:pt idx="112">
                    <c:v>0.371999999999999</c:v>
                  </c:pt>
                  <c:pt idx="113">
                    <c:v>0.367999999999999</c:v>
                  </c:pt>
                  <c:pt idx="114">
                    <c:v>0.363999999999999</c:v>
                  </c:pt>
                  <c:pt idx="115">
                    <c:v>0.359999999999999</c:v>
                  </c:pt>
                  <c:pt idx="116">
                    <c:v>0.355999999999999</c:v>
                  </c:pt>
                  <c:pt idx="117">
                    <c:v>0.351999999999999</c:v>
                  </c:pt>
                  <c:pt idx="118">
                    <c:v>0.347999999999999</c:v>
                  </c:pt>
                  <c:pt idx="119">
                    <c:v>0.343999999999999</c:v>
                  </c:pt>
                  <c:pt idx="120">
                    <c:v>0.339999999999999</c:v>
                  </c:pt>
                  <c:pt idx="121">
                    <c:v>0.335999999999999</c:v>
                  </c:pt>
                  <c:pt idx="122">
                    <c:v>0.331999999999999</c:v>
                  </c:pt>
                  <c:pt idx="123">
                    <c:v>0.327999999999999</c:v>
                  </c:pt>
                  <c:pt idx="124">
                    <c:v>0.323999999999999</c:v>
                  </c:pt>
                  <c:pt idx="125">
                    <c:v>0.319999999999999</c:v>
                  </c:pt>
                  <c:pt idx="126">
                    <c:v>0.315999999999999</c:v>
                  </c:pt>
                  <c:pt idx="127">
                    <c:v>0.311999999999999</c:v>
                  </c:pt>
                  <c:pt idx="128">
                    <c:v>0.307999999999999</c:v>
                  </c:pt>
                  <c:pt idx="129">
                    <c:v>0.303999999999999</c:v>
                  </c:pt>
                  <c:pt idx="130">
                    <c:v>0.299999999999999</c:v>
                  </c:pt>
                  <c:pt idx="131">
                    <c:v>0.295999999999999</c:v>
                  </c:pt>
                  <c:pt idx="132">
                    <c:v>0.291999999999999</c:v>
                  </c:pt>
                  <c:pt idx="133">
                    <c:v>0.287999999999999</c:v>
                  </c:pt>
                  <c:pt idx="134">
                    <c:v>0.283999999999999</c:v>
                  </c:pt>
                  <c:pt idx="135">
                    <c:v>0.279999999999999</c:v>
                  </c:pt>
                  <c:pt idx="136">
                    <c:v>0.275999999999999</c:v>
                  </c:pt>
                  <c:pt idx="137">
                    <c:v>0.271999999999999</c:v>
                  </c:pt>
                  <c:pt idx="138">
                    <c:v>0.267999999999999</c:v>
                  </c:pt>
                  <c:pt idx="139">
                    <c:v>0.263999999999999</c:v>
                  </c:pt>
                  <c:pt idx="140">
                    <c:v>0.259999999999999</c:v>
                  </c:pt>
                  <c:pt idx="141">
                    <c:v>0.255999999999999</c:v>
                  </c:pt>
                  <c:pt idx="142">
                    <c:v>0.251999999999999</c:v>
                  </c:pt>
                  <c:pt idx="143">
                    <c:v>0.247999999999999</c:v>
                  </c:pt>
                  <c:pt idx="144">
                    <c:v>0.243999999999999</c:v>
                  </c:pt>
                  <c:pt idx="145">
                    <c:v>0.239999999999999</c:v>
                  </c:pt>
                  <c:pt idx="146">
                    <c:v>0.235999999999999</c:v>
                  </c:pt>
                  <c:pt idx="147">
                    <c:v>0.231999999999999</c:v>
                  </c:pt>
                  <c:pt idx="148">
                    <c:v>0.227999999999999</c:v>
                  </c:pt>
                  <c:pt idx="149">
                    <c:v>0.223999999999999</c:v>
                  </c:pt>
                  <c:pt idx="150">
                    <c:v>0.219999999999999</c:v>
                  </c:pt>
                  <c:pt idx="151">
                    <c:v>0.215999999999999</c:v>
                  </c:pt>
                  <c:pt idx="152">
                    <c:v>0.211999999999999</c:v>
                  </c:pt>
                  <c:pt idx="153">
                    <c:v>0.207999999999999</c:v>
                  </c:pt>
                  <c:pt idx="154">
                    <c:v>0.203999999999999</c:v>
                  </c:pt>
                  <c:pt idx="155">
                    <c:v>0.199999999999999</c:v>
                  </c:pt>
                  <c:pt idx="156">
                    <c:v>0.195999999999999</c:v>
                  </c:pt>
                  <c:pt idx="157">
                    <c:v>0.191999999999999</c:v>
                  </c:pt>
                  <c:pt idx="158">
                    <c:v>0.187999999999999</c:v>
                  </c:pt>
                  <c:pt idx="159">
                    <c:v>0.183999999999999</c:v>
                  </c:pt>
                  <c:pt idx="160">
                    <c:v>0.179999999999999</c:v>
                  </c:pt>
                  <c:pt idx="161">
                    <c:v>0.175999999999999</c:v>
                  </c:pt>
                  <c:pt idx="162">
                    <c:v>0.171999999999999</c:v>
                  </c:pt>
                  <c:pt idx="163">
                    <c:v>0.167999999999999</c:v>
                  </c:pt>
                  <c:pt idx="164">
                    <c:v>0.163999999999999</c:v>
                  </c:pt>
                  <c:pt idx="165">
                    <c:v>0.159999999999999</c:v>
                  </c:pt>
                  <c:pt idx="166">
                    <c:v>0.155999999999999</c:v>
                  </c:pt>
                  <c:pt idx="167">
                    <c:v>0.151999999999999</c:v>
                  </c:pt>
                  <c:pt idx="168">
                    <c:v>0.147999999999999</c:v>
                  </c:pt>
                  <c:pt idx="169">
                    <c:v>0.143999999999999</c:v>
                  </c:pt>
                  <c:pt idx="170">
                    <c:v>0.139999999999999</c:v>
                  </c:pt>
                  <c:pt idx="171">
                    <c:v>0.135999999999999</c:v>
                  </c:pt>
                  <c:pt idx="172">
                    <c:v>0.131999999999999</c:v>
                  </c:pt>
                  <c:pt idx="173">
                    <c:v>0.127999999999999</c:v>
                  </c:pt>
                  <c:pt idx="174">
                    <c:v>0.123999999999999</c:v>
                  </c:pt>
                  <c:pt idx="175">
                    <c:v>0.119999999999999</c:v>
                  </c:pt>
                  <c:pt idx="176">
                    <c:v>0.115999999999999</c:v>
                  </c:pt>
                  <c:pt idx="177">
                    <c:v>0.111999999999999</c:v>
                  </c:pt>
                  <c:pt idx="178">
                    <c:v>0.107999999999999</c:v>
                  </c:pt>
                  <c:pt idx="179">
                    <c:v>0.103999999999999</c:v>
                  </c:pt>
                  <c:pt idx="180">
                    <c:v>0.0999999999999991</c:v>
                  </c:pt>
                  <c:pt idx="181">
                    <c:v>0.0959999999999991</c:v>
                  </c:pt>
                  <c:pt idx="182">
                    <c:v>0.0919999999999991</c:v>
                  </c:pt>
                  <c:pt idx="183">
                    <c:v>0.0879999999999991</c:v>
                  </c:pt>
                  <c:pt idx="184">
                    <c:v>0.083999999999999</c:v>
                  </c:pt>
                  <c:pt idx="185">
                    <c:v>0.079999999999999</c:v>
                  </c:pt>
                  <c:pt idx="186">
                    <c:v>0.075999999999999</c:v>
                  </c:pt>
                  <c:pt idx="187">
                    <c:v>0.071999999999999</c:v>
                  </c:pt>
                  <c:pt idx="188">
                    <c:v>0.067999999999999</c:v>
                  </c:pt>
                  <c:pt idx="189">
                    <c:v>0.063999999999999</c:v>
                  </c:pt>
                  <c:pt idx="190">
                    <c:v>0.059999999999999</c:v>
                  </c:pt>
                  <c:pt idx="191">
                    <c:v>0.055999999999999</c:v>
                  </c:pt>
                  <c:pt idx="192">
                    <c:v>0.051999999999999</c:v>
                  </c:pt>
                  <c:pt idx="193">
                    <c:v>0.047999999999999</c:v>
                  </c:pt>
                  <c:pt idx="194">
                    <c:v>0.0439999999999989</c:v>
                  </c:pt>
                  <c:pt idx="195">
                    <c:v>0.0399999999999989</c:v>
                  </c:pt>
                  <c:pt idx="196">
                    <c:v>0.0359999999999989</c:v>
                  </c:pt>
                  <c:pt idx="197">
                    <c:v>0.0319999999999989</c:v>
                  </c:pt>
                  <c:pt idx="198">
                    <c:v>0.0279999999999989</c:v>
                  </c:pt>
                  <c:pt idx="199">
                    <c:v>0.0239999999999989</c:v>
                  </c:pt>
                  <c:pt idx="200">
                    <c:v>0.0199999999999989</c:v>
                  </c:pt>
                </c:numCache>
              </c:numRef>
            </c:minus>
            <c:spPr>
              <a:ln w="127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'Clockwise Reversals'!$BD$51:$BD$251</c:f>
              <c:numCache>
                <c:formatCode>General</c:formatCode>
                <c:ptCount val="201"/>
                <c:pt idx="0">
                  <c:v>-4.863005547290665</c:v>
                </c:pt>
                <c:pt idx="1">
                  <c:v>-4.823329844392534</c:v>
                </c:pt>
                <c:pt idx="2">
                  <c:v>-4.7836541414944</c:v>
                </c:pt>
                <c:pt idx="3">
                  <c:v>-4.743978438596264</c:v>
                </c:pt>
                <c:pt idx="4">
                  <c:v>-4.70430273569813</c:v>
                </c:pt>
                <c:pt idx="5">
                  <c:v>-4.66462703279998</c:v>
                </c:pt>
                <c:pt idx="6">
                  <c:v>-4.624951329901839</c:v>
                </c:pt>
                <c:pt idx="7">
                  <c:v>-4.585275627003724</c:v>
                </c:pt>
                <c:pt idx="8">
                  <c:v>-4.545599924105589</c:v>
                </c:pt>
                <c:pt idx="9">
                  <c:v>-4.505924221207436</c:v>
                </c:pt>
                <c:pt idx="10">
                  <c:v>-4.466248518309318</c:v>
                </c:pt>
                <c:pt idx="11">
                  <c:v>-4.426572815411183</c:v>
                </c:pt>
                <c:pt idx="12">
                  <c:v>-4.386897112513047</c:v>
                </c:pt>
                <c:pt idx="13">
                  <c:v>-4.347221409614913</c:v>
                </c:pt>
                <c:pt idx="14">
                  <c:v>-4.307545706716764</c:v>
                </c:pt>
                <c:pt idx="15">
                  <c:v>-4.267870003818643</c:v>
                </c:pt>
                <c:pt idx="16">
                  <c:v>-4.228194300920507</c:v>
                </c:pt>
                <c:pt idx="17">
                  <c:v>-4.18851859802237</c:v>
                </c:pt>
                <c:pt idx="18">
                  <c:v>-4.148842895124237</c:v>
                </c:pt>
                <c:pt idx="19">
                  <c:v>-4.109167192226101</c:v>
                </c:pt>
                <c:pt idx="20">
                  <c:v>-4.069491489327966</c:v>
                </c:pt>
                <c:pt idx="21">
                  <c:v>-4.029815786429832</c:v>
                </c:pt>
                <c:pt idx="22">
                  <c:v>-3.990140083531696</c:v>
                </c:pt>
                <c:pt idx="23">
                  <c:v>-3.95046438063356</c:v>
                </c:pt>
                <c:pt idx="24">
                  <c:v>-3.910788677735426</c:v>
                </c:pt>
                <c:pt idx="25">
                  <c:v>-3.871112974837291</c:v>
                </c:pt>
                <c:pt idx="26">
                  <c:v>-3.831437271939156</c:v>
                </c:pt>
                <c:pt idx="27">
                  <c:v>-3.791761569041021</c:v>
                </c:pt>
                <c:pt idx="28">
                  <c:v>-3.752085866142885</c:v>
                </c:pt>
                <c:pt idx="29">
                  <c:v>-3.712410163244737</c:v>
                </c:pt>
                <c:pt idx="30">
                  <c:v>-3.672734460346615</c:v>
                </c:pt>
                <c:pt idx="31">
                  <c:v>-3.63305875744848</c:v>
                </c:pt>
                <c:pt idx="32">
                  <c:v>-3.593383054550345</c:v>
                </c:pt>
                <c:pt idx="33">
                  <c:v>-3.55370735165221</c:v>
                </c:pt>
                <c:pt idx="34">
                  <c:v>-3.514031648754074</c:v>
                </c:pt>
                <c:pt idx="35">
                  <c:v>-3.474355945855939</c:v>
                </c:pt>
                <c:pt idx="36">
                  <c:v>-3.434680242957804</c:v>
                </c:pt>
                <c:pt idx="37">
                  <c:v>-3.395004540059669</c:v>
                </c:pt>
                <c:pt idx="38">
                  <c:v>-3.355328837161534</c:v>
                </c:pt>
                <c:pt idx="39">
                  <c:v>-3.315653134263386</c:v>
                </c:pt>
                <c:pt idx="40">
                  <c:v>-3.275977431365264</c:v>
                </c:pt>
                <c:pt idx="41">
                  <c:v>-3.236301728467128</c:v>
                </c:pt>
                <c:pt idx="42">
                  <c:v>-3.196626025568993</c:v>
                </c:pt>
                <c:pt idx="43">
                  <c:v>-3.156950322670858</c:v>
                </c:pt>
                <c:pt idx="44">
                  <c:v>-3.117274619772723</c:v>
                </c:pt>
                <c:pt idx="45">
                  <c:v>-3.077598916874588</c:v>
                </c:pt>
                <c:pt idx="46">
                  <c:v>-3.037923213976452</c:v>
                </c:pt>
                <c:pt idx="47">
                  <c:v>-2.998247511078318</c:v>
                </c:pt>
                <c:pt idx="48">
                  <c:v>-2.958571808180182</c:v>
                </c:pt>
                <c:pt idx="49">
                  <c:v>-2.918896105282047</c:v>
                </c:pt>
                <c:pt idx="50">
                  <c:v>-2.879220402383912</c:v>
                </c:pt>
                <c:pt idx="51">
                  <c:v>-2.839544699485776</c:v>
                </c:pt>
                <c:pt idx="52">
                  <c:v>-2.799868996587642</c:v>
                </c:pt>
                <c:pt idx="53">
                  <c:v>-2.760193293689506</c:v>
                </c:pt>
                <c:pt idx="54">
                  <c:v>-2.720517590791371</c:v>
                </c:pt>
                <c:pt idx="55">
                  <c:v>-2.680841887893236</c:v>
                </c:pt>
                <c:pt idx="56">
                  <c:v>-2.641166184995101</c:v>
                </c:pt>
                <c:pt idx="57">
                  <c:v>-2.601490482096966</c:v>
                </c:pt>
                <c:pt idx="58">
                  <c:v>-2.561814779198831</c:v>
                </c:pt>
                <c:pt idx="59">
                  <c:v>-2.522139076300696</c:v>
                </c:pt>
                <c:pt idx="60">
                  <c:v>-2.48246337340256</c:v>
                </c:pt>
                <c:pt idx="61">
                  <c:v>-2.442787670504425</c:v>
                </c:pt>
                <c:pt idx="62">
                  <c:v>-2.40311196760629</c:v>
                </c:pt>
                <c:pt idx="63">
                  <c:v>-2.363436264708155</c:v>
                </c:pt>
                <c:pt idx="64">
                  <c:v>-2.32376056181002</c:v>
                </c:pt>
                <c:pt idx="65">
                  <c:v>-2.284084858911884</c:v>
                </c:pt>
                <c:pt idx="66">
                  <c:v>-2.24440915601375</c:v>
                </c:pt>
                <c:pt idx="67">
                  <c:v>-2.204733453115614</c:v>
                </c:pt>
                <c:pt idx="68">
                  <c:v>-2.16505775021748</c:v>
                </c:pt>
                <c:pt idx="69">
                  <c:v>-2.125382047319344</c:v>
                </c:pt>
                <c:pt idx="70">
                  <c:v>-2.085706344421209</c:v>
                </c:pt>
                <c:pt idx="71">
                  <c:v>-2.046030641523074</c:v>
                </c:pt>
                <c:pt idx="72">
                  <c:v>-2.00635493862494</c:v>
                </c:pt>
                <c:pt idx="73">
                  <c:v>-1.966679235726803</c:v>
                </c:pt>
                <c:pt idx="74">
                  <c:v>-1.927003532828668</c:v>
                </c:pt>
                <c:pt idx="75">
                  <c:v>-1.887327829930533</c:v>
                </c:pt>
                <c:pt idx="76">
                  <c:v>-1.847652127032398</c:v>
                </c:pt>
                <c:pt idx="77">
                  <c:v>-1.807976424134263</c:v>
                </c:pt>
                <c:pt idx="78">
                  <c:v>-1.768300721236128</c:v>
                </c:pt>
                <c:pt idx="79">
                  <c:v>-1.728625018337992</c:v>
                </c:pt>
                <c:pt idx="80">
                  <c:v>-1.688949315439857</c:v>
                </c:pt>
                <c:pt idx="81">
                  <c:v>-1.649273612541722</c:v>
                </c:pt>
                <c:pt idx="82">
                  <c:v>-1.609597909643587</c:v>
                </c:pt>
                <c:pt idx="83">
                  <c:v>-1.569922206745452</c:v>
                </c:pt>
                <c:pt idx="84">
                  <c:v>-1.530246503847317</c:v>
                </c:pt>
                <c:pt idx="85">
                  <c:v>-1.490570800949182</c:v>
                </c:pt>
                <c:pt idx="86">
                  <c:v>-1.450895098051046</c:v>
                </c:pt>
                <c:pt idx="87">
                  <c:v>-1.411219395152911</c:v>
                </c:pt>
                <c:pt idx="88">
                  <c:v>-1.371543692254776</c:v>
                </c:pt>
                <c:pt idx="89">
                  <c:v>-1.331867989356641</c:v>
                </c:pt>
                <c:pt idx="90">
                  <c:v>-1.292192286458506</c:v>
                </c:pt>
                <c:pt idx="91">
                  <c:v>-1.252516583560371</c:v>
                </c:pt>
                <c:pt idx="92">
                  <c:v>-1.212840880662235</c:v>
                </c:pt>
                <c:pt idx="93">
                  <c:v>-1.1731651777641</c:v>
                </c:pt>
                <c:pt idx="94">
                  <c:v>-1.133489474865965</c:v>
                </c:pt>
                <c:pt idx="95">
                  <c:v>-1.09381377196783</c:v>
                </c:pt>
                <c:pt idx="96">
                  <c:v>-1.054138069069695</c:v>
                </c:pt>
                <c:pt idx="97">
                  <c:v>-1.01446236617156</c:v>
                </c:pt>
                <c:pt idx="98">
                  <c:v>-0.974786663273425</c:v>
                </c:pt>
                <c:pt idx="99">
                  <c:v>-0.93511096037529</c:v>
                </c:pt>
                <c:pt idx="100">
                  <c:v>-0.895435257477155</c:v>
                </c:pt>
                <c:pt idx="101">
                  <c:v>-0.855759554579019</c:v>
                </c:pt>
                <c:pt idx="102">
                  <c:v>-0.816083851680884</c:v>
                </c:pt>
                <c:pt idx="103">
                  <c:v>-0.776408148782749</c:v>
                </c:pt>
                <c:pt idx="104">
                  <c:v>-0.736732445884614</c:v>
                </c:pt>
                <c:pt idx="105">
                  <c:v>-0.697056742986479</c:v>
                </c:pt>
                <c:pt idx="106">
                  <c:v>-0.657381040088344</c:v>
                </c:pt>
                <c:pt idx="107">
                  <c:v>-0.617705337190209</c:v>
                </c:pt>
                <c:pt idx="108">
                  <c:v>-0.578029634292074</c:v>
                </c:pt>
                <c:pt idx="109">
                  <c:v>-0.538353931393939</c:v>
                </c:pt>
                <c:pt idx="110">
                  <c:v>-0.498678228495804</c:v>
                </c:pt>
                <c:pt idx="111">
                  <c:v>-0.459002525597669</c:v>
                </c:pt>
                <c:pt idx="112">
                  <c:v>-0.419326822699534</c:v>
                </c:pt>
                <c:pt idx="113">
                  <c:v>-0.379651119801399</c:v>
                </c:pt>
                <c:pt idx="114">
                  <c:v>-0.339975416903264</c:v>
                </c:pt>
                <c:pt idx="115">
                  <c:v>-0.300299714005129</c:v>
                </c:pt>
                <c:pt idx="116">
                  <c:v>-0.260624011106994</c:v>
                </c:pt>
                <c:pt idx="117">
                  <c:v>-0.220948308208859</c:v>
                </c:pt>
                <c:pt idx="118">
                  <c:v>-0.181272605310724</c:v>
                </c:pt>
                <c:pt idx="119">
                  <c:v>-0.141596902412589</c:v>
                </c:pt>
                <c:pt idx="120">
                  <c:v>-0.101921199514454</c:v>
                </c:pt>
                <c:pt idx="121">
                  <c:v>-0.0622454966163185</c:v>
                </c:pt>
                <c:pt idx="122">
                  <c:v>-0.0225697937181834</c:v>
                </c:pt>
                <c:pt idx="123">
                  <c:v>0.0171059091799517</c:v>
                </c:pt>
                <c:pt idx="124">
                  <c:v>0.0567816120780867</c:v>
                </c:pt>
                <c:pt idx="125">
                  <c:v>0.0964573149762218</c:v>
                </c:pt>
                <c:pt idx="126">
                  <c:v>0.136133017874357</c:v>
                </c:pt>
                <c:pt idx="127">
                  <c:v>0.175808720772492</c:v>
                </c:pt>
                <c:pt idx="128">
                  <c:v>0.215484423670627</c:v>
                </c:pt>
                <c:pt idx="129">
                  <c:v>0.255160126568762</c:v>
                </c:pt>
                <c:pt idx="130">
                  <c:v>0.294835829466897</c:v>
                </c:pt>
                <c:pt idx="131">
                  <c:v>0.334511532365032</c:v>
                </c:pt>
                <c:pt idx="132">
                  <c:v>0.374187235263167</c:v>
                </c:pt>
                <c:pt idx="133">
                  <c:v>0.413862938161302</c:v>
                </c:pt>
                <c:pt idx="134">
                  <c:v>0.453538641059437</c:v>
                </c:pt>
                <c:pt idx="135">
                  <c:v>0.493214343957572</c:v>
                </c:pt>
                <c:pt idx="136">
                  <c:v>0.532890046855707</c:v>
                </c:pt>
                <c:pt idx="137">
                  <c:v>0.572565749753842</c:v>
                </c:pt>
                <c:pt idx="138">
                  <c:v>0.612241452651977</c:v>
                </c:pt>
                <c:pt idx="139">
                  <c:v>0.651917155550112</c:v>
                </c:pt>
                <c:pt idx="140">
                  <c:v>0.691592858448247</c:v>
                </c:pt>
                <c:pt idx="141">
                  <c:v>0.731268561346383</c:v>
                </c:pt>
                <c:pt idx="142">
                  <c:v>0.770944264244518</c:v>
                </c:pt>
                <c:pt idx="143">
                  <c:v>0.810619967142653</c:v>
                </c:pt>
                <c:pt idx="144">
                  <c:v>0.850295670040788</c:v>
                </c:pt>
                <c:pt idx="145">
                  <c:v>0.889971372938923</c:v>
                </c:pt>
                <c:pt idx="146">
                  <c:v>0.929647075837058</c:v>
                </c:pt>
                <c:pt idx="147">
                  <c:v>0.969322778735193</c:v>
                </c:pt>
                <c:pt idx="148">
                  <c:v>1.008998481633328</c:v>
                </c:pt>
                <c:pt idx="149">
                  <c:v>1.048674184531463</c:v>
                </c:pt>
                <c:pt idx="150">
                  <c:v>1.088349887429598</c:v>
                </c:pt>
                <c:pt idx="151">
                  <c:v>1.128025590327733</c:v>
                </c:pt>
                <c:pt idx="152">
                  <c:v>1.167701293225869</c:v>
                </c:pt>
                <c:pt idx="153">
                  <c:v>1.207376996124004</c:v>
                </c:pt>
                <c:pt idx="154">
                  <c:v>1.247052699022139</c:v>
                </c:pt>
                <c:pt idx="155">
                  <c:v>1.286728401920274</c:v>
                </c:pt>
                <c:pt idx="156">
                  <c:v>1.32640410481841</c:v>
                </c:pt>
                <c:pt idx="157">
                  <c:v>1.366079807716544</c:v>
                </c:pt>
                <c:pt idx="158">
                  <c:v>1.405755510614679</c:v>
                </c:pt>
                <c:pt idx="159">
                  <c:v>1.445431213512815</c:v>
                </c:pt>
                <c:pt idx="160">
                  <c:v>1.48510691641095</c:v>
                </c:pt>
                <c:pt idx="161">
                  <c:v>1.524782619309085</c:v>
                </c:pt>
                <c:pt idx="162">
                  <c:v>1.56445832220722</c:v>
                </c:pt>
                <c:pt idx="163">
                  <c:v>1.604134025105355</c:v>
                </c:pt>
                <c:pt idx="164">
                  <c:v>1.64380972800349</c:v>
                </c:pt>
                <c:pt idx="165">
                  <c:v>1.683485430901626</c:v>
                </c:pt>
                <c:pt idx="166">
                  <c:v>1.723161133799761</c:v>
                </c:pt>
                <c:pt idx="167">
                  <c:v>1.762836836697896</c:v>
                </c:pt>
                <c:pt idx="168">
                  <c:v>1.802512539596031</c:v>
                </c:pt>
                <c:pt idx="169">
                  <c:v>1.842188242494166</c:v>
                </c:pt>
                <c:pt idx="170">
                  <c:v>1.881863945392301</c:v>
                </c:pt>
                <c:pt idx="171">
                  <c:v>1.921539648290437</c:v>
                </c:pt>
                <c:pt idx="172">
                  <c:v>1.961215351188572</c:v>
                </c:pt>
                <c:pt idx="173">
                  <c:v>2.000891054086707</c:v>
                </c:pt>
                <c:pt idx="174">
                  <c:v>2.040566756984842</c:v>
                </c:pt>
                <c:pt idx="175">
                  <c:v>2.080242459882977</c:v>
                </c:pt>
                <c:pt idx="176">
                  <c:v>2.119918162781112</c:v>
                </c:pt>
                <c:pt idx="177">
                  <c:v>2.159593865679247</c:v>
                </c:pt>
                <c:pt idx="178">
                  <c:v>2.199269568577382</c:v>
                </c:pt>
                <c:pt idx="179">
                  <c:v>2.238945271475518</c:v>
                </c:pt>
                <c:pt idx="180">
                  <c:v>2.278620974373653</c:v>
                </c:pt>
                <c:pt idx="181">
                  <c:v>2.318296677271788</c:v>
                </c:pt>
                <c:pt idx="182">
                  <c:v>2.357972380169923</c:v>
                </c:pt>
                <c:pt idx="183">
                  <c:v>2.397648083068045</c:v>
                </c:pt>
                <c:pt idx="184">
                  <c:v>2.437323785966193</c:v>
                </c:pt>
                <c:pt idx="185">
                  <c:v>2.476999488864329</c:v>
                </c:pt>
                <c:pt idx="186">
                  <c:v>2.516675191762463</c:v>
                </c:pt>
                <c:pt idx="187">
                  <c:v>2.556350894660599</c:v>
                </c:pt>
                <c:pt idx="188">
                  <c:v>2.596026597558734</c:v>
                </c:pt>
                <c:pt idx="189">
                  <c:v>2.635702300456868</c:v>
                </c:pt>
                <c:pt idx="190">
                  <c:v>2.675378003355004</c:v>
                </c:pt>
                <c:pt idx="191">
                  <c:v>2.71505370625314</c:v>
                </c:pt>
                <c:pt idx="192">
                  <c:v>2.754729409151275</c:v>
                </c:pt>
                <c:pt idx="193">
                  <c:v>2.79440511204941</c:v>
                </c:pt>
                <c:pt idx="194">
                  <c:v>2.834080814947545</c:v>
                </c:pt>
                <c:pt idx="195">
                  <c:v>2.87375651784568</c:v>
                </c:pt>
                <c:pt idx="196">
                  <c:v>2.913432220743815</c:v>
                </c:pt>
                <c:pt idx="197">
                  <c:v>2.953107923641951</c:v>
                </c:pt>
                <c:pt idx="198">
                  <c:v>2.992783626540086</c:v>
                </c:pt>
                <c:pt idx="199">
                  <c:v>3.032459329438208</c:v>
                </c:pt>
                <c:pt idx="200">
                  <c:v>3.072135032336356</c:v>
                </c:pt>
              </c:numCache>
            </c:numRef>
          </c:xVal>
          <c:yVal>
            <c:numRef>
              <c:f>'Clockwise Reversals'!$BG$51:$BG$251</c:f>
              <c:numCache>
                <c:formatCode>General</c:formatCode>
                <c:ptCount val="201"/>
                <c:pt idx="0">
                  <c:v>4.0</c:v>
                </c:pt>
                <c:pt idx="1">
                  <c:v>4.0</c:v>
                </c:pt>
                <c:pt idx="2">
                  <c:v>4.0</c:v>
                </c:pt>
                <c:pt idx="3">
                  <c:v>4.0</c:v>
                </c:pt>
                <c:pt idx="4">
                  <c:v>4.0</c:v>
                </c:pt>
                <c:pt idx="5">
                  <c:v>4.0</c:v>
                </c:pt>
                <c:pt idx="6">
                  <c:v>4.0</c:v>
                </c:pt>
                <c:pt idx="7">
                  <c:v>4.0</c:v>
                </c:pt>
                <c:pt idx="8">
                  <c:v>4.0</c:v>
                </c:pt>
                <c:pt idx="9">
                  <c:v>4.0</c:v>
                </c:pt>
                <c:pt idx="10">
                  <c:v>4.0</c:v>
                </c:pt>
                <c:pt idx="11">
                  <c:v>4.0</c:v>
                </c:pt>
                <c:pt idx="12">
                  <c:v>4.0</c:v>
                </c:pt>
                <c:pt idx="13">
                  <c:v>4.0</c:v>
                </c:pt>
                <c:pt idx="14">
                  <c:v>4.0</c:v>
                </c:pt>
                <c:pt idx="15">
                  <c:v>4.0</c:v>
                </c:pt>
                <c:pt idx="16">
                  <c:v>4.0</c:v>
                </c:pt>
                <c:pt idx="17">
                  <c:v>4.0</c:v>
                </c:pt>
                <c:pt idx="18">
                  <c:v>4.0</c:v>
                </c:pt>
                <c:pt idx="19">
                  <c:v>4.0</c:v>
                </c:pt>
                <c:pt idx="20">
                  <c:v>4.0</c:v>
                </c:pt>
                <c:pt idx="21">
                  <c:v>4.0</c:v>
                </c:pt>
                <c:pt idx="22">
                  <c:v>4.0</c:v>
                </c:pt>
                <c:pt idx="23">
                  <c:v>4.0</c:v>
                </c:pt>
                <c:pt idx="24">
                  <c:v>4.0</c:v>
                </c:pt>
                <c:pt idx="25">
                  <c:v>4.0</c:v>
                </c:pt>
                <c:pt idx="26">
                  <c:v>4.0</c:v>
                </c:pt>
                <c:pt idx="27">
                  <c:v>4.0</c:v>
                </c:pt>
                <c:pt idx="28">
                  <c:v>4.0</c:v>
                </c:pt>
                <c:pt idx="29">
                  <c:v>4.0</c:v>
                </c:pt>
                <c:pt idx="30">
                  <c:v>4.0</c:v>
                </c:pt>
                <c:pt idx="31">
                  <c:v>4.0</c:v>
                </c:pt>
                <c:pt idx="32">
                  <c:v>4.0</c:v>
                </c:pt>
                <c:pt idx="33">
                  <c:v>4.0</c:v>
                </c:pt>
                <c:pt idx="34">
                  <c:v>4.0</c:v>
                </c:pt>
                <c:pt idx="35">
                  <c:v>4.0</c:v>
                </c:pt>
                <c:pt idx="36">
                  <c:v>4.0</c:v>
                </c:pt>
                <c:pt idx="37">
                  <c:v>4.0</c:v>
                </c:pt>
                <c:pt idx="38">
                  <c:v>4.0</c:v>
                </c:pt>
                <c:pt idx="39">
                  <c:v>4.0</c:v>
                </c:pt>
                <c:pt idx="40">
                  <c:v>4.0</c:v>
                </c:pt>
                <c:pt idx="41">
                  <c:v>4.0</c:v>
                </c:pt>
                <c:pt idx="42">
                  <c:v>4.0</c:v>
                </c:pt>
                <c:pt idx="43">
                  <c:v>4.0</c:v>
                </c:pt>
                <c:pt idx="44">
                  <c:v>4.0</c:v>
                </c:pt>
                <c:pt idx="45">
                  <c:v>4.0</c:v>
                </c:pt>
                <c:pt idx="46">
                  <c:v>4.0</c:v>
                </c:pt>
                <c:pt idx="47">
                  <c:v>4.0</c:v>
                </c:pt>
                <c:pt idx="48">
                  <c:v>4.0</c:v>
                </c:pt>
                <c:pt idx="49">
                  <c:v>4.0</c:v>
                </c:pt>
                <c:pt idx="50">
                  <c:v>4.0</c:v>
                </c:pt>
                <c:pt idx="51">
                  <c:v>4.0</c:v>
                </c:pt>
                <c:pt idx="52">
                  <c:v>4.0</c:v>
                </c:pt>
                <c:pt idx="53">
                  <c:v>4.0</c:v>
                </c:pt>
                <c:pt idx="54">
                  <c:v>4.0</c:v>
                </c:pt>
                <c:pt idx="55">
                  <c:v>4.0</c:v>
                </c:pt>
                <c:pt idx="56">
                  <c:v>4.0</c:v>
                </c:pt>
                <c:pt idx="57">
                  <c:v>4.0</c:v>
                </c:pt>
                <c:pt idx="58">
                  <c:v>4.0</c:v>
                </c:pt>
                <c:pt idx="59">
                  <c:v>4.0</c:v>
                </c:pt>
                <c:pt idx="60">
                  <c:v>4.0</c:v>
                </c:pt>
                <c:pt idx="61">
                  <c:v>4.0</c:v>
                </c:pt>
                <c:pt idx="62">
                  <c:v>4.0</c:v>
                </c:pt>
                <c:pt idx="63">
                  <c:v>4.0</c:v>
                </c:pt>
                <c:pt idx="64">
                  <c:v>4.0</c:v>
                </c:pt>
                <c:pt idx="65">
                  <c:v>4.0</c:v>
                </c:pt>
                <c:pt idx="66">
                  <c:v>4.0</c:v>
                </c:pt>
                <c:pt idx="67">
                  <c:v>4.0</c:v>
                </c:pt>
                <c:pt idx="68">
                  <c:v>4.0</c:v>
                </c:pt>
                <c:pt idx="69">
                  <c:v>4.0</c:v>
                </c:pt>
                <c:pt idx="70">
                  <c:v>4.0</c:v>
                </c:pt>
                <c:pt idx="71">
                  <c:v>4.0</c:v>
                </c:pt>
                <c:pt idx="72">
                  <c:v>4.0</c:v>
                </c:pt>
                <c:pt idx="73">
                  <c:v>4.0</c:v>
                </c:pt>
                <c:pt idx="74">
                  <c:v>4.0</c:v>
                </c:pt>
                <c:pt idx="75">
                  <c:v>4.0</c:v>
                </c:pt>
                <c:pt idx="76">
                  <c:v>4.0</c:v>
                </c:pt>
                <c:pt idx="77">
                  <c:v>4.0</c:v>
                </c:pt>
                <c:pt idx="78">
                  <c:v>4.0</c:v>
                </c:pt>
                <c:pt idx="79">
                  <c:v>4.0</c:v>
                </c:pt>
                <c:pt idx="80">
                  <c:v>4.0</c:v>
                </c:pt>
                <c:pt idx="81">
                  <c:v>4.0</c:v>
                </c:pt>
                <c:pt idx="82">
                  <c:v>4.0</c:v>
                </c:pt>
                <c:pt idx="83">
                  <c:v>4.0</c:v>
                </c:pt>
                <c:pt idx="84">
                  <c:v>4.0</c:v>
                </c:pt>
                <c:pt idx="85">
                  <c:v>4.0</c:v>
                </c:pt>
                <c:pt idx="86">
                  <c:v>4.0</c:v>
                </c:pt>
                <c:pt idx="87">
                  <c:v>4.0</c:v>
                </c:pt>
                <c:pt idx="88">
                  <c:v>4.0</c:v>
                </c:pt>
                <c:pt idx="89">
                  <c:v>4.0</c:v>
                </c:pt>
                <c:pt idx="90">
                  <c:v>4.0</c:v>
                </c:pt>
                <c:pt idx="91">
                  <c:v>4.0</c:v>
                </c:pt>
                <c:pt idx="92">
                  <c:v>4.0</c:v>
                </c:pt>
                <c:pt idx="93">
                  <c:v>4.0</c:v>
                </c:pt>
                <c:pt idx="94">
                  <c:v>4.0</c:v>
                </c:pt>
                <c:pt idx="95">
                  <c:v>4.0</c:v>
                </c:pt>
                <c:pt idx="96">
                  <c:v>4.0</c:v>
                </c:pt>
                <c:pt idx="97">
                  <c:v>4.0</c:v>
                </c:pt>
                <c:pt idx="98">
                  <c:v>4.0</c:v>
                </c:pt>
                <c:pt idx="99">
                  <c:v>4.0</c:v>
                </c:pt>
                <c:pt idx="100">
                  <c:v>4.0</c:v>
                </c:pt>
                <c:pt idx="101">
                  <c:v>4.0</c:v>
                </c:pt>
                <c:pt idx="102">
                  <c:v>4.0</c:v>
                </c:pt>
                <c:pt idx="103">
                  <c:v>4.0</c:v>
                </c:pt>
                <c:pt idx="104">
                  <c:v>4.0</c:v>
                </c:pt>
                <c:pt idx="105">
                  <c:v>4.0</c:v>
                </c:pt>
                <c:pt idx="106">
                  <c:v>4.0</c:v>
                </c:pt>
                <c:pt idx="107">
                  <c:v>4.0</c:v>
                </c:pt>
                <c:pt idx="108">
                  <c:v>4.0</c:v>
                </c:pt>
                <c:pt idx="109">
                  <c:v>4.0</c:v>
                </c:pt>
                <c:pt idx="110">
                  <c:v>4.0</c:v>
                </c:pt>
                <c:pt idx="111">
                  <c:v>4.0</c:v>
                </c:pt>
                <c:pt idx="112">
                  <c:v>4.0</c:v>
                </c:pt>
                <c:pt idx="113">
                  <c:v>4.0</c:v>
                </c:pt>
                <c:pt idx="114">
                  <c:v>4.0</c:v>
                </c:pt>
                <c:pt idx="115">
                  <c:v>4.0</c:v>
                </c:pt>
                <c:pt idx="116">
                  <c:v>4.0</c:v>
                </c:pt>
                <c:pt idx="117">
                  <c:v>4.0</c:v>
                </c:pt>
                <c:pt idx="118">
                  <c:v>4.0</c:v>
                </c:pt>
                <c:pt idx="119">
                  <c:v>4.0</c:v>
                </c:pt>
                <c:pt idx="120">
                  <c:v>4.0</c:v>
                </c:pt>
                <c:pt idx="121">
                  <c:v>4.0</c:v>
                </c:pt>
                <c:pt idx="122">
                  <c:v>4.0</c:v>
                </c:pt>
                <c:pt idx="123">
                  <c:v>4.0</c:v>
                </c:pt>
                <c:pt idx="124">
                  <c:v>4.0</c:v>
                </c:pt>
                <c:pt idx="125">
                  <c:v>4.0</c:v>
                </c:pt>
                <c:pt idx="126">
                  <c:v>4.0</c:v>
                </c:pt>
                <c:pt idx="127">
                  <c:v>4.0</c:v>
                </c:pt>
                <c:pt idx="128">
                  <c:v>4.0</c:v>
                </c:pt>
                <c:pt idx="129">
                  <c:v>4.0</c:v>
                </c:pt>
                <c:pt idx="130">
                  <c:v>4.0</c:v>
                </c:pt>
                <c:pt idx="131">
                  <c:v>4.0</c:v>
                </c:pt>
                <c:pt idx="132">
                  <c:v>4.0</c:v>
                </c:pt>
                <c:pt idx="133">
                  <c:v>4.0</c:v>
                </c:pt>
                <c:pt idx="134">
                  <c:v>4.0</c:v>
                </c:pt>
                <c:pt idx="135">
                  <c:v>4.0</c:v>
                </c:pt>
                <c:pt idx="136">
                  <c:v>4.0</c:v>
                </c:pt>
                <c:pt idx="137">
                  <c:v>4.0</c:v>
                </c:pt>
                <c:pt idx="138">
                  <c:v>4.0</c:v>
                </c:pt>
                <c:pt idx="139">
                  <c:v>4.0</c:v>
                </c:pt>
                <c:pt idx="140">
                  <c:v>4.0</c:v>
                </c:pt>
                <c:pt idx="141">
                  <c:v>4.0</c:v>
                </c:pt>
                <c:pt idx="142">
                  <c:v>4.0</c:v>
                </c:pt>
                <c:pt idx="143">
                  <c:v>4.0</c:v>
                </c:pt>
                <c:pt idx="144">
                  <c:v>4.0</c:v>
                </c:pt>
                <c:pt idx="145">
                  <c:v>4.0</c:v>
                </c:pt>
                <c:pt idx="146">
                  <c:v>4.0</c:v>
                </c:pt>
                <c:pt idx="147">
                  <c:v>4.0</c:v>
                </c:pt>
                <c:pt idx="148">
                  <c:v>4.0</c:v>
                </c:pt>
                <c:pt idx="149">
                  <c:v>4.0</c:v>
                </c:pt>
                <c:pt idx="150">
                  <c:v>4.0</c:v>
                </c:pt>
                <c:pt idx="151">
                  <c:v>4.0</c:v>
                </c:pt>
                <c:pt idx="152">
                  <c:v>4.0</c:v>
                </c:pt>
                <c:pt idx="153">
                  <c:v>4.0</c:v>
                </c:pt>
                <c:pt idx="154">
                  <c:v>4.0</c:v>
                </c:pt>
                <c:pt idx="155">
                  <c:v>4.0</c:v>
                </c:pt>
                <c:pt idx="156">
                  <c:v>4.0</c:v>
                </c:pt>
                <c:pt idx="157">
                  <c:v>4.0</c:v>
                </c:pt>
                <c:pt idx="158">
                  <c:v>4.0</c:v>
                </c:pt>
                <c:pt idx="159">
                  <c:v>4.0</c:v>
                </c:pt>
                <c:pt idx="160">
                  <c:v>4.0</c:v>
                </c:pt>
                <c:pt idx="161">
                  <c:v>4.0</c:v>
                </c:pt>
                <c:pt idx="162">
                  <c:v>4.0</c:v>
                </c:pt>
                <c:pt idx="163">
                  <c:v>4.0</c:v>
                </c:pt>
                <c:pt idx="164">
                  <c:v>4.0</c:v>
                </c:pt>
                <c:pt idx="165">
                  <c:v>4.0</c:v>
                </c:pt>
                <c:pt idx="166">
                  <c:v>4.0</c:v>
                </c:pt>
                <c:pt idx="167">
                  <c:v>4.0</c:v>
                </c:pt>
                <c:pt idx="168">
                  <c:v>4.0</c:v>
                </c:pt>
                <c:pt idx="169">
                  <c:v>4.0</c:v>
                </c:pt>
                <c:pt idx="170">
                  <c:v>4.0</c:v>
                </c:pt>
                <c:pt idx="171">
                  <c:v>4.0</c:v>
                </c:pt>
                <c:pt idx="172">
                  <c:v>4.0</c:v>
                </c:pt>
                <c:pt idx="173">
                  <c:v>4.0</c:v>
                </c:pt>
                <c:pt idx="174">
                  <c:v>4.0</c:v>
                </c:pt>
                <c:pt idx="175">
                  <c:v>4.0</c:v>
                </c:pt>
                <c:pt idx="176">
                  <c:v>4.0</c:v>
                </c:pt>
                <c:pt idx="177">
                  <c:v>4.0</c:v>
                </c:pt>
                <c:pt idx="178">
                  <c:v>4.0</c:v>
                </c:pt>
                <c:pt idx="179">
                  <c:v>4.0</c:v>
                </c:pt>
                <c:pt idx="180">
                  <c:v>4.0</c:v>
                </c:pt>
                <c:pt idx="181">
                  <c:v>4.0</c:v>
                </c:pt>
                <c:pt idx="182">
                  <c:v>4.0</c:v>
                </c:pt>
                <c:pt idx="183">
                  <c:v>4.0</c:v>
                </c:pt>
                <c:pt idx="184">
                  <c:v>4.0</c:v>
                </c:pt>
                <c:pt idx="185">
                  <c:v>4.0</c:v>
                </c:pt>
                <c:pt idx="186">
                  <c:v>4.0</c:v>
                </c:pt>
                <c:pt idx="187">
                  <c:v>4.0</c:v>
                </c:pt>
                <c:pt idx="188">
                  <c:v>4.0</c:v>
                </c:pt>
                <c:pt idx="189">
                  <c:v>4.0</c:v>
                </c:pt>
                <c:pt idx="190">
                  <c:v>4.0</c:v>
                </c:pt>
                <c:pt idx="191">
                  <c:v>4.0</c:v>
                </c:pt>
                <c:pt idx="192">
                  <c:v>4.0</c:v>
                </c:pt>
                <c:pt idx="193">
                  <c:v>4.0</c:v>
                </c:pt>
                <c:pt idx="194">
                  <c:v>4.0</c:v>
                </c:pt>
                <c:pt idx="195">
                  <c:v>4.0</c:v>
                </c:pt>
                <c:pt idx="196">
                  <c:v>4.0</c:v>
                </c:pt>
                <c:pt idx="197">
                  <c:v>4.0</c:v>
                </c:pt>
                <c:pt idx="198">
                  <c:v>4.0</c:v>
                </c:pt>
                <c:pt idx="199">
                  <c:v>4.0</c:v>
                </c:pt>
                <c:pt idx="200">
                  <c:v>4.0</c:v>
                </c:pt>
              </c:numCache>
            </c:numRef>
          </c:yVal>
          <c:smooth val="0"/>
        </c:ser>
        <c:ser>
          <c:idx val="34"/>
          <c:order val="13"/>
          <c:spPr>
            <a:ln w="3175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'Clockwise Reversals'!$BF$44:$BF$48</c:f>
              <c:numCache>
                <c:formatCode>General</c:formatCode>
                <c:ptCount val="5"/>
                <c:pt idx="0">
                  <c:v>-0.895435257477162</c:v>
                </c:pt>
                <c:pt idx="1">
                  <c:v>-4.863005547290665</c:v>
                </c:pt>
                <c:pt idx="2">
                  <c:v>-0.895435257477162</c:v>
                </c:pt>
                <c:pt idx="3">
                  <c:v>3.072135032336345</c:v>
                </c:pt>
                <c:pt idx="4">
                  <c:v>-0.895435257477162</c:v>
                </c:pt>
              </c:numCache>
            </c:numRef>
          </c:xVal>
          <c:yVal>
            <c:numRef>
              <c:f>'Clockwise Reversals'!$BH$44:$BH$48</c:f>
              <c:numCache>
                <c:formatCode>General</c:formatCode>
                <c:ptCount val="5"/>
                <c:pt idx="0">
                  <c:v>4.4</c:v>
                </c:pt>
                <c:pt idx="1">
                  <c:v>4.0</c:v>
                </c:pt>
                <c:pt idx="2">
                  <c:v>3.6</c:v>
                </c:pt>
                <c:pt idx="3">
                  <c:v>4.0</c:v>
                </c:pt>
                <c:pt idx="4">
                  <c:v>4.4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1097512"/>
        <c:axId val="-2141102040"/>
      </c:scatterChart>
      <c:valAx>
        <c:axId val="-2141097512"/>
        <c:scaling>
          <c:orientation val="minMax"/>
        </c:scaling>
        <c:delete val="0"/>
        <c:axPos val="t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Clockwise Reversals</a:t>
                </a:r>
              </a:p>
            </c:rich>
          </c:tx>
          <c:layout>
            <c:manualLayout>
              <c:xMode val="edge"/>
              <c:yMode val="edge"/>
              <c:x val="0.368864868696689"/>
              <c:y val="0.002268240984215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41102040"/>
        <c:crossesAt val="0.0"/>
        <c:crossBetween val="midCat"/>
      </c:valAx>
      <c:valAx>
        <c:axId val="-2141102040"/>
        <c:scaling>
          <c:orientation val="maxMin"/>
          <c:min val="0.0"/>
        </c:scaling>
        <c:delete val="0"/>
        <c:axPos val="l"/>
        <c:majorGridlines>
          <c:spPr>
            <a:ln w="3175">
              <a:pattFill prst="pct25">
                <a:fgClr>
                  <a:srgbClr val="808080"/>
                </a:fgClr>
                <a:bgClr>
                  <a:srgbClr val="FFFFFF"/>
                </a:bgClr>
              </a:pattFill>
              <a:prstDash val="solid"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-2141097512"/>
        <c:crossesAt val="0.0"/>
        <c:crossBetween val="midCat"/>
        <c:majorUnit val="1.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36D2F-A010-AB4B-AED8-822464B0AC7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D9DEF-F04C-FF41-BC06-6FD169CA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6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9DEF-F04C-FF41-BC06-6FD169CAAE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998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20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2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7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5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2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4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8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10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1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7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4352727"/>
              </p:ext>
            </p:extLst>
          </p:nvPr>
        </p:nvGraphicFramePr>
        <p:xfrm>
          <a:off x="1807104" y="1712912"/>
          <a:ext cx="5529792" cy="343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42625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15532</TotalTime>
  <Words>3</Words>
  <Application>Microsoft Macintosh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Georgia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Fields</dc:creator>
  <cp:lastModifiedBy>Christopher Fields</cp:lastModifiedBy>
  <cp:revision>134</cp:revision>
  <cp:lastPrinted>2017-10-15T23:28:24Z</cp:lastPrinted>
  <dcterms:created xsi:type="dcterms:W3CDTF">2017-03-26T17:34:40Z</dcterms:created>
  <dcterms:modified xsi:type="dcterms:W3CDTF">2017-11-30T21:23:59Z</dcterms:modified>
</cp:coreProperties>
</file>