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85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/>
    <p:restoredTop sz="78961" autoAdjust="0"/>
  </p:normalViewPr>
  <p:slideViewPr>
    <p:cSldViewPr snapToGrid="0" snapToObjects="1">
      <p:cViewPr>
        <p:scale>
          <a:sx n="99" d="100"/>
          <a:sy n="99" d="100"/>
        </p:scale>
        <p:origin x="-49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WashU2004:Desktop:ChrissData:Meta-AnalysisAllOutcomes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313726090927717"/>
          <c:y val="0.165775401069519"/>
          <c:w val="0.939217484714853"/>
          <c:h val="0.796791443850267"/>
        </c:manualLayout>
      </c:layout>
      <c:scatterChart>
        <c:scatterStyle val="lineMarker"/>
        <c:varyColors val="0"/>
        <c:ser>
          <c:idx val="2"/>
          <c:order val="0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plus"/>
            <c:errValType val="cust"/>
            <c:noEndCap val="1"/>
            <c:plus>
              <c:numRef>
                <c:f>'Counter Clockwise Reversals'!$BI$3</c:f>
                <c:numCache>
                  <c:formatCode>General</c:formatCode>
                  <c:ptCount val="1"/>
                  <c:pt idx="0">
                    <c:v>4.5</c:v>
                  </c:pt>
                </c:numCache>
              </c:numRef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'Counter Clockwise Reversals'!$BF$3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xVal>
          <c:yVal>
            <c:numRef>
              <c:f>'Counter Clockwise Reversals'!$BG$3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yVal>
          <c:smooth val="0"/>
        </c:ser>
        <c:ser>
          <c:idx val="0"/>
          <c:order val="1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'Counter Clockwise Reversals'!$BH$7:$BH$36</c:f>
                <c:numCache>
                  <c:formatCode>General</c:formatCode>
                  <c:ptCount val="30"/>
                  <c:pt idx="0">
                    <c:v>4.757954654767686</c:v>
                  </c:pt>
                  <c:pt idx="1">
                    <c:v>12.35747669953537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'Counter Clockwise Reversals'!$BH$7:$BH$36</c:f>
                <c:numCache>
                  <c:formatCode>General</c:formatCode>
                  <c:ptCount val="30"/>
                  <c:pt idx="0">
                    <c:v>4.757954654767686</c:v>
                  </c:pt>
                  <c:pt idx="1">
                    <c:v>12.35747669953537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'Counter Clockwise Reversals'!$BT$7:$BT$36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'Counter Clockwise Reversals'!$BU$7:$BU$36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"/>
          <c:order val="2"/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'Counter Clockwise Reversals'!$BH$39</c:f>
                <c:numCache>
                  <c:formatCode>General</c:formatCode>
                  <c:ptCount val="1"/>
                  <c:pt idx="0">
                    <c:v>4.002226511134208</c:v>
                  </c:pt>
                </c:numCache>
              </c:numRef>
            </c:plus>
            <c:minus>
              <c:numRef>
                <c:f>'Counter Clockwise Reversals'!$BH$39</c:f>
                <c:numCache>
                  <c:formatCode>General</c:formatCode>
                  <c:ptCount val="1"/>
                  <c:pt idx="0">
                    <c:v>4.002226511134208</c:v>
                  </c:pt>
                </c:numCache>
              </c:numRef>
            </c:minus>
            <c:spPr>
              <a:ln w="254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'Counter Clockwise Reversals'!$BF$39</c:f>
              <c:numCache>
                <c:formatCode>General</c:formatCode>
                <c:ptCount val="1"/>
                <c:pt idx="0">
                  <c:v>#N/A</c:v>
                </c:pt>
              </c:numCache>
            </c:numRef>
          </c:xVal>
          <c:yVal>
            <c:numRef>
              <c:f>'Counter Clockwise Reversals'!$BU$38</c:f>
              <c:numCache>
                <c:formatCode>General</c:formatCode>
                <c:ptCount val="1"/>
                <c:pt idx="0">
                  <c:v>#N/A</c:v>
                </c:pt>
              </c:numCache>
            </c:numRef>
          </c:yVal>
          <c:smooth val="0"/>
        </c:ser>
        <c:ser>
          <c:idx val="7"/>
          <c:order val="3"/>
          <c:spPr>
            <a:ln w="28575">
              <a:noFill/>
            </a:ln>
          </c:spPr>
          <c:marker>
            <c:symbol val="square"/>
            <c:size val="15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'Counter Clockwise Reversals'!$BH$7:$BH$36</c:f>
                <c:numCache>
                  <c:formatCode>General</c:formatCode>
                  <c:ptCount val="30"/>
                  <c:pt idx="0">
                    <c:v>4.757954654767686</c:v>
                  </c:pt>
                  <c:pt idx="1">
                    <c:v>12.35747669953537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'Counter Clockwise Reversals'!$BH$7:$BH$36</c:f>
                <c:numCache>
                  <c:formatCode>General</c:formatCode>
                  <c:ptCount val="30"/>
                  <c:pt idx="0">
                    <c:v>4.757954654767686</c:v>
                  </c:pt>
                  <c:pt idx="1">
                    <c:v>12.35747669953537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'Counter Clockwise Reversals'!$CN$3:$CN$32</c:f>
              <c:numCache>
                <c:formatCode>General</c:formatCode>
                <c:ptCount val="30"/>
                <c:pt idx="0">
                  <c:v>-0.142800000000001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'Counter Clockwise Reversals'!$CP$3:$CP$32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8"/>
          <c:order val="4"/>
          <c:spPr>
            <a:ln w="28575">
              <a:noFill/>
            </a:ln>
          </c:spPr>
          <c:marker>
            <c:symbol val="square"/>
            <c:size val="1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'Counter Clockwise Reversals'!$BH$7:$BH$36</c:f>
                <c:numCache>
                  <c:formatCode>General</c:formatCode>
                  <c:ptCount val="30"/>
                  <c:pt idx="0">
                    <c:v>4.757954654767686</c:v>
                  </c:pt>
                  <c:pt idx="1">
                    <c:v>12.35747669953537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'Counter Clockwise Reversals'!$BH$7:$BH$36</c:f>
                <c:numCache>
                  <c:formatCode>General</c:formatCode>
                  <c:ptCount val="30"/>
                  <c:pt idx="0">
                    <c:v>4.757954654767686</c:v>
                  </c:pt>
                  <c:pt idx="1">
                    <c:v>12.35747669953537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'Counter Clockwise Reversals'!$CM$3:$CM$32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'Counter Clockwise Reversals'!$CP$3:$CP$32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9"/>
          <c:order val="5"/>
          <c:spPr>
            <a:ln w="28575">
              <a:noFill/>
            </a:ln>
          </c:spPr>
          <c:marker>
            <c:symbol val="square"/>
            <c:size val="12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'Counter Clockwise Reversals'!$BH$7:$BH$36</c:f>
                <c:numCache>
                  <c:formatCode>General</c:formatCode>
                  <c:ptCount val="30"/>
                  <c:pt idx="0">
                    <c:v>4.757954654767686</c:v>
                  </c:pt>
                  <c:pt idx="1">
                    <c:v>12.35747669953537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'Counter Clockwise Reversals'!$BH$7:$BH$36</c:f>
                <c:numCache>
                  <c:formatCode>General</c:formatCode>
                  <c:ptCount val="30"/>
                  <c:pt idx="0">
                    <c:v>4.757954654767686</c:v>
                  </c:pt>
                  <c:pt idx="1">
                    <c:v>12.35747669953537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'Counter Clockwise Reversals'!$CL$3:$CL$32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'Counter Clockwise Reversals'!$CP$3:$CP$32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0"/>
          <c:order val="6"/>
          <c:spPr>
            <a:ln w="28575">
              <a:noFill/>
            </a:ln>
          </c:spPr>
          <c:marker>
            <c:symbol val="square"/>
            <c:size val="10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'Counter Clockwise Reversals'!$BH$7:$BH$36</c:f>
                <c:numCache>
                  <c:formatCode>General</c:formatCode>
                  <c:ptCount val="30"/>
                  <c:pt idx="0">
                    <c:v>4.757954654767686</c:v>
                  </c:pt>
                  <c:pt idx="1">
                    <c:v>12.35747669953537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'Counter Clockwise Reversals'!$BH$7:$BH$36</c:f>
                <c:numCache>
                  <c:formatCode>General</c:formatCode>
                  <c:ptCount val="30"/>
                  <c:pt idx="0">
                    <c:v>4.757954654767686</c:v>
                  </c:pt>
                  <c:pt idx="1">
                    <c:v>12.35747669953537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'Counter Clockwise Reversals'!$CK$3:$CK$32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'Counter Clockwise Reversals'!$CP$3:$CP$32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1"/>
          <c:order val="7"/>
          <c:spPr>
            <a:ln w="28575">
              <a:noFill/>
            </a:ln>
          </c:spPr>
          <c:marker>
            <c:symbol val="square"/>
            <c:size val="9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'Counter Clockwise Reversals'!$BH$7:$BH$36</c:f>
                <c:numCache>
                  <c:formatCode>General</c:formatCode>
                  <c:ptCount val="30"/>
                  <c:pt idx="0">
                    <c:v>4.757954654767686</c:v>
                  </c:pt>
                  <c:pt idx="1">
                    <c:v>12.35747669953537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'Counter Clockwise Reversals'!$BH$7:$BH$36</c:f>
                <c:numCache>
                  <c:formatCode>General</c:formatCode>
                  <c:ptCount val="30"/>
                  <c:pt idx="0">
                    <c:v>4.757954654767686</c:v>
                  </c:pt>
                  <c:pt idx="1">
                    <c:v>12.35747669953537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'Counter Clockwise Reversals'!$CJ$3:$CJ$32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'Counter Clockwise Reversals'!$CP$3:$CP$32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2"/>
          <c:order val="8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'Counter Clockwise Reversals'!$BH$7:$BH$36</c:f>
                <c:numCache>
                  <c:formatCode>General</c:formatCode>
                  <c:ptCount val="30"/>
                  <c:pt idx="0">
                    <c:v>4.757954654767686</c:v>
                  </c:pt>
                  <c:pt idx="1">
                    <c:v>12.35747669953537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'Counter Clockwise Reversals'!$BH$7:$BH$36</c:f>
                <c:numCache>
                  <c:formatCode>General</c:formatCode>
                  <c:ptCount val="30"/>
                  <c:pt idx="0">
                    <c:v>4.757954654767686</c:v>
                  </c:pt>
                  <c:pt idx="1">
                    <c:v>12.35747669953537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'Counter Clockwise Reversals'!$CI$3:$CI$32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'Counter Clockwise Reversals'!$CP$3:$CP$32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3"/>
          <c:order val="9"/>
          <c:spPr>
            <a:ln w="28575">
              <a:noFill/>
            </a:ln>
          </c:spPr>
          <c:marker>
            <c:symbol val="square"/>
            <c:size val="6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'Counter Clockwise Reversals'!$BH$7:$BH$36</c:f>
                <c:numCache>
                  <c:formatCode>General</c:formatCode>
                  <c:ptCount val="30"/>
                  <c:pt idx="0">
                    <c:v>4.757954654767686</c:v>
                  </c:pt>
                  <c:pt idx="1">
                    <c:v>12.35747669953537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'Counter Clockwise Reversals'!$BH$7:$BH$36</c:f>
                <c:numCache>
                  <c:formatCode>General</c:formatCode>
                  <c:ptCount val="30"/>
                  <c:pt idx="0">
                    <c:v>4.757954654767686</c:v>
                  </c:pt>
                  <c:pt idx="1">
                    <c:v>12.35747669953537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'Counter Clockwise Reversals'!$CH$3:$CH$32</c:f>
              <c:numCache>
                <c:formatCode>General</c:formatCode>
                <c:ptCount val="30"/>
                <c:pt idx="0">
                  <c:v>#N/A</c:v>
                </c:pt>
                <c:pt idx="1">
                  <c:v>3.0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'Counter Clockwise Reversals'!$CP$3:$CP$32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4"/>
          <c:order val="10"/>
          <c:spPr>
            <a:ln w="28575">
              <a:noFill/>
            </a:ln>
          </c:spPr>
          <c:marker>
            <c:symbol val="square"/>
            <c:size val="4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'Counter Clockwise Reversals'!$BH$7:$BH$36</c:f>
                <c:numCache>
                  <c:formatCode>General</c:formatCode>
                  <c:ptCount val="30"/>
                  <c:pt idx="0">
                    <c:v>4.757954654767686</c:v>
                  </c:pt>
                  <c:pt idx="1">
                    <c:v>12.35747669953537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'Counter Clockwise Reversals'!$BH$7:$BH$36</c:f>
                <c:numCache>
                  <c:formatCode>General</c:formatCode>
                  <c:ptCount val="30"/>
                  <c:pt idx="0">
                    <c:v>4.757954654767686</c:v>
                  </c:pt>
                  <c:pt idx="1">
                    <c:v>12.35747669953537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'Counter Clockwise Reversals'!$CG$3:$CG$32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'Counter Clockwise Reversals'!$CP$3:$CP$32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5"/>
          <c:order val="11"/>
          <c:spPr>
            <a:ln w="28575">
              <a:noFill/>
            </a:ln>
          </c:spPr>
          <c:marker>
            <c:symbol val="square"/>
            <c:size val="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'Counter Clockwise Reversals'!$BH$7:$BH$36</c:f>
                <c:numCache>
                  <c:formatCode>General</c:formatCode>
                  <c:ptCount val="30"/>
                  <c:pt idx="0">
                    <c:v>4.757954654767686</c:v>
                  </c:pt>
                  <c:pt idx="1">
                    <c:v>12.35747669953537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'Counter Clockwise Reversals'!$BH$7:$BH$36</c:f>
                <c:numCache>
                  <c:formatCode>General</c:formatCode>
                  <c:ptCount val="30"/>
                  <c:pt idx="0">
                    <c:v>4.757954654767686</c:v>
                  </c:pt>
                  <c:pt idx="1">
                    <c:v>12.35747669953537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'Counter Clockwise Reversals'!$CF$3:$CF$32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'Counter Clockwise Reversals'!$CP$3:$CP$32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36"/>
          <c:order val="12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1"/>
            <c:plus>
              <c:numRef>
                <c:f>'Counter Clockwise Reversals'!$BF$51:$BF$251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</c:v>
                  </c:pt>
                  <c:pt idx="4">
                    <c:v>0.0360000000000001</c:v>
                  </c:pt>
                  <c:pt idx="5">
                    <c:v>0.0400000000000001</c:v>
                  </c:pt>
                  <c:pt idx="6">
                    <c:v>0.0440000000000001</c:v>
                  </c:pt>
                  <c:pt idx="7">
                    <c:v>0.0480000000000001</c:v>
                  </c:pt>
                  <c:pt idx="8">
                    <c:v>0.0520000000000001</c:v>
                  </c:pt>
                  <c:pt idx="9">
                    <c:v>0.0560000000000001</c:v>
                  </c:pt>
                  <c:pt idx="10">
                    <c:v>0.0600000000000001</c:v>
                  </c:pt>
                  <c:pt idx="11">
                    <c:v>0.0640000000000001</c:v>
                  </c:pt>
                  <c:pt idx="12">
                    <c:v>0.0680000000000002</c:v>
                  </c:pt>
                  <c:pt idx="13">
                    <c:v>0.0720000000000002</c:v>
                  </c:pt>
                  <c:pt idx="14">
                    <c:v>0.0760000000000002</c:v>
                  </c:pt>
                  <c:pt idx="15">
                    <c:v>0.0800000000000002</c:v>
                  </c:pt>
                  <c:pt idx="16">
                    <c:v>0.0840000000000002</c:v>
                  </c:pt>
                  <c:pt idx="17">
                    <c:v>0.0880000000000002</c:v>
                  </c:pt>
                  <c:pt idx="18">
                    <c:v>0.0920000000000002</c:v>
                  </c:pt>
                  <c:pt idx="19">
                    <c:v>0.0960000000000002</c:v>
                  </c:pt>
                  <c:pt idx="20">
                    <c:v>0.1</c:v>
                  </c:pt>
                  <c:pt idx="21">
                    <c:v>0.104</c:v>
                  </c:pt>
                  <c:pt idx="22">
                    <c:v>0.108</c:v>
                  </c:pt>
                  <c:pt idx="23">
                    <c:v>0.112</c:v>
                  </c:pt>
                  <c:pt idx="24">
                    <c:v>0.116</c:v>
                  </c:pt>
                  <c:pt idx="25">
                    <c:v>0.12</c:v>
                  </c:pt>
                  <c:pt idx="26">
                    <c:v>0.124</c:v>
                  </c:pt>
                  <c:pt idx="27">
                    <c:v>0.128</c:v>
                  </c:pt>
                  <c:pt idx="28">
                    <c:v>0.132</c:v>
                  </c:pt>
                  <c:pt idx="29">
                    <c:v>0.136</c:v>
                  </c:pt>
                  <c:pt idx="30">
                    <c:v>0.14</c:v>
                  </c:pt>
                  <c:pt idx="31">
                    <c:v>0.144</c:v>
                  </c:pt>
                  <c:pt idx="32">
                    <c:v>0.148</c:v>
                  </c:pt>
                  <c:pt idx="33">
                    <c:v>0.152</c:v>
                  </c:pt>
                  <c:pt idx="34">
                    <c:v>0.156</c:v>
                  </c:pt>
                  <c:pt idx="35">
                    <c:v>0.16</c:v>
                  </c:pt>
                  <c:pt idx="36">
                    <c:v>0.164</c:v>
                  </c:pt>
                  <c:pt idx="37">
                    <c:v>0.168</c:v>
                  </c:pt>
                  <c:pt idx="38">
                    <c:v>0.172</c:v>
                  </c:pt>
                  <c:pt idx="39">
                    <c:v>0.176000000000001</c:v>
                  </c:pt>
                  <c:pt idx="40">
                    <c:v>0.180000000000001</c:v>
                  </c:pt>
                  <c:pt idx="41">
                    <c:v>0.184000000000001</c:v>
                  </c:pt>
                  <c:pt idx="42">
                    <c:v>0.188000000000001</c:v>
                  </c:pt>
                  <c:pt idx="43">
                    <c:v>0.192000000000001</c:v>
                  </c:pt>
                  <c:pt idx="44">
                    <c:v>0.196000000000001</c:v>
                  </c:pt>
                  <c:pt idx="45">
                    <c:v>0.200000000000001</c:v>
                  </c:pt>
                  <c:pt idx="46">
                    <c:v>0.204000000000001</c:v>
                  </c:pt>
                  <c:pt idx="47">
                    <c:v>0.208000000000001</c:v>
                  </c:pt>
                  <c:pt idx="48">
                    <c:v>0.212000000000001</c:v>
                  </c:pt>
                  <c:pt idx="49">
                    <c:v>0.216000000000001</c:v>
                  </c:pt>
                  <c:pt idx="50">
                    <c:v>0.22</c:v>
                  </c:pt>
                  <c:pt idx="51">
                    <c:v>0.224</c:v>
                  </c:pt>
                  <c:pt idx="52">
                    <c:v>0.228</c:v>
                  </c:pt>
                  <c:pt idx="53">
                    <c:v>0.232</c:v>
                  </c:pt>
                  <c:pt idx="54">
                    <c:v>0.236</c:v>
                  </c:pt>
                  <c:pt idx="55">
                    <c:v>0.24</c:v>
                  </c:pt>
                  <c:pt idx="56">
                    <c:v>0.244</c:v>
                  </c:pt>
                  <c:pt idx="57">
                    <c:v>0.248</c:v>
                  </c:pt>
                  <c:pt idx="58">
                    <c:v>0.252</c:v>
                  </c:pt>
                  <c:pt idx="59">
                    <c:v>0.256</c:v>
                  </c:pt>
                  <c:pt idx="60">
                    <c:v>0.26</c:v>
                  </c:pt>
                  <c:pt idx="61">
                    <c:v>0.264</c:v>
                  </c:pt>
                  <c:pt idx="62">
                    <c:v>0.268</c:v>
                  </c:pt>
                  <c:pt idx="63">
                    <c:v>0.272</c:v>
                  </c:pt>
                  <c:pt idx="64">
                    <c:v>0.276</c:v>
                  </c:pt>
                  <c:pt idx="65">
                    <c:v>0.28</c:v>
                  </c:pt>
                  <c:pt idx="66">
                    <c:v>0.284</c:v>
                  </c:pt>
                  <c:pt idx="67">
                    <c:v>0.288</c:v>
                  </c:pt>
                  <c:pt idx="68">
                    <c:v>0.292</c:v>
                  </c:pt>
                  <c:pt idx="69">
                    <c:v>0.296</c:v>
                  </c:pt>
                  <c:pt idx="70">
                    <c:v>0.3</c:v>
                  </c:pt>
                  <c:pt idx="71">
                    <c:v>0.304</c:v>
                  </c:pt>
                  <c:pt idx="72">
                    <c:v>0.308</c:v>
                  </c:pt>
                  <c:pt idx="73">
                    <c:v>0.312</c:v>
                  </c:pt>
                  <c:pt idx="74">
                    <c:v>0.316</c:v>
                  </c:pt>
                  <c:pt idx="75">
                    <c:v>0.32</c:v>
                  </c:pt>
                  <c:pt idx="76">
                    <c:v>0.324</c:v>
                  </c:pt>
                  <c:pt idx="77">
                    <c:v>0.328</c:v>
                  </c:pt>
                  <c:pt idx="78">
                    <c:v>0.332</c:v>
                  </c:pt>
                  <c:pt idx="79">
                    <c:v>0.336</c:v>
                  </c:pt>
                  <c:pt idx="80">
                    <c:v>0.34</c:v>
                  </c:pt>
                  <c:pt idx="81">
                    <c:v>0.344</c:v>
                  </c:pt>
                  <c:pt idx="82">
                    <c:v>0.348</c:v>
                  </c:pt>
                  <c:pt idx="83">
                    <c:v>0.352</c:v>
                  </c:pt>
                  <c:pt idx="84">
                    <c:v>0.356</c:v>
                  </c:pt>
                  <c:pt idx="85">
                    <c:v>0.36</c:v>
                  </c:pt>
                  <c:pt idx="86">
                    <c:v>0.364</c:v>
                  </c:pt>
                  <c:pt idx="87">
                    <c:v>0.368</c:v>
                  </c:pt>
                  <c:pt idx="88">
                    <c:v>0.372</c:v>
                  </c:pt>
                  <c:pt idx="89">
                    <c:v>0.376</c:v>
                  </c:pt>
                  <c:pt idx="90">
                    <c:v>0.38</c:v>
                  </c:pt>
                  <c:pt idx="91">
                    <c:v>0.384</c:v>
                  </c:pt>
                  <c:pt idx="92">
                    <c:v>0.388</c:v>
                  </c:pt>
                  <c:pt idx="93">
                    <c:v>0.392</c:v>
                  </c:pt>
                  <c:pt idx="94">
                    <c:v>0.396</c:v>
                  </c:pt>
                  <c:pt idx="95">
                    <c:v>0.4</c:v>
                  </c:pt>
                  <c:pt idx="96">
                    <c:v>0.404</c:v>
                  </c:pt>
                  <c:pt idx="97">
                    <c:v>0.408</c:v>
                  </c:pt>
                  <c:pt idx="98">
                    <c:v>0.412</c:v>
                  </c:pt>
                  <c:pt idx="99">
                    <c:v>0.416</c:v>
                  </c:pt>
                  <c:pt idx="100">
                    <c:v>0.42</c:v>
                  </c:pt>
                  <c:pt idx="101">
                    <c:v>0.416</c:v>
                  </c:pt>
                  <c:pt idx="102">
                    <c:v>0.412</c:v>
                  </c:pt>
                  <c:pt idx="103">
                    <c:v>0.408</c:v>
                  </c:pt>
                  <c:pt idx="104">
                    <c:v>0.404</c:v>
                  </c:pt>
                  <c:pt idx="105">
                    <c:v>0.4</c:v>
                  </c:pt>
                  <c:pt idx="106">
                    <c:v>0.396</c:v>
                  </c:pt>
                  <c:pt idx="107">
                    <c:v>0.392</c:v>
                  </c:pt>
                  <c:pt idx="108">
                    <c:v>0.388</c:v>
                  </c:pt>
                  <c:pt idx="109">
                    <c:v>0.384</c:v>
                  </c:pt>
                  <c:pt idx="110">
                    <c:v>0.38</c:v>
                  </c:pt>
                  <c:pt idx="111">
                    <c:v>0.376</c:v>
                  </c:pt>
                  <c:pt idx="112">
                    <c:v>0.372</c:v>
                  </c:pt>
                  <c:pt idx="113">
                    <c:v>0.368</c:v>
                  </c:pt>
                  <c:pt idx="114">
                    <c:v>0.364</c:v>
                  </c:pt>
                  <c:pt idx="115">
                    <c:v>0.36</c:v>
                  </c:pt>
                  <c:pt idx="116">
                    <c:v>0.356</c:v>
                  </c:pt>
                  <c:pt idx="117">
                    <c:v>0.352</c:v>
                  </c:pt>
                  <c:pt idx="118">
                    <c:v>0.348</c:v>
                  </c:pt>
                  <c:pt idx="119">
                    <c:v>0.344</c:v>
                  </c:pt>
                  <c:pt idx="120">
                    <c:v>0.34</c:v>
                  </c:pt>
                  <c:pt idx="121">
                    <c:v>0.336</c:v>
                  </c:pt>
                  <c:pt idx="122">
                    <c:v>0.332</c:v>
                  </c:pt>
                  <c:pt idx="123">
                    <c:v>0.328</c:v>
                  </c:pt>
                  <c:pt idx="124">
                    <c:v>0.324</c:v>
                  </c:pt>
                  <c:pt idx="125">
                    <c:v>0.32</c:v>
                  </c:pt>
                  <c:pt idx="126">
                    <c:v>0.316</c:v>
                  </c:pt>
                  <c:pt idx="127">
                    <c:v>0.312</c:v>
                  </c:pt>
                  <c:pt idx="128">
                    <c:v>0.308</c:v>
                  </c:pt>
                  <c:pt idx="129">
                    <c:v>0.304</c:v>
                  </c:pt>
                  <c:pt idx="130">
                    <c:v>0.3</c:v>
                  </c:pt>
                  <c:pt idx="131">
                    <c:v>0.296</c:v>
                  </c:pt>
                  <c:pt idx="132">
                    <c:v>0.292</c:v>
                  </c:pt>
                  <c:pt idx="133">
                    <c:v>0.288</c:v>
                  </c:pt>
                  <c:pt idx="134">
                    <c:v>0.284</c:v>
                  </c:pt>
                  <c:pt idx="135">
                    <c:v>0.28</c:v>
                  </c:pt>
                  <c:pt idx="136">
                    <c:v>0.276</c:v>
                  </c:pt>
                  <c:pt idx="137">
                    <c:v>0.272</c:v>
                  </c:pt>
                  <c:pt idx="138">
                    <c:v>0.268</c:v>
                  </c:pt>
                  <c:pt idx="139">
                    <c:v>0.264</c:v>
                  </c:pt>
                  <c:pt idx="140">
                    <c:v>0.26</c:v>
                  </c:pt>
                  <c:pt idx="141">
                    <c:v>0.256</c:v>
                  </c:pt>
                  <c:pt idx="142">
                    <c:v>0.252</c:v>
                  </c:pt>
                  <c:pt idx="143">
                    <c:v>0.248</c:v>
                  </c:pt>
                  <c:pt idx="144">
                    <c:v>0.244</c:v>
                  </c:pt>
                  <c:pt idx="145">
                    <c:v>0.24</c:v>
                  </c:pt>
                  <c:pt idx="146">
                    <c:v>0.236</c:v>
                  </c:pt>
                  <c:pt idx="147">
                    <c:v>0.232</c:v>
                  </c:pt>
                  <c:pt idx="148">
                    <c:v>0.228</c:v>
                  </c:pt>
                  <c:pt idx="149">
                    <c:v>0.224</c:v>
                  </c:pt>
                  <c:pt idx="150">
                    <c:v>0.22</c:v>
                  </c:pt>
                  <c:pt idx="151">
                    <c:v>0.216</c:v>
                  </c:pt>
                  <c:pt idx="152">
                    <c:v>0.212</c:v>
                  </c:pt>
                  <c:pt idx="153">
                    <c:v>0.208</c:v>
                  </c:pt>
                  <c:pt idx="154">
                    <c:v>0.204</c:v>
                  </c:pt>
                  <c:pt idx="155">
                    <c:v>0.2</c:v>
                  </c:pt>
                  <c:pt idx="156">
                    <c:v>0.196</c:v>
                  </c:pt>
                  <c:pt idx="157">
                    <c:v>0.192</c:v>
                  </c:pt>
                  <c:pt idx="158">
                    <c:v>0.188</c:v>
                  </c:pt>
                  <c:pt idx="159">
                    <c:v>0.184</c:v>
                  </c:pt>
                  <c:pt idx="160">
                    <c:v>0.18</c:v>
                  </c:pt>
                  <c:pt idx="161">
                    <c:v>0.176</c:v>
                  </c:pt>
                  <c:pt idx="162">
                    <c:v>0.172</c:v>
                  </c:pt>
                  <c:pt idx="163">
                    <c:v>0.167999999999999</c:v>
                  </c:pt>
                  <c:pt idx="164">
                    <c:v>0.163999999999999</c:v>
                  </c:pt>
                  <c:pt idx="165">
                    <c:v>0.159999999999999</c:v>
                  </c:pt>
                  <c:pt idx="166">
                    <c:v>0.155999999999999</c:v>
                  </c:pt>
                  <c:pt idx="167">
                    <c:v>0.151999999999999</c:v>
                  </c:pt>
                  <c:pt idx="168">
                    <c:v>0.147999999999999</c:v>
                  </c:pt>
                  <c:pt idx="169">
                    <c:v>0.143999999999999</c:v>
                  </c:pt>
                  <c:pt idx="170">
                    <c:v>0.139999999999999</c:v>
                  </c:pt>
                  <c:pt idx="171">
                    <c:v>0.135999999999999</c:v>
                  </c:pt>
                  <c:pt idx="172">
                    <c:v>0.131999999999999</c:v>
                  </c:pt>
                  <c:pt idx="173">
                    <c:v>0.127999999999999</c:v>
                  </c:pt>
                  <c:pt idx="174">
                    <c:v>0.123999999999999</c:v>
                  </c:pt>
                  <c:pt idx="175">
                    <c:v>0.119999999999999</c:v>
                  </c:pt>
                  <c:pt idx="176">
                    <c:v>0.115999999999999</c:v>
                  </c:pt>
                  <c:pt idx="177">
                    <c:v>0.111999999999999</c:v>
                  </c:pt>
                  <c:pt idx="178">
                    <c:v>0.107999999999999</c:v>
                  </c:pt>
                  <c:pt idx="179">
                    <c:v>0.103999999999999</c:v>
                  </c:pt>
                  <c:pt idx="180">
                    <c:v>0.0999999999999993</c:v>
                  </c:pt>
                  <c:pt idx="181">
                    <c:v>0.0959999999999993</c:v>
                  </c:pt>
                  <c:pt idx="182">
                    <c:v>0.0919999999999993</c:v>
                  </c:pt>
                  <c:pt idx="183">
                    <c:v>0.0879999999999993</c:v>
                  </c:pt>
                  <c:pt idx="184">
                    <c:v>0.0839999999999993</c:v>
                  </c:pt>
                  <c:pt idx="185">
                    <c:v>0.0799999999999992</c:v>
                  </c:pt>
                  <c:pt idx="186">
                    <c:v>0.0759999999999992</c:v>
                  </c:pt>
                  <c:pt idx="187">
                    <c:v>0.0719999999999992</c:v>
                  </c:pt>
                  <c:pt idx="188">
                    <c:v>0.0679999999999992</c:v>
                  </c:pt>
                  <c:pt idx="189">
                    <c:v>0.0639999999999991</c:v>
                  </c:pt>
                  <c:pt idx="190">
                    <c:v>0.0599999999999991</c:v>
                  </c:pt>
                  <c:pt idx="191">
                    <c:v>0.0559999999999991</c:v>
                  </c:pt>
                  <c:pt idx="192">
                    <c:v>0.0519999999999991</c:v>
                  </c:pt>
                  <c:pt idx="193">
                    <c:v>0.0479999999999991</c:v>
                  </c:pt>
                  <c:pt idx="194">
                    <c:v>0.0439999999999991</c:v>
                  </c:pt>
                  <c:pt idx="195">
                    <c:v>0.0399999999999991</c:v>
                  </c:pt>
                  <c:pt idx="196">
                    <c:v>0.0359999999999991</c:v>
                  </c:pt>
                  <c:pt idx="197">
                    <c:v>0.0319999999999991</c:v>
                  </c:pt>
                  <c:pt idx="198">
                    <c:v>0.027999999999999</c:v>
                  </c:pt>
                  <c:pt idx="199">
                    <c:v>0.023999999999999</c:v>
                  </c:pt>
                  <c:pt idx="200">
                    <c:v>0.019999999999999</c:v>
                  </c:pt>
                </c:numCache>
              </c:numRef>
            </c:plus>
            <c:minus>
              <c:numRef>
                <c:f>'Counter Clockwise Reversals'!$BF$51:$BF$251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</c:v>
                  </c:pt>
                  <c:pt idx="4">
                    <c:v>0.0360000000000001</c:v>
                  </c:pt>
                  <c:pt idx="5">
                    <c:v>0.0400000000000001</c:v>
                  </c:pt>
                  <c:pt idx="6">
                    <c:v>0.0440000000000001</c:v>
                  </c:pt>
                  <c:pt idx="7">
                    <c:v>0.0480000000000001</c:v>
                  </c:pt>
                  <c:pt idx="8">
                    <c:v>0.0520000000000001</c:v>
                  </c:pt>
                  <c:pt idx="9">
                    <c:v>0.0560000000000001</c:v>
                  </c:pt>
                  <c:pt idx="10">
                    <c:v>0.0600000000000001</c:v>
                  </c:pt>
                  <c:pt idx="11">
                    <c:v>0.0640000000000001</c:v>
                  </c:pt>
                  <c:pt idx="12">
                    <c:v>0.0680000000000002</c:v>
                  </c:pt>
                  <c:pt idx="13">
                    <c:v>0.0720000000000002</c:v>
                  </c:pt>
                  <c:pt idx="14">
                    <c:v>0.0760000000000002</c:v>
                  </c:pt>
                  <c:pt idx="15">
                    <c:v>0.0800000000000002</c:v>
                  </c:pt>
                  <c:pt idx="16">
                    <c:v>0.0840000000000002</c:v>
                  </c:pt>
                  <c:pt idx="17">
                    <c:v>0.0880000000000002</c:v>
                  </c:pt>
                  <c:pt idx="18">
                    <c:v>0.0920000000000002</c:v>
                  </c:pt>
                  <c:pt idx="19">
                    <c:v>0.0960000000000002</c:v>
                  </c:pt>
                  <c:pt idx="20">
                    <c:v>0.1</c:v>
                  </c:pt>
                  <c:pt idx="21">
                    <c:v>0.104</c:v>
                  </c:pt>
                  <c:pt idx="22">
                    <c:v>0.108</c:v>
                  </c:pt>
                  <c:pt idx="23">
                    <c:v>0.112</c:v>
                  </c:pt>
                  <c:pt idx="24">
                    <c:v>0.116</c:v>
                  </c:pt>
                  <c:pt idx="25">
                    <c:v>0.12</c:v>
                  </c:pt>
                  <c:pt idx="26">
                    <c:v>0.124</c:v>
                  </c:pt>
                  <c:pt idx="27">
                    <c:v>0.128</c:v>
                  </c:pt>
                  <c:pt idx="28">
                    <c:v>0.132</c:v>
                  </c:pt>
                  <c:pt idx="29">
                    <c:v>0.136</c:v>
                  </c:pt>
                  <c:pt idx="30">
                    <c:v>0.14</c:v>
                  </c:pt>
                  <c:pt idx="31">
                    <c:v>0.144</c:v>
                  </c:pt>
                  <c:pt idx="32">
                    <c:v>0.148</c:v>
                  </c:pt>
                  <c:pt idx="33">
                    <c:v>0.152</c:v>
                  </c:pt>
                  <c:pt idx="34">
                    <c:v>0.156</c:v>
                  </c:pt>
                  <c:pt idx="35">
                    <c:v>0.16</c:v>
                  </c:pt>
                  <c:pt idx="36">
                    <c:v>0.164</c:v>
                  </c:pt>
                  <c:pt idx="37">
                    <c:v>0.168</c:v>
                  </c:pt>
                  <c:pt idx="38">
                    <c:v>0.172</c:v>
                  </c:pt>
                  <c:pt idx="39">
                    <c:v>0.176000000000001</c:v>
                  </c:pt>
                  <c:pt idx="40">
                    <c:v>0.180000000000001</c:v>
                  </c:pt>
                  <c:pt idx="41">
                    <c:v>0.184000000000001</c:v>
                  </c:pt>
                  <c:pt idx="42">
                    <c:v>0.188000000000001</c:v>
                  </c:pt>
                  <c:pt idx="43">
                    <c:v>0.192000000000001</c:v>
                  </c:pt>
                  <c:pt idx="44">
                    <c:v>0.196000000000001</c:v>
                  </c:pt>
                  <c:pt idx="45">
                    <c:v>0.200000000000001</c:v>
                  </c:pt>
                  <c:pt idx="46">
                    <c:v>0.204000000000001</c:v>
                  </c:pt>
                  <c:pt idx="47">
                    <c:v>0.208000000000001</c:v>
                  </c:pt>
                  <c:pt idx="48">
                    <c:v>0.212000000000001</c:v>
                  </c:pt>
                  <c:pt idx="49">
                    <c:v>0.216000000000001</c:v>
                  </c:pt>
                  <c:pt idx="50">
                    <c:v>0.22</c:v>
                  </c:pt>
                  <c:pt idx="51">
                    <c:v>0.224</c:v>
                  </c:pt>
                  <c:pt idx="52">
                    <c:v>0.228</c:v>
                  </c:pt>
                  <c:pt idx="53">
                    <c:v>0.232</c:v>
                  </c:pt>
                  <c:pt idx="54">
                    <c:v>0.236</c:v>
                  </c:pt>
                  <c:pt idx="55">
                    <c:v>0.24</c:v>
                  </c:pt>
                  <c:pt idx="56">
                    <c:v>0.244</c:v>
                  </c:pt>
                  <c:pt idx="57">
                    <c:v>0.248</c:v>
                  </c:pt>
                  <c:pt idx="58">
                    <c:v>0.252</c:v>
                  </c:pt>
                  <c:pt idx="59">
                    <c:v>0.256</c:v>
                  </c:pt>
                  <c:pt idx="60">
                    <c:v>0.26</c:v>
                  </c:pt>
                  <c:pt idx="61">
                    <c:v>0.264</c:v>
                  </c:pt>
                  <c:pt idx="62">
                    <c:v>0.268</c:v>
                  </c:pt>
                  <c:pt idx="63">
                    <c:v>0.272</c:v>
                  </c:pt>
                  <c:pt idx="64">
                    <c:v>0.276</c:v>
                  </c:pt>
                  <c:pt idx="65">
                    <c:v>0.28</c:v>
                  </c:pt>
                  <c:pt idx="66">
                    <c:v>0.284</c:v>
                  </c:pt>
                  <c:pt idx="67">
                    <c:v>0.288</c:v>
                  </c:pt>
                  <c:pt idx="68">
                    <c:v>0.292</c:v>
                  </c:pt>
                  <c:pt idx="69">
                    <c:v>0.296</c:v>
                  </c:pt>
                  <c:pt idx="70">
                    <c:v>0.3</c:v>
                  </c:pt>
                  <c:pt idx="71">
                    <c:v>0.304</c:v>
                  </c:pt>
                  <c:pt idx="72">
                    <c:v>0.308</c:v>
                  </c:pt>
                  <c:pt idx="73">
                    <c:v>0.312</c:v>
                  </c:pt>
                  <c:pt idx="74">
                    <c:v>0.316</c:v>
                  </c:pt>
                  <c:pt idx="75">
                    <c:v>0.32</c:v>
                  </c:pt>
                  <c:pt idx="76">
                    <c:v>0.324</c:v>
                  </c:pt>
                  <c:pt idx="77">
                    <c:v>0.328</c:v>
                  </c:pt>
                  <c:pt idx="78">
                    <c:v>0.332</c:v>
                  </c:pt>
                  <c:pt idx="79">
                    <c:v>0.336</c:v>
                  </c:pt>
                  <c:pt idx="80">
                    <c:v>0.34</c:v>
                  </c:pt>
                  <c:pt idx="81">
                    <c:v>0.344</c:v>
                  </c:pt>
                  <c:pt idx="82">
                    <c:v>0.348</c:v>
                  </c:pt>
                  <c:pt idx="83">
                    <c:v>0.352</c:v>
                  </c:pt>
                  <c:pt idx="84">
                    <c:v>0.356</c:v>
                  </c:pt>
                  <c:pt idx="85">
                    <c:v>0.36</c:v>
                  </c:pt>
                  <c:pt idx="86">
                    <c:v>0.364</c:v>
                  </c:pt>
                  <c:pt idx="87">
                    <c:v>0.368</c:v>
                  </c:pt>
                  <c:pt idx="88">
                    <c:v>0.372</c:v>
                  </c:pt>
                  <c:pt idx="89">
                    <c:v>0.376</c:v>
                  </c:pt>
                  <c:pt idx="90">
                    <c:v>0.38</c:v>
                  </c:pt>
                  <c:pt idx="91">
                    <c:v>0.384</c:v>
                  </c:pt>
                  <c:pt idx="92">
                    <c:v>0.388</c:v>
                  </c:pt>
                  <c:pt idx="93">
                    <c:v>0.392</c:v>
                  </c:pt>
                  <c:pt idx="94">
                    <c:v>0.396</c:v>
                  </c:pt>
                  <c:pt idx="95">
                    <c:v>0.4</c:v>
                  </c:pt>
                  <c:pt idx="96">
                    <c:v>0.404</c:v>
                  </c:pt>
                  <c:pt idx="97">
                    <c:v>0.408</c:v>
                  </c:pt>
                  <c:pt idx="98">
                    <c:v>0.412</c:v>
                  </c:pt>
                  <c:pt idx="99">
                    <c:v>0.416</c:v>
                  </c:pt>
                  <c:pt idx="100">
                    <c:v>0.42</c:v>
                  </c:pt>
                  <c:pt idx="101">
                    <c:v>0.416</c:v>
                  </c:pt>
                  <c:pt idx="102">
                    <c:v>0.412</c:v>
                  </c:pt>
                  <c:pt idx="103">
                    <c:v>0.408</c:v>
                  </c:pt>
                  <c:pt idx="104">
                    <c:v>0.404</c:v>
                  </c:pt>
                  <c:pt idx="105">
                    <c:v>0.4</c:v>
                  </c:pt>
                  <c:pt idx="106">
                    <c:v>0.396</c:v>
                  </c:pt>
                  <c:pt idx="107">
                    <c:v>0.392</c:v>
                  </c:pt>
                  <c:pt idx="108">
                    <c:v>0.388</c:v>
                  </c:pt>
                  <c:pt idx="109">
                    <c:v>0.384</c:v>
                  </c:pt>
                  <c:pt idx="110">
                    <c:v>0.38</c:v>
                  </c:pt>
                  <c:pt idx="111">
                    <c:v>0.376</c:v>
                  </c:pt>
                  <c:pt idx="112">
                    <c:v>0.372</c:v>
                  </c:pt>
                  <c:pt idx="113">
                    <c:v>0.368</c:v>
                  </c:pt>
                  <c:pt idx="114">
                    <c:v>0.364</c:v>
                  </c:pt>
                  <c:pt idx="115">
                    <c:v>0.36</c:v>
                  </c:pt>
                  <c:pt idx="116">
                    <c:v>0.356</c:v>
                  </c:pt>
                  <c:pt idx="117">
                    <c:v>0.352</c:v>
                  </c:pt>
                  <c:pt idx="118">
                    <c:v>0.348</c:v>
                  </c:pt>
                  <c:pt idx="119">
                    <c:v>0.344</c:v>
                  </c:pt>
                  <c:pt idx="120">
                    <c:v>0.34</c:v>
                  </c:pt>
                  <c:pt idx="121">
                    <c:v>0.336</c:v>
                  </c:pt>
                  <c:pt idx="122">
                    <c:v>0.332</c:v>
                  </c:pt>
                  <c:pt idx="123">
                    <c:v>0.328</c:v>
                  </c:pt>
                  <c:pt idx="124">
                    <c:v>0.324</c:v>
                  </c:pt>
                  <c:pt idx="125">
                    <c:v>0.32</c:v>
                  </c:pt>
                  <c:pt idx="126">
                    <c:v>0.316</c:v>
                  </c:pt>
                  <c:pt idx="127">
                    <c:v>0.312</c:v>
                  </c:pt>
                  <c:pt idx="128">
                    <c:v>0.308</c:v>
                  </c:pt>
                  <c:pt idx="129">
                    <c:v>0.304</c:v>
                  </c:pt>
                  <c:pt idx="130">
                    <c:v>0.3</c:v>
                  </c:pt>
                  <c:pt idx="131">
                    <c:v>0.296</c:v>
                  </c:pt>
                  <c:pt idx="132">
                    <c:v>0.292</c:v>
                  </c:pt>
                  <c:pt idx="133">
                    <c:v>0.288</c:v>
                  </c:pt>
                  <c:pt idx="134">
                    <c:v>0.284</c:v>
                  </c:pt>
                  <c:pt idx="135">
                    <c:v>0.28</c:v>
                  </c:pt>
                  <c:pt idx="136">
                    <c:v>0.276</c:v>
                  </c:pt>
                  <c:pt idx="137">
                    <c:v>0.272</c:v>
                  </c:pt>
                  <c:pt idx="138">
                    <c:v>0.268</c:v>
                  </c:pt>
                  <c:pt idx="139">
                    <c:v>0.264</c:v>
                  </c:pt>
                  <c:pt idx="140">
                    <c:v>0.26</c:v>
                  </c:pt>
                  <c:pt idx="141">
                    <c:v>0.256</c:v>
                  </c:pt>
                  <c:pt idx="142">
                    <c:v>0.252</c:v>
                  </c:pt>
                  <c:pt idx="143">
                    <c:v>0.248</c:v>
                  </c:pt>
                  <c:pt idx="144">
                    <c:v>0.244</c:v>
                  </c:pt>
                  <c:pt idx="145">
                    <c:v>0.24</c:v>
                  </c:pt>
                  <c:pt idx="146">
                    <c:v>0.236</c:v>
                  </c:pt>
                  <c:pt idx="147">
                    <c:v>0.232</c:v>
                  </c:pt>
                  <c:pt idx="148">
                    <c:v>0.228</c:v>
                  </c:pt>
                  <c:pt idx="149">
                    <c:v>0.224</c:v>
                  </c:pt>
                  <c:pt idx="150">
                    <c:v>0.22</c:v>
                  </c:pt>
                  <c:pt idx="151">
                    <c:v>0.216</c:v>
                  </c:pt>
                  <c:pt idx="152">
                    <c:v>0.212</c:v>
                  </c:pt>
                  <c:pt idx="153">
                    <c:v>0.208</c:v>
                  </c:pt>
                  <c:pt idx="154">
                    <c:v>0.204</c:v>
                  </c:pt>
                  <c:pt idx="155">
                    <c:v>0.2</c:v>
                  </c:pt>
                  <c:pt idx="156">
                    <c:v>0.196</c:v>
                  </c:pt>
                  <c:pt idx="157">
                    <c:v>0.192</c:v>
                  </c:pt>
                  <c:pt idx="158">
                    <c:v>0.188</c:v>
                  </c:pt>
                  <c:pt idx="159">
                    <c:v>0.184</c:v>
                  </c:pt>
                  <c:pt idx="160">
                    <c:v>0.18</c:v>
                  </c:pt>
                  <c:pt idx="161">
                    <c:v>0.176</c:v>
                  </c:pt>
                  <c:pt idx="162">
                    <c:v>0.172</c:v>
                  </c:pt>
                  <c:pt idx="163">
                    <c:v>0.167999999999999</c:v>
                  </c:pt>
                  <c:pt idx="164">
                    <c:v>0.163999999999999</c:v>
                  </c:pt>
                  <c:pt idx="165">
                    <c:v>0.159999999999999</c:v>
                  </c:pt>
                  <c:pt idx="166">
                    <c:v>0.155999999999999</c:v>
                  </c:pt>
                  <c:pt idx="167">
                    <c:v>0.151999999999999</c:v>
                  </c:pt>
                  <c:pt idx="168">
                    <c:v>0.147999999999999</c:v>
                  </c:pt>
                  <c:pt idx="169">
                    <c:v>0.143999999999999</c:v>
                  </c:pt>
                  <c:pt idx="170">
                    <c:v>0.139999999999999</c:v>
                  </c:pt>
                  <c:pt idx="171">
                    <c:v>0.135999999999999</c:v>
                  </c:pt>
                  <c:pt idx="172">
                    <c:v>0.131999999999999</c:v>
                  </c:pt>
                  <c:pt idx="173">
                    <c:v>0.127999999999999</c:v>
                  </c:pt>
                  <c:pt idx="174">
                    <c:v>0.123999999999999</c:v>
                  </c:pt>
                  <c:pt idx="175">
                    <c:v>0.119999999999999</c:v>
                  </c:pt>
                  <c:pt idx="176">
                    <c:v>0.115999999999999</c:v>
                  </c:pt>
                  <c:pt idx="177">
                    <c:v>0.111999999999999</c:v>
                  </c:pt>
                  <c:pt idx="178">
                    <c:v>0.107999999999999</c:v>
                  </c:pt>
                  <c:pt idx="179">
                    <c:v>0.103999999999999</c:v>
                  </c:pt>
                  <c:pt idx="180">
                    <c:v>0.0999999999999993</c:v>
                  </c:pt>
                  <c:pt idx="181">
                    <c:v>0.0959999999999993</c:v>
                  </c:pt>
                  <c:pt idx="182">
                    <c:v>0.0919999999999993</c:v>
                  </c:pt>
                  <c:pt idx="183">
                    <c:v>0.0879999999999993</c:v>
                  </c:pt>
                  <c:pt idx="184">
                    <c:v>0.0839999999999993</c:v>
                  </c:pt>
                  <c:pt idx="185">
                    <c:v>0.0799999999999992</c:v>
                  </c:pt>
                  <c:pt idx="186">
                    <c:v>0.0759999999999992</c:v>
                  </c:pt>
                  <c:pt idx="187">
                    <c:v>0.0719999999999992</c:v>
                  </c:pt>
                  <c:pt idx="188">
                    <c:v>0.0679999999999992</c:v>
                  </c:pt>
                  <c:pt idx="189">
                    <c:v>0.0639999999999991</c:v>
                  </c:pt>
                  <c:pt idx="190">
                    <c:v>0.0599999999999991</c:v>
                  </c:pt>
                  <c:pt idx="191">
                    <c:v>0.0559999999999991</c:v>
                  </c:pt>
                  <c:pt idx="192">
                    <c:v>0.0519999999999991</c:v>
                  </c:pt>
                  <c:pt idx="193">
                    <c:v>0.0479999999999991</c:v>
                  </c:pt>
                  <c:pt idx="194">
                    <c:v>0.0439999999999991</c:v>
                  </c:pt>
                  <c:pt idx="195">
                    <c:v>0.0399999999999991</c:v>
                  </c:pt>
                  <c:pt idx="196">
                    <c:v>0.0359999999999991</c:v>
                  </c:pt>
                  <c:pt idx="197">
                    <c:v>0.0319999999999991</c:v>
                  </c:pt>
                  <c:pt idx="198">
                    <c:v>0.027999999999999</c:v>
                  </c:pt>
                  <c:pt idx="199">
                    <c:v>0.023999999999999</c:v>
                  </c:pt>
                  <c:pt idx="200">
                    <c:v>0.019999999999999</c:v>
                  </c:pt>
                </c:numCache>
              </c:numRef>
            </c:minus>
            <c:spPr>
              <a:ln w="127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'Counter Clockwise Reversals'!$BD$51:$BD$251</c:f>
              <c:numCache>
                <c:formatCode>General</c:formatCode>
                <c:ptCount val="201"/>
                <c:pt idx="0">
                  <c:v>-3.750267091603563</c:v>
                </c:pt>
                <c:pt idx="1">
                  <c:v>-3.710244826492221</c:v>
                </c:pt>
                <c:pt idx="2">
                  <c:v>-3.670222561380878</c:v>
                </c:pt>
                <c:pt idx="3">
                  <c:v>-3.630200296269536</c:v>
                </c:pt>
                <c:pt idx="4">
                  <c:v>-3.590178031158194</c:v>
                </c:pt>
                <c:pt idx="5">
                  <c:v>-3.550155766046852</c:v>
                </c:pt>
                <c:pt idx="6">
                  <c:v>-3.51013350093551</c:v>
                </c:pt>
                <c:pt idx="7">
                  <c:v>-3.470111235824167</c:v>
                </c:pt>
                <c:pt idx="8">
                  <c:v>-3.430088970712823</c:v>
                </c:pt>
                <c:pt idx="9">
                  <c:v>-3.390066705601483</c:v>
                </c:pt>
                <c:pt idx="10">
                  <c:v>-3.350044440490139</c:v>
                </c:pt>
                <c:pt idx="11">
                  <c:v>-3.310022175378786</c:v>
                </c:pt>
                <c:pt idx="12">
                  <c:v>-3.269999910267456</c:v>
                </c:pt>
                <c:pt idx="13">
                  <c:v>-3.229977645156114</c:v>
                </c:pt>
                <c:pt idx="14">
                  <c:v>-3.189955380044772</c:v>
                </c:pt>
                <c:pt idx="15">
                  <c:v>-3.14993311493343</c:v>
                </c:pt>
                <c:pt idx="16">
                  <c:v>-3.109910849822087</c:v>
                </c:pt>
                <c:pt idx="17">
                  <c:v>-3.069888584710744</c:v>
                </c:pt>
                <c:pt idx="18">
                  <c:v>-3.029866319599403</c:v>
                </c:pt>
                <c:pt idx="19">
                  <c:v>-2.98984405448806</c:v>
                </c:pt>
                <c:pt idx="20">
                  <c:v>-2.94982178937672</c:v>
                </c:pt>
                <c:pt idx="21">
                  <c:v>-2.909799524265376</c:v>
                </c:pt>
                <c:pt idx="22">
                  <c:v>-2.869777259154034</c:v>
                </c:pt>
                <c:pt idx="23">
                  <c:v>-2.829754994042692</c:v>
                </c:pt>
                <c:pt idx="24">
                  <c:v>-2.78973272893135</c:v>
                </c:pt>
                <c:pt idx="25">
                  <c:v>-2.749710463820008</c:v>
                </c:pt>
                <c:pt idx="26">
                  <c:v>-2.709688198708664</c:v>
                </c:pt>
                <c:pt idx="27">
                  <c:v>-2.669665933597323</c:v>
                </c:pt>
                <c:pt idx="28">
                  <c:v>-2.629643668485981</c:v>
                </c:pt>
                <c:pt idx="29">
                  <c:v>-2.589621403374639</c:v>
                </c:pt>
                <c:pt idx="30">
                  <c:v>-2.549599138263297</c:v>
                </c:pt>
                <c:pt idx="31">
                  <c:v>-2.509576873151954</c:v>
                </c:pt>
                <c:pt idx="32">
                  <c:v>-2.469554608040612</c:v>
                </c:pt>
                <c:pt idx="33">
                  <c:v>-2.42953234292927</c:v>
                </c:pt>
                <c:pt idx="34">
                  <c:v>-2.389510077817927</c:v>
                </c:pt>
                <c:pt idx="35">
                  <c:v>-2.349487812706585</c:v>
                </c:pt>
                <c:pt idx="36">
                  <c:v>-2.309465547595243</c:v>
                </c:pt>
                <c:pt idx="37">
                  <c:v>-2.269443282483901</c:v>
                </c:pt>
                <c:pt idx="38">
                  <c:v>-2.229421017372558</c:v>
                </c:pt>
                <c:pt idx="39">
                  <c:v>-2.189398752261217</c:v>
                </c:pt>
                <c:pt idx="40">
                  <c:v>-2.149376487149874</c:v>
                </c:pt>
                <c:pt idx="41">
                  <c:v>-2.109354222038532</c:v>
                </c:pt>
                <c:pt idx="42">
                  <c:v>-2.06933195692719</c:v>
                </c:pt>
                <c:pt idx="43">
                  <c:v>-2.029309691815848</c:v>
                </c:pt>
                <c:pt idx="44">
                  <c:v>-1.989287426704506</c:v>
                </c:pt>
                <c:pt idx="45">
                  <c:v>-1.949265161593164</c:v>
                </c:pt>
                <c:pt idx="46">
                  <c:v>-1.909242896481822</c:v>
                </c:pt>
                <c:pt idx="47">
                  <c:v>-1.86922063137048</c:v>
                </c:pt>
                <c:pt idx="48">
                  <c:v>-1.829198366259138</c:v>
                </c:pt>
                <c:pt idx="49">
                  <c:v>-1.789176101147796</c:v>
                </c:pt>
                <c:pt idx="50">
                  <c:v>-1.749153836036454</c:v>
                </c:pt>
                <c:pt idx="51">
                  <c:v>-1.709131570925112</c:v>
                </c:pt>
                <c:pt idx="52">
                  <c:v>-1.66910930581377</c:v>
                </c:pt>
                <c:pt idx="53">
                  <c:v>-1.629087040702428</c:v>
                </c:pt>
                <c:pt idx="54">
                  <c:v>-1.589064775591086</c:v>
                </c:pt>
                <c:pt idx="55">
                  <c:v>-1.549042510479744</c:v>
                </c:pt>
                <c:pt idx="56">
                  <c:v>-1.509020245368402</c:v>
                </c:pt>
                <c:pt idx="57">
                  <c:v>-1.46899798025706</c:v>
                </c:pt>
                <c:pt idx="58">
                  <c:v>-1.428975715145718</c:v>
                </c:pt>
                <c:pt idx="59">
                  <c:v>-1.388953450034376</c:v>
                </c:pt>
                <c:pt idx="60">
                  <c:v>-1.348931184923034</c:v>
                </c:pt>
                <c:pt idx="61">
                  <c:v>-1.308908919811692</c:v>
                </c:pt>
                <c:pt idx="62">
                  <c:v>-1.26888665470035</c:v>
                </c:pt>
                <c:pt idx="63">
                  <c:v>-1.228864389589008</c:v>
                </c:pt>
                <c:pt idx="64">
                  <c:v>-1.188842124477666</c:v>
                </c:pt>
                <c:pt idx="65">
                  <c:v>-1.148819859366324</c:v>
                </c:pt>
                <c:pt idx="66">
                  <c:v>-1.108797594254982</c:v>
                </c:pt>
                <c:pt idx="67">
                  <c:v>-1.06877532914364</c:v>
                </c:pt>
                <c:pt idx="68">
                  <c:v>-1.028753064032298</c:v>
                </c:pt>
                <c:pt idx="69">
                  <c:v>-0.988730798920956</c:v>
                </c:pt>
                <c:pt idx="70">
                  <c:v>-0.948708533809614</c:v>
                </c:pt>
                <c:pt idx="71">
                  <c:v>-0.908686268698272</c:v>
                </c:pt>
                <c:pt idx="72">
                  <c:v>-0.868664003586929</c:v>
                </c:pt>
                <c:pt idx="73">
                  <c:v>-0.828641738475587</c:v>
                </c:pt>
                <c:pt idx="74">
                  <c:v>-0.788619473364245</c:v>
                </c:pt>
                <c:pt idx="75">
                  <c:v>-0.748597208252903</c:v>
                </c:pt>
                <c:pt idx="76">
                  <c:v>-0.708574943141561</c:v>
                </c:pt>
                <c:pt idx="77">
                  <c:v>-0.668552678030219</c:v>
                </c:pt>
                <c:pt idx="78">
                  <c:v>-0.628530412918877</c:v>
                </c:pt>
                <c:pt idx="79">
                  <c:v>-0.588508147807535</c:v>
                </c:pt>
                <c:pt idx="80">
                  <c:v>-0.548485882696193</c:v>
                </c:pt>
                <c:pt idx="81">
                  <c:v>-0.508463617584851</c:v>
                </c:pt>
                <c:pt idx="82">
                  <c:v>-0.468441352473508</c:v>
                </c:pt>
                <c:pt idx="83">
                  <c:v>-0.428419087362166</c:v>
                </c:pt>
                <c:pt idx="84">
                  <c:v>-0.388396822250824</c:v>
                </c:pt>
                <c:pt idx="85">
                  <c:v>-0.348374557139482</c:v>
                </c:pt>
                <c:pt idx="86">
                  <c:v>-0.30835229202814</c:v>
                </c:pt>
                <c:pt idx="87">
                  <c:v>-0.268330026916798</c:v>
                </c:pt>
                <c:pt idx="88">
                  <c:v>-0.228307761805456</c:v>
                </c:pt>
                <c:pt idx="89">
                  <c:v>-0.188285496694114</c:v>
                </c:pt>
                <c:pt idx="90">
                  <c:v>-0.148263231582772</c:v>
                </c:pt>
                <c:pt idx="91">
                  <c:v>-0.10824096647143</c:v>
                </c:pt>
                <c:pt idx="92">
                  <c:v>-0.0682187013600876</c:v>
                </c:pt>
                <c:pt idx="93">
                  <c:v>-0.0281964362487455</c:v>
                </c:pt>
                <c:pt idx="94">
                  <c:v>0.0118258288625966</c:v>
                </c:pt>
                <c:pt idx="95">
                  <c:v>0.0518480939739386</c:v>
                </c:pt>
                <c:pt idx="96">
                  <c:v>0.0918703590852807</c:v>
                </c:pt>
                <c:pt idx="97">
                  <c:v>0.131892624196623</c:v>
                </c:pt>
                <c:pt idx="98">
                  <c:v>0.171914889307965</c:v>
                </c:pt>
                <c:pt idx="99">
                  <c:v>0.211937154419307</c:v>
                </c:pt>
                <c:pt idx="100">
                  <c:v>0.251959419530649</c:v>
                </c:pt>
                <c:pt idx="101">
                  <c:v>0.291981684641991</c:v>
                </c:pt>
                <c:pt idx="102">
                  <c:v>0.332003949753333</c:v>
                </c:pt>
                <c:pt idx="103">
                  <c:v>0.372026214864675</c:v>
                </c:pt>
                <c:pt idx="104">
                  <c:v>0.412048479976017</c:v>
                </c:pt>
                <c:pt idx="105">
                  <c:v>0.45207074508736</c:v>
                </c:pt>
                <c:pt idx="106">
                  <c:v>0.492093010198702</c:v>
                </c:pt>
                <c:pt idx="107">
                  <c:v>0.532115275310044</c:v>
                </c:pt>
                <c:pt idx="108">
                  <c:v>0.572137540421386</c:v>
                </c:pt>
                <c:pt idx="109">
                  <c:v>0.612159805532728</c:v>
                </c:pt>
                <c:pt idx="110">
                  <c:v>0.65218207064407</c:v>
                </c:pt>
                <c:pt idx="111">
                  <c:v>0.692204335755412</c:v>
                </c:pt>
                <c:pt idx="112">
                  <c:v>0.732226600866754</c:v>
                </c:pt>
                <c:pt idx="113">
                  <c:v>0.772248865978096</c:v>
                </c:pt>
                <c:pt idx="114">
                  <c:v>0.812271131089438</c:v>
                </c:pt>
                <c:pt idx="115">
                  <c:v>0.852293396200781</c:v>
                </c:pt>
                <c:pt idx="116">
                  <c:v>0.892315661312123</c:v>
                </c:pt>
                <c:pt idx="117">
                  <c:v>0.932337926423465</c:v>
                </c:pt>
                <c:pt idx="118">
                  <c:v>0.972360191534807</c:v>
                </c:pt>
                <c:pt idx="119">
                  <c:v>1.01238245664615</c:v>
                </c:pt>
                <c:pt idx="120">
                  <c:v>1.052404721757491</c:v>
                </c:pt>
                <c:pt idx="121">
                  <c:v>1.092426986868833</c:v>
                </c:pt>
                <c:pt idx="122">
                  <c:v>1.132449251980175</c:v>
                </c:pt>
                <c:pt idx="123">
                  <c:v>1.172471517091517</c:v>
                </c:pt>
                <c:pt idx="124">
                  <c:v>1.212493782202859</c:v>
                </c:pt>
                <c:pt idx="125">
                  <c:v>1.252516047314201</c:v>
                </c:pt>
                <c:pt idx="126">
                  <c:v>1.292538312425543</c:v>
                </c:pt>
                <c:pt idx="127">
                  <c:v>1.332560577536885</c:v>
                </c:pt>
                <c:pt idx="128">
                  <c:v>1.372582842648227</c:v>
                </c:pt>
                <c:pt idx="129">
                  <c:v>1.412605107759569</c:v>
                </c:pt>
                <c:pt idx="130">
                  <c:v>1.452627372870911</c:v>
                </c:pt>
                <c:pt idx="131">
                  <c:v>1.492649637982253</c:v>
                </c:pt>
                <c:pt idx="132">
                  <c:v>1.532671903093595</c:v>
                </c:pt>
                <c:pt idx="133">
                  <c:v>1.572694168204937</c:v>
                </c:pt>
                <c:pt idx="134">
                  <c:v>1.61271643331628</c:v>
                </c:pt>
                <c:pt idx="135">
                  <c:v>1.652738698427621</c:v>
                </c:pt>
                <c:pt idx="136">
                  <c:v>1.692760963538963</c:v>
                </c:pt>
                <c:pt idx="137">
                  <c:v>1.732783228650305</c:v>
                </c:pt>
                <c:pt idx="138">
                  <c:v>1.772805493761647</c:v>
                </c:pt>
                <c:pt idx="139">
                  <c:v>1.812827758872989</c:v>
                </c:pt>
                <c:pt idx="140">
                  <c:v>1.852850023984331</c:v>
                </c:pt>
                <c:pt idx="141">
                  <c:v>1.892872289095673</c:v>
                </c:pt>
                <c:pt idx="142">
                  <c:v>1.932894554207015</c:v>
                </c:pt>
                <c:pt idx="143">
                  <c:v>1.972916819318357</c:v>
                </c:pt>
                <c:pt idx="144">
                  <c:v>2.012939084429699</c:v>
                </c:pt>
                <c:pt idx="145">
                  <c:v>2.052961349541041</c:v>
                </c:pt>
                <c:pt idx="146">
                  <c:v>2.092983614652383</c:v>
                </c:pt>
                <c:pt idx="147">
                  <c:v>2.133005879763726</c:v>
                </c:pt>
                <c:pt idx="148">
                  <c:v>2.173028144875068</c:v>
                </c:pt>
                <c:pt idx="149">
                  <c:v>2.21305040998641</c:v>
                </c:pt>
                <c:pt idx="150">
                  <c:v>2.253072675097752</c:v>
                </c:pt>
                <c:pt idx="151">
                  <c:v>2.293094940209094</c:v>
                </c:pt>
                <c:pt idx="152">
                  <c:v>2.333117205320436</c:v>
                </c:pt>
                <c:pt idx="153">
                  <c:v>2.373139470431779</c:v>
                </c:pt>
                <c:pt idx="154">
                  <c:v>2.413161735543121</c:v>
                </c:pt>
                <c:pt idx="155">
                  <c:v>2.453184000654463</c:v>
                </c:pt>
                <c:pt idx="156">
                  <c:v>2.493206265765806</c:v>
                </c:pt>
                <c:pt idx="157">
                  <c:v>2.533228530877148</c:v>
                </c:pt>
                <c:pt idx="158">
                  <c:v>2.57325079598849</c:v>
                </c:pt>
                <c:pt idx="159">
                  <c:v>2.613273061099832</c:v>
                </c:pt>
                <c:pt idx="160">
                  <c:v>2.653295326211174</c:v>
                </c:pt>
                <c:pt idx="161">
                  <c:v>2.693317591322517</c:v>
                </c:pt>
                <c:pt idx="162">
                  <c:v>2.73333985643386</c:v>
                </c:pt>
                <c:pt idx="163">
                  <c:v>2.773362121545201</c:v>
                </c:pt>
                <c:pt idx="164">
                  <c:v>2.813384386656543</c:v>
                </c:pt>
                <c:pt idx="165">
                  <c:v>2.853406651767885</c:v>
                </c:pt>
                <c:pt idx="166">
                  <c:v>2.893428916879217</c:v>
                </c:pt>
                <c:pt idx="167">
                  <c:v>2.93345118199057</c:v>
                </c:pt>
                <c:pt idx="168">
                  <c:v>2.973473447101912</c:v>
                </c:pt>
                <c:pt idx="169">
                  <c:v>3.013495712213254</c:v>
                </c:pt>
                <c:pt idx="170">
                  <c:v>3.053517977324596</c:v>
                </c:pt>
                <c:pt idx="171">
                  <c:v>3.093540242435938</c:v>
                </c:pt>
                <c:pt idx="172">
                  <c:v>3.133562507547281</c:v>
                </c:pt>
                <c:pt idx="173">
                  <c:v>3.173584772658623</c:v>
                </c:pt>
                <c:pt idx="174">
                  <c:v>3.213607037769965</c:v>
                </c:pt>
                <c:pt idx="175">
                  <c:v>3.253629302881307</c:v>
                </c:pt>
                <c:pt idx="176">
                  <c:v>3.29365156799265</c:v>
                </c:pt>
                <c:pt idx="177">
                  <c:v>3.333673833103992</c:v>
                </c:pt>
                <c:pt idx="178">
                  <c:v>3.373696098215334</c:v>
                </c:pt>
                <c:pt idx="179">
                  <c:v>3.413718363326677</c:v>
                </c:pt>
                <c:pt idx="180">
                  <c:v>3.453740628438019</c:v>
                </c:pt>
                <c:pt idx="181">
                  <c:v>3.49376289354936</c:v>
                </c:pt>
                <c:pt idx="182">
                  <c:v>3.533785158660703</c:v>
                </c:pt>
                <c:pt idx="183">
                  <c:v>3.573807423772045</c:v>
                </c:pt>
                <c:pt idx="184">
                  <c:v>3.613829688883388</c:v>
                </c:pt>
                <c:pt idx="185">
                  <c:v>3.65385195399473</c:v>
                </c:pt>
                <c:pt idx="186">
                  <c:v>3.693874219106072</c:v>
                </c:pt>
                <c:pt idx="187">
                  <c:v>3.733896484217414</c:v>
                </c:pt>
                <c:pt idx="188">
                  <c:v>3.773918749328756</c:v>
                </c:pt>
                <c:pt idx="189">
                  <c:v>3.813941014440099</c:v>
                </c:pt>
                <c:pt idx="190">
                  <c:v>3.853963279551441</c:v>
                </c:pt>
                <c:pt idx="191">
                  <c:v>3.893985544662783</c:v>
                </c:pt>
                <c:pt idx="192">
                  <c:v>3.934007809774124</c:v>
                </c:pt>
                <c:pt idx="193">
                  <c:v>3.974030074885468</c:v>
                </c:pt>
                <c:pt idx="194">
                  <c:v>4.014052339996804</c:v>
                </c:pt>
                <c:pt idx="195">
                  <c:v>4.054074605108148</c:v>
                </c:pt>
                <c:pt idx="196">
                  <c:v>4.094096870219473</c:v>
                </c:pt>
                <c:pt idx="197">
                  <c:v>4.134119135330836</c:v>
                </c:pt>
                <c:pt idx="198">
                  <c:v>4.174141400442178</c:v>
                </c:pt>
                <c:pt idx="199">
                  <c:v>4.21416366555352</c:v>
                </c:pt>
                <c:pt idx="200">
                  <c:v>4.254185930664849</c:v>
                </c:pt>
              </c:numCache>
            </c:numRef>
          </c:xVal>
          <c:yVal>
            <c:numRef>
              <c:f>'Counter Clockwise Reversals'!$BG$51:$BG$251</c:f>
              <c:numCache>
                <c:formatCode>General</c:formatCode>
                <c:ptCount val="201"/>
                <c:pt idx="0">
                  <c:v>4.0</c:v>
                </c:pt>
                <c:pt idx="1">
                  <c:v>4.0</c:v>
                </c:pt>
                <c:pt idx="2">
                  <c:v>4.0</c:v>
                </c:pt>
                <c:pt idx="3">
                  <c:v>4.0</c:v>
                </c:pt>
                <c:pt idx="4">
                  <c:v>4.0</c:v>
                </c:pt>
                <c:pt idx="5">
                  <c:v>4.0</c:v>
                </c:pt>
                <c:pt idx="6">
                  <c:v>4.0</c:v>
                </c:pt>
                <c:pt idx="7">
                  <c:v>4.0</c:v>
                </c:pt>
                <c:pt idx="8">
                  <c:v>4.0</c:v>
                </c:pt>
                <c:pt idx="9">
                  <c:v>4.0</c:v>
                </c:pt>
                <c:pt idx="10">
                  <c:v>4.0</c:v>
                </c:pt>
                <c:pt idx="11">
                  <c:v>4.0</c:v>
                </c:pt>
                <c:pt idx="12">
                  <c:v>4.0</c:v>
                </c:pt>
                <c:pt idx="13">
                  <c:v>4.0</c:v>
                </c:pt>
                <c:pt idx="14">
                  <c:v>4.0</c:v>
                </c:pt>
                <c:pt idx="15">
                  <c:v>4.0</c:v>
                </c:pt>
                <c:pt idx="16">
                  <c:v>4.0</c:v>
                </c:pt>
                <c:pt idx="17">
                  <c:v>4.0</c:v>
                </c:pt>
                <c:pt idx="18">
                  <c:v>4.0</c:v>
                </c:pt>
                <c:pt idx="19">
                  <c:v>4.0</c:v>
                </c:pt>
                <c:pt idx="20">
                  <c:v>4.0</c:v>
                </c:pt>
                <c:pt idx="21">
                  <c:v>4.0</c:v>
                </c:pt>
                <c:pt idx="22">
                  <c:v>4.0</c:v>
                </c:pt>
                <c:pt idx="23">
                  <c:v>4.0</c:v>
                </c:pt>
                <c:pt idx="24">
                  <c:v>4.0</c:v>
                </c:pt>
                <c:pt idx="25">
                  <c:v>4.0</c:v>
                </c:pt>
                <c:pt idx="26">
                  <c:v>4.0</c:v>
                </c:pt>
                <c:pt idx="27">
                  <c:v>4.0</c:v>
                </c:pt>
                <c:pt idx="28">
                  <c:v>4.0</c:v>
                </c:pt>
                <c:pt idx="29">
                  <c:v>4.0</c:v>
                </c:pt>
                <c:pt idx="30">
                  <c:v>4.0</c:v>
                </c:pt>
                <c:pt idx="31">
                  <c:v>4.0</c:v>
                </c:pt>
                <c:pt idx="32">
                  <c:v>4.0</c:v>
                </c:pt>
                <c:pt idx="33">
                  <c:v>4.0</c:v>
                </c:pt>
                <c:pt idx="34">
                  <c:v>4.0</c:v>
                </c:pt>
                <c:pt idx="35">
                  <c:v>4.0</c:v>
                </c:pt>
                <c:pt idx="36">
                  <c:v>4.0</c:v>
                </c:pt>
                <c:pt idx="37">
                  <c:v>4.0</c:v>
                </c:pt>
                <c:pt idx="38">
                  <c:v>4.0</c:v>
                </c:pt>
                <c:pt idx="39">
                  <c:v>4.0</c:v>
                </c:pt>
                <c:pt idx="40">
                  <c:v>4.0</c:v>
                </c:pt>
                <c:pt idx="41">
                  <c:v>4.0</c:v>
                </c:pt>
                <c:pt idx="42">
                  <c:v>4.0</c:v>
                </c:pt>
                <c:pt idx="43">
                  <c:v>4.0</c:v>
                </c:pt>
                <c:pt idx="44">
                  <c:v>4.0</c:v>
                </c:pt>
                <c:pt idx="45">
                  <c:v>4.0</c:v>
                </c:pt>
                <c:pt idx="46">
                  <c:v>4.0</c:v>
                </c:pt>
                <c:pt idx="47">
                  <c:v>4.0</c:v>
                </c:pt>
                <c:pt idx="48">
                  <c:v>4.0</c:v>
                </c:pt>
                <c:pt idx="49">
                  <c:v>4.0</c:v>
                </c:pt>
                <c:pt idx="50">
                  <c:v>4.0</c:v>
                </c:pt>
                <c:pt idx="51">
                  <c:v>4.0</c:v>
                </c:pt>
                <c:pt idx="52">
                  <c:v>4.0</c:v>
                </c:pt>
                <c:pt idx="53">
                  <c:v>4.0</c:v>
                </c:pt>
                <c:pt idx="54">
                  <c:v>4.0</c:v>
                </c:pt>
                <c:pt idx="55">
                  <c:v>4.0</c:v>
                </c:pt>
                <c:pt idx="56">
                  <c:v>4.0</c:v>
                </c:pt>
                <c:pt idx="57">
                  <c:v>4.0</c:v>
                </c:pt>
                <c:pt idx="58">
                  <c:v>4.0</c:v>
                </c:pt>
                <c:pt idx="59">
                  <c:v>4.0</c:v>
                </c:pt>
                <c:pt idx="60">
                  <c:v>4.0</c:v>
                </c:pt>
                <c:pt idx="61">
                  <c:v>4.0</c:v>
                </c:pt>
                <c:pt idx="62">
                  <c:v>4.0</c:v>
                </c:pt>
                <c:pt idx="63">
                  <c:v>4.0</c:v>
                </c:pt>
                <c:pt idx="64">
                  <c:v>4.0</c:v>
                </c:pt>
                <c:pt idx="65">
                  <c:v>4.0</c:v>
                </c:pt>
                <c:pt idx="66">
                  <c:v>4.0</c:v>
                </c:pt>
                <c:pt idx="67">
                  <c:v>4.0</c:v>
                </c:pt>
                <c:pt idx="68">
                  <c:v>4.0</c:v>
                </c:pt>
                <c:pt idx="69">
                  <c:v>4.0</c:v>
                </c:pt>
                <c:pt idx="70">
                  <c:v>4.0</c:v>
                </c:pt>
                <c:pt idx="71">
                  <c:v>4.0</c:v>
                </c:pt>
                <c:pt idx="72">
                  <c:v>4.0</c:v>
                </c:pt>
                <c:pt idx="73">
                  <c:v>4.0</c:v>
                </c:pt>
                <c:pt idx="74">
                  <c:v>4.0</c:v>
                </c:pt>
                <c:pt idx="75">
                  <c:v>4.0</c:v>
                </c:pt>
                <c:pt idx="76">
                  <c:v>4.0</c:v>
                </c:pt>
                <c:pt idx="77">
                  <c:v>4.0</c:v>
                </c:pt>
                <c:pt idx="78">
                  <c:v>4.0</c:v>
                </c:pt>
                <c:pt idx="79">
                  <c:v>4.0</c:v>
                </c:pt>
                <c:pt idx="80">
                  <c:v>4.0</c:v>
                </c:pt>
                <c:pt idx="81">
                  <c:v>4.0</c:v>
                </c:pt>
                <c:pt idx="82">
                  <c:v>4.0</c:v>
                </c:pt>
                <c:pt idx="83">
                  <c:v>4.0</c:v>
                </c:pt>
                <c:pt idx="84">
                  <c:v>4.0</c:v>
                </c:pt>
                <c:pt idx="85">
                  <c:v>4.0</c:v>
                </c:pt>
                <c:pt idx="86">
                  <c:v>4.0</c:v>
                </c:pt>
                <c:pt idx="87">
                  <c:v>4.0</c:v>
                </c:pt>
                <c:pt idx="88">
                  <c:v>4.0</c:v>
                </c:pt>
                <c:pt idx="89">
                  <c:v>4.0</c:v>
                </c:pt>
                <c:pt idx="90">
                  <c:v>4.0</c:v>
                </c:pt>
                <c:pt idx="91">
                  <c:v>4.0</c:v>
                </c:pt>
                <c:pt idx="92">
                  <c:v>4.0</c:v>
                </c:pt>
                <c:pt idx="93">
                  <c:v>4.0</c:v>
                </c:pt>
                <c:pt idx="94">
                  <c:v>4.0</c:v>
                </c:pt>
                <c:pt idx="95">
                  <c:v>4.0</c:v>
                </c:pt>
                <c:pt idx="96">
                  <c:v>4.0</c:v>
                </c:pt>
                <c:pt idx="97">
                  <c:v>4.0</c:v>
                </c:pt>
                <c:pt idx="98">
                  <c:v>4.0</c:v>
                </c:pt>
                <c:pt idx="99">
                  <c:v>4.0</c:v>
                </c:pt>
                <c:pt idx="100">
                  <c:v>4.0</c:v>
                </c:pt>
                <c:pt idx="101">
                  <c:v>4.0</c:v>
                </c:pt>
                <c:pt idx="102">
                  <c:v>4.0</c:v>
                </c:pt>
                <c:pt idx="103">
                  <c:v>4.0</c:v>
                </c:pt>
                <c:pt idx="104">
                  <c:v>4.0</c:v>
                </c:pt>
                <c:pt idx="105">
                  <c:v>4.0</c:v>
                </c:pt>
                <c:pt idx="106">
                  <c:v>4.0</c:v>
                </c:pt>
                <c:pt idx="107">
                  <c:v>4.0</c:v>
                </c:pt>
                <c:pt idx="108">
                  <c:v>4.0</c:v>
                </c:pt>
                <c:pt idx="109">
                  <c:v>4.0</c:v>
                </c:pt>
                <c:pt idx="110">
                  <c:v>4.0</c:v>
                </c:pt>
                <c:pt idx="111">
                  <c:v>4.0</c:v>
                </c:pt>
                <c:pt idx="112">
                  <c:v>4.0</c:v>
                </c:pt>
                <c:pt idx="113">
                  <c:v>4.0</c:v>
                </c:pt>
                <c:pt idx="114">
                  <c:v>4.0</c:v>
                </c:pt>
                <c:pt idx="115">
                  <c:v>4.0</c:v>
                </c:pt>
                <c:pt idx="116">
                  <c:v>4.0</c:v>
                </c:pt>
                <c:pt idx="117">
                  <c:v>4.0</c:v>
                </c:pt>
                <c:pt idx="118">
                  <c:v>4.0</c:v>
                </c:pt>
                <c:pt idx="119">
                  <c:v>4.0</c:v>
                </c:pt>
                <c:pt idx="120">
                  <c:v>4.0</c:v>
                </c:pt>
                <c:pt idx="121">
                  <c:v>4.0</c:v>
                </c:pt>
                <c:pt idx="122">
                  <c:v>4.0</c:v>
                </c:pt>
                <c:pt idx="123">
                  <c:v>4.0</c:v>
                </c:pt>
                <c:pt idx="124">
                  <c:v>4.0</c:v>
                </c:pt>
                <c:pt idx="125">
                  <c:v>4.0</c:v>
                </c:pt>
                <c:pt idx="126">
                  <c:v>4.0</c:v>
                </c:pt>
                <c:pt idx="127">
                  <c:v>4.0</c:v>
                </c:pt>
                <c:pt idx="128">
                  <c:v>4.0</c:v>
                </c:pt>
                <c:pt idx="129">
                  <c:v>4.0</c:v>
                </c:pt>
                <c:pt idx="130">
                  <c:v>4.0</c:v>
                </c:pt>
                <c:pt idx="131">
                  <c:v>4.0</c:v>
                </c:pt>
                <c:pt idx="132">
                  <c:v>4.0</c:v>
                </c:pt>
                <c:pt idx="133">
                  <c:v>4.0</c:v>
                </c:pt>
                <c:pt idx="134">
                  <c:v>4.0</c:v>
                </c:pt>
                <c:pt idx="135">
                  <c:v>4.0</c:v>
                </c:pt>
                <c:pt idx="136">
                  <c:v>4.0</c:v>
                </c:pt>
                <c:pt idx="137">
                  <c:v>4.0</c:v>
                </c:pt>
                <c:pt idx="138">
                  <c:v>4.0</c:v>
                </c:pt>
                <c:pt idx="139">
                  <c:v>4.0</c:v>
                </c:pt>
                <c:pt idx="140">
                  <c:v>4.0</c:v>
                </c:pt>
                <c:pt idx="141">
                  <c:v>4.0</c:v>
                </c:pt>
                <c:pt idx="142">
                  <c:v>4.0</c:v>
                </c:pt>
                <c:pt idx="143">
                  <c:v>4.0</c:v>
                </c:pt>
                <c:pt idx="144">
                  <c:v>4.0</c:v>
                </c:pt>
                <c:pt idx="145">
                  <c:v>4.0</c:v>
                </c:pt>
                <c:pt idx="146">
                  <c:v>4.0</c:v>
                </c:pt>
                <c:pt idx="147">
                  <c:v>4.0</c:v>
                </c:pt>
                <c:pt idx="148">
                  <c:v>4.0</c:v>
                </c:pt>
                <c:pt idx="149">
                  <c:v>4.0</c:v>
                </c:pt>
                <c:pt idx="150">
                  <c:v>4.0</c:v>
                </c:pt>
                <c:pt idx="151">
                  <c:v>4.0</c:v>
                </c:pt>
                <c:pt idx="152">
                  <c:v>4.0</c:v>
                </c:pt>
                <c:pt idx="153">
                  <c:v>4.0</c:v>
                </c:pt>
                <c:pt idx="154">
                  <c:v>4.0</c:v>
                </c:pt>
                <c:pt idx="155">
                  <c:v>4.0</c:v>
                </c:pt>
                <c:pt idx="156">
                  <c:v>4.0</c:v>
                </c:pt>
                <c:pt idx="157">
                  <c:v>4.0</c:v>
                </c:pt>
                <c:pt idx="158">
                  <c:v>4.0</c:v>
                </c:pt>
                <c:pt idx="159">
                  <c:v>4.0</c:v>
                </c:pt>
                <c:pt idx="160">
                  <c:v>4.0</c:v>
                </c:pt>
                <c:pt idx="161">
                  <c:v>4.0</c:v>
                </c:pt>
                <c:pt idx="162">
                  <c:v>4.0</c:v>
                </c:pt>
                <c:pt idx="163">
                  <c:v>4.0</c:v>
                </c:pt>
                <c:pt idx="164">
                  <c:v>4.0</c:v>
                </c:pt>
                <c:pt idx="165">
                  <c:v>4.0</c:v>
                </c:pt>
                <c:pt idx="166">
                  <c:v>4.0</c:v>
                </c:pt>
                <c:pt idx="167">
                  <c:v>4.0</c:v>
                </c:pt>
                <c:pt idx="168">
                  <c:v>4.0</c:v>
                </c:pt>
                <c:pt idx="169">
                  <c:v>4.0</c:v>
                </c:pt>
                <c:pt idx="170">
                  <c:v>4.0</c:v>
                </c:pt>
                <c:pt idx="171">
                  <c:v>4.0</c:v>
                </c:pt>
                <c:pt idx="172">
                  <c:v>4.0</c:v>
                </c:pt>
                <c:pt idx="173">
                  <c:v>4.0</c:v>
                </c:pt>
                <c:pt idx="174">
                  <c:v>4.0</c:v>
                </c:pt>
                <c:pt idx="175">
                  <c:v>4.0</c:v>
                </c:pt>
                <c:pt idx="176">
                  <c:v>4.0</c:v>
                </c:pt>
                <c:pt idx="177">
                  <c:v>4.0</c:v>
                </c:pt>
                <c:pt idx="178">
                  <c:v>4.0</c:v>
                </c:pt>
                <c:pt idx="179">
                  <c:v>4.0</c:v>
                </c:pt>
                <c:pt idx="180">
                  <c:v>4.0</c:v>
                </c:pt>
                <c:pt idx="181">
                  <c:v>4.0</c:v>
                </c:pt>
                <c:pt idx="182">
                  <c:v>4.0</c:v>
                </c:pt>
                <c:pt idx="183">
                  <c:v>4.0</c:v>
                </c:pt>
                <c:pt idx="184">
                  <c:v>4.0</c:v>
                </c:pt>
                <c:pt idx="185">
                  <c:v>4.0</c:v>
                </c:pt>
                <c:pt idx="186">
                  <c:v>4.0</c:v>
                </c:pt>
                <c:pt idx="187">
                  <c:v>4.0</c:v>
                </c:pt>
                <c:pt idx="188">
                  <c:v>4.0</c:v>
                </c:pt>
                <c:pt idx="189">
                  <c:v>4.0</c:v>
                </c:pt>
                <c:pt idx="190">
                  <c:v>4.0</c:v>
                </c:pt>
                <c:pt idx="191">
                  <c:v>4.0</c:v>
                </c:pt>
                <c:pt idx="192">
                  <c:v>4.0</c:v>
                </c:pt>
                <c:pt idx="193">
                  <c:v>4.0</c:v>
                </c:pt>
                <c:pt idx="194">
                  <c:v>4.0</c:v>
                </c:pt>
                <c:pt idx="195">
                  <c:v>4.0</c:v>
                </c:pt>
                <c:pt idx="196">
                  <c:v>4.0</c:v>
                </c:pt>
                <c:pt idx="197">
                  <c:v>4.0</c:v>
                </c:pt>
                <c:pt idx="198">
                  <c:v>4.0</c:v>
                </c:pt>
                <c:pt idx="199">
                  <c:v>4.0</c:v>
                </c:pt>
                <c:pt idx="200">
                  <c:v>4.0</c:v>
                </c:pt>
              </c:numCache>
            </c:numRef>
          </c:yVal>
          <c:smooth val="0"/>
        </c:ser>
        <c:ser>
          <c:idx val="34"/>
          <c:order val="13"/>
          <c:spPr>
            <a:ln w="3175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'Counter Clockwise Reversals'!$BF$44:$BF$48</c:f>
              <c:numCache>
                <c:formatCode>General</c:formatCode>
                <c:ptCount val="5"/>
                <c:pt idx="0">
                  <c:v>0.251959419530645</c:v>
                </c:pt>
                <c:pt idx="1">
                  <c:v>-3.750267091603563</c:v>
                </c:pt>
                <c:pt idx="2">
                  <c:v>0.251959419530645</c:v>
                </c:pt>
                <c:pt idx="3">
                  <c:v>4.254185930664839</c:v>
                </c:pt>
                <c:pt idx="4">
                  <c:v>0.251959419530645</c:v>
                </c:pt>
              </c:numCache>
            </c:numRef>
          </c:xVal>
          <c:yVal>
            <c:numRef>
              <c:f>'Counter Clockwise Reversals'!$BH$44:$BH$48</c:f>
              <c:numCache>
                <c:formatCode>General</c:formatCode>
                <c:ptCount val="5"/>
                <c:pt idx="0">
                  <c:v>4.4</c:v>
                </c:pt>
                <c:pt idx="1">
                  <c:v>4.0</c:v>
                </c:pt>
                <c:pt idx="2">
                  <c:v>3.6</c:v>
                </c:pt>
                <c:pt idx="3">
                  <c:v>4.0</c:v>
                </c:pt>
                <c:pt idx="4">
                  <c:v>4.4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7285064"/>
        <c:axId val="-2147278856"/>
      </c:scatterChart>
      <c:valAx>
        <c:axId val="-2147285064"/>
        <c:scaling>
          <c:orientation val="minMax"/>
        </c:scaling>
        <c:delete val="0"/>
        <c:axPos val="t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Counter-Clockwise Reversals</a:t>
                </a:r>
              </a:p>
            </c:rich>
          </c:tx>
          <c:layout>
            <c:manualLayout>
              <c:xMode val="edge"/>
              <c:yMode val="edge"/>
              <c:x val="0.316041905373656"/>
              <c:y val="0.0022682409842155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FF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47278856"/>
        <c:crossesAt val="0.0"/>
        <c:crossBetween val="midCat"/>
      </c:valAx>
      <c:valAx>
        <c:axId val="-2147278856"/>
        <c:scaling>
          <c:orientation val="maxMin"/>
          <c:min val="0.0"/>
        </c:scaling>
        <c:delete val="0"/>
        <c:axPos val="l"/>
        <c:majorGridlines>
          <c:spPr>
            <a:ln w="3175">
              <a:pattFill prst="pct25">
                <a:fgClr>
                  <a:srgbClr val="808080"/>
                </a:fgClr>
                <a:bgClr>
                  <a:srgbClr val="FFFFFF"/>
                </a:bgClr>
              </a:pattFill>
              <a:prstDash val="solid"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>
            <a:noFill/>
          </a:ln>
        </c:spPr>
        <c:crossAx val="-2147285064"/>
        <c:crossesAt val="0.0"/>
        <c:crossBetween val="midCat"/>
        <c:majorUnit val="1.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36D2F-A010-AB4B-AED8-822464B0AC7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D9DEF-F04C-FF41-BC06-6FD169CA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62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9DEF-F04C-FF41-BC06-6FD169CAAE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894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205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26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57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5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21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4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8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10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14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7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78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5734876"/>
              </p:ext>
            </p:extLst>
          </p:nvPr>
        </p:nvGraphicFramePr>
        <p:xfrm>
          <a:off x="1807104" y="1712912"/>
          <a:ext cx="5529792" cy="343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42625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15532</TotalTime>
  <Words>5</Words>
  <Application>Microsoft Macintosh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Georgia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Fields</dc:creator>
  <cp:lastModifiedBy>Christopher Fields</cp:lastModifiedBy>
  <cp:revision>134</cp:revision>
  <cp:lastPrinted>2017-10-15T23:28:24Z</cp:lastPrinted>
  <dcterms:created xsi:type="dcterms:W3CDTF">2017-03-26T17:34:40Z</dcterms:created>
  <dcterms:modified xsi:type="dcterms:W3CDTF">2017-11-30T21:24:28Z</dcterms:modified>
</cp:coreProperties>
</file>