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5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EndotoxinLevelsSalineInject2!$BI$3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EndotoxinLevelsSalineInject2!$BF$3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EndotoxinLevelsSalineInject2!$BG$3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EndotoxinLevelsSalineInject2!$BH$39</c:f>
                <c:numCache>
                  <c:formatCode>General</c:formatCode>
                  <c:ptCount val="1"/>
                  <c:pt idx="0">
                    <c:v>1.914929763498103</c:v>
                  </c:pt>
                </c:numCache>
              </c:numRef>
            </c:plus>
            <c:minus>
              <c:numRef>
                <c:f>EndotoxinLevelsSalineInject2!$BH$39</c:f>
                <c:numCache>
                  <c:formatCode>General</c:formatCode>
                  <c:ptCount val="1"/>
                  <c:pt idx="0">
                    <c:v>1.914929763498103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EndotoxinLevelsSalineInject2!$BF$39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EndotoxinLevelsSalineInject2!$BU$38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EndotoxinLevelsSalineInject2!$CN$3:$CN$32</c:f>
              <c:numCache>
                <c:formatCode>General</c:formatCode>
                <c:ptCount val="30"/>
                <c:pt idx="0">
                  <c:v>2.1057</c:v>
                </c:pt>
                <c:pt idx="1">
                  <c:v>#N/A</c:v>
                </c:pt>
                <c:pt idx="2">
                  <c:v>0.14921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EndotoxinLevelsSalineInject2!$BH$7:$BH$36</c:f>
                <c:numCache>
                  <c:formatCode>General</c:formatCode>
                  <c:ptCount val="30"/>
                  <c:pt idx="0">
                    <c:v>2.260985894634512</c:v>
                  </c:pt>
                  <c:pt idx="1">
                    <c:v>#N/A</c:v>
                  </c:pt>
                  <c:pt idx="2">
                    <c:v>1.797542132906142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EndotoxinLevelsSalineInject2!$CF$3:$CF$32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EndotoxinLevelsSalineInject2!$CP$3:$CP$32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#N/A</c:v>
                </c:pt>
                <c:pt idx="2">
                  <c:v>2.0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EndotoxinLevelsSalineInject2!$BF$51:$BF$251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0.0680000000000001</c:v>
                  </c:pt>
                  <c:pt idx="13">
                    <c:v>0.0720000000000001</c:v>
                  </c:pt>
                  <c:pt idx="14">
                    <c:v>0.0760000000000001</c:v>
                  </c:pt>
                  <c:pt idx="15">
                    <c:v>0.0800000000000002</c:v>
                  </c:pt>
                  <c:pt idx="16">
                    <c:v>0.0840000000000002</c:v>
                  </c:pt>
                  <c:pt idx="17">
                    <c:v>0.0880000000000001</c:v>
                  </c:pt>
                  <c:pt idx="18">
                    <c:v>0.0920000000000002</c:v>
                  </c:pt>
                  <c:pt idx="19">
                    <c:v>0.0960000000000002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</c:v>
                  </c:pt>
                  <c:pt idx="97">
                    <c:v>0.408</c:v>
                  </c:pt>
                  <c:pt idx="98">
                    <c:v>0.412</c:v>
                  </c:pt>
                  <c:pt idx="99">
                    <c:v>0.416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0.368</c:v>
                  </c:pt>
                  <c:pt idx="114">
                    <c:v>0.364</c:v>
                  </c:pt>
                  <c:pt idx="115">
                    <c:v>0.36</c:v>
                  </c:pt>
                  <c:pt idx="116">
                    <c:v>0.356</c:v>
                  </c:pt>
                  <c:pt idx="117">
                    <c:v>0.352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0.268</c:v>
                  </c:pt>
                  <c:pt idx="139">
                    <c:v>0.264</c:v>
                  </c:pt>
                  <c:pt idx="140">
                    <c:v>0.26</c:v>
                  </c:pt>
                  <c:pt idx="141">
                    <c:v>0.256</c:v>
                  </c:pt>
                  <c:pt idx="142">
                    <c:v>0.252</c:v>
                  </c:pt>
                  <c:pt idx="143">
                    <c:v>0.248</c:v>
                  </c:pt>
                  <c:pt idx="144">
                    <c:v>0.244</c:v>
                  </c:pt>
                  <c:pt idx="145">
                    <c:v>0.24</c:v>
                  </c:pt>
                  <c:pt idx="146">
                    <c:v>0.236</c:v>
                  </c:pt>
                  <c:pt idx="147">
                    <c:v>0.232</c:v>
                  </c:pt>
                  <c:pt idx="148">
                    <c:v>0.228</c:v>
                  </c:pt>
                  <c:pt idx="149">
                    <c:v>0.224</c:v>
                  </c:pt>
                  <c:pt idx="150">
                    <c:v>0.22</c:v>
                  </c:pt>
                  <c:pt idx="151">
                    <c:v>0.216</c:v>
                  </c:pt>
                  <c:pt idx="152">
                    <c:v>0.212</c:v>
                  </c:pt>
                  <c:pt idx="153">
                    <c:v>0.208</c:v>
                  </c:pt>
                  <c:pt idx="154">
                    <c:v>0.204</c:v>
                  </c:pt>
                  <c:pt idx="155">
                    <c:v>0.2</c:v>
                  </c:pt>
                  <c:pt idx="156">
                    <c:v>0.196</c:v>
                  </c:pt>
                  <c:pt idx="157">
                    <c:v>0.192</c:v>
                  </c:pt>
                  <c:pt idx="158">
                    <c:v>0.188</c:v>
                  </c:pt>
                  <c:pt idx="159">
                    <c:v>0.184</c:v>
                  </c:pt>
                  <c:pt idx="160">
                    <c:v>0.18</c:v>
                  </c:pt>
                  <c:pt idx="161">
                    <c:v>0.176</c:v>
                  </c:pt>
                  <c:pt idx="162">
                    <c:v>0.172</c:v>
                  </c:pt>
                  <c:pt idx="163">
                    <c:v>0.168</c:v>
                  </c:pt>
                  <c:pt idx="164">
                    <c:v>0.164</c:v>
                  </c:pt>
                  <c:pt idx="165">
                    <c:v>0.16</c:v>
                  </c:pt>
                  <c:pt idx="166">
                    <c:v>0.156</c:v>
                  </c:pt>
                  <c:pt idx="167">
                    <c:v>0.152</c:v>
                  </c:pt>
                  <c:pt idx="168">
                    <c:v>0.148</c:v>
                  </c:pt>
                  <c:pt idx="169">
                    <c:v>0.144</c:v>
                  </c:pt>
                  <c:pt idx="170">
                    <c:v>0.14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0.0999999999999992</c:v>
                  </c:pt>
                  <c:pt idx="181">
                    <c:v>0.0959999999999992</c:v>
                  </c:pt>
                  <c:pt idx="182">
                    <c:v>0.0919999999999991</c:v>
                  </c:pt>
                  <c:pt idx="183">
                    <c:v>0.0879999999999991</c:v>
                  </c:pt>
                  <c:pt idx="184">
                    <c:v>0.083999999999999</c:v>
                  </c:pt>
                  <c:pt idx="185">
                    <c:v>0.079999999999999</c:v>
                  </c:pt>
                  <c:pt idx="186">
                    <c:v>0.075999999999999</c:v>
                  </c:pt>
                  <c:pt idx="187">
                    <c:v>0.0719999999999989</c:v>
                  </c:pt>
                  <c:pt idx="188">
                    <c:v>0.0679999999999989</c:v>
                  </c:pt>
                  <c:pt idx="189">
                    <c:v>0.0639999999999989</c:v>
                  </c:pt>
                  <c:pt idx="190">
                    <c:v>0.0599999999999988</c:v>
                  </c:pt>
                  <c:pt idx="191">
                    <c:v>0.0559999999999988</c:v>
                  </c:pt>
                  <c:pt idx="192">
                    <c:v>0.0519999999999988</c:v>
                  </c:pt>
                  <c:pt idx="193">
                    <c:v>0.0479999999999987</c:v>
                  </c:pt>
                  <c:pt idx="194">
                    <c:v>0.0439999999999987</c:v>
                  </c:pt>
                  <c:pt idx="195">
                    <c:v>0.0399999999999987</c:v>
                  </c:pt>
                  <c:pt idx="196">
                    <c:v>0.0359999999999986</c:v>
                  </c:pt>
                  <c:pt idx="197">
                    <c:v>0.0319999999999986</c:v>
                  </c:pt>
                  <c:pt idx="198">
                    <c:v>0.0279999999999986</c:v>
                  </c:pt>
                  <c:pt idx="199">
                    <c:v>0.0239999999999985</c:v>
                  </c:pt>
                  <c:pt idx="200">
                    <c:v>0.0199999999999985</c:v>
                  </c:pt>
                </c:numCache>
              </c:numRef>
            </c:plus>
            <c:minus>
              <c:numRef>
                <c:f>EndotoxinLevelsSalineInject2!$BF$51:$BF$251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0.0680000000000001</c:v>
                  </c:pt>
                  <c:pt idx="13">
                    <c:v>0.0720000000000001</c:v>
                  </c:pt>
                  <c:pt idx="14">
                    <c:v>0.0760000000000001</c:v>
                  </c:pt>
                  <c:pt idx="15">
                    <c:v>0.0800000000000002</c:v>
                  </c:pt>
                  <c:pt idx="16">
                    <c:v>0.0840000000000002</c:v>
                  </c:pt>
                  <c:pt idx="17">
                    <c:v>0.0880000000000001</c:v>
                  </c:pt>
                  <c:pt idx="18">
                    <c:v>0.0920000000000002</c:v>
                  </c:pt>
                  <c:pt idx="19">
                    <c:v>0.0960000000000002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</c:v>
                  </c:pt>
                  <c:pt idx="97">
                    <c:v>0.408</c:v>
                  </c:pt>
                  <c:pt idx="98">
                    <c:v>0.412</c:v>
                  </c:pt>
                  <c:pt idx="99">
                    <c:v>0.416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0.368</c:v>
                  </c:pt>
                  <c:pt idx="114">
                    <c:v>0.364</c:v>
                  </c:pt>
                  <c:pt idx="115">
                    <c:v>0.36</c:v>
                  </c:pt>
                  <c:pt idx="116">
                    <c:v>0.356</c:v>
                  </c:pt>
                  <c:pt idx="117">
                    <c:v>0.352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0.268</c:v>
                  </c:pt>
                  <c:pt idx="139">
                    <c:v>0.264</c:v>
                  </c:pt>
                  <c:pt idx="140">
                    <c:v>0.26</c:v>
                  </c:pt>
                  <c:pt idx="141">
                    <c:v>0.256</c:v>
                  </c:pt>
                  <c:pt idx="142">
                    <c:v>0.252</c:v>
                  </c:pt>
                  <c:pt idx="143">
                    <c:v>0.248</c:v>
                  </c:pt>
                  <c:pt idx="144">
                    <c:v>0.244</c:v>
                  </c:pt>
                  <c:pt idx="145">
                    <c:v>0.24</c:v>
                  </c:pt>
                  <c:pt idx="146">
                    <c:v>0.236</c:v>
                  </c:pt>
                  <c:pt idx="147">
                    <c:v>0.232</c:v>
                  </c:pt>
                  <c:pt idx="148">
                    <c:v>0.228</c:v>
                  </c:pt>
                  <c:pt idx="149">
                    <c:v>0.224</c:v>
                  </c:pt>
                  <c:pt idx="150">
                    <c:v>0.22</c:v>
                  </c:pt>
                  <c:pt idx="151">
                    <c:v>0.216</c:v>
                  </c:pt>
                  <c:pt idx="152">
                    <c:v>0.212</c:v>
                  </c:pt>
                  <c:pt idx="153">
                    <c:v>0.208</c:v>
                  </c:pt>
                  <c:pt idx="154">
                    <c:v>0.204</c:v>
                  </c:pt>
                  <c:pt idx="155">
                    <c:v>0.2</c:v>
                  </c:pt>
                  <c:pt idx="156">
                    <c:v>0.196</c:v>
                  </c:pt>
                  <c:pt idx="157">
                    <c:v>0.192</c:v>
                  </c:pt>
                  <c:pt idx="158">
                    <c:v>0.188</c:v>
                  </c:pt>
                  <c:pt idx="159">
                    <c:v>0.184</c:v>
                  </c:pt>
                  <c:pt idx="160">
                    <c:v>0.18</c:v>
                  </c:pt>
                  <c:pt idx="161">
                    <c:v>0.176</c:v>
                  </c:pt>
                  <c:pt idx="162">
                    <c:v>0.172</c:v>
                  </c:pt>
                  <c:pt idx="163">
                    <c:v>0.168</c:v>
                  </c:pt>
                  <c:pt idx="164">
                    <c:v>0.164</c:v>
                  </c:pt>
                  <c:pt idx="165">
                    <c:v>0.16</c:v>
                  </c:pt>
                  <c:pt idx="166">
                    <c:v>0.156</c:v>
                  </c:pt>
                  <c:pt idx="167">
                    <c:v>0.152</c:v>
                  </c:pt>
                  <c:pt idx="168">
                    <c:v>0.148</c:v>
                  </c:pt>
                  <c:pt idx="169">
                    <c:v>0.144</c:v>
                  </c:pt>
                  <c:pt idx="170">
                    <c:v>0.14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0.0999999999999992</c:v>
                  </c:pt>
                  <c:pt idx="181">
                    <c:v>0.0959999999999992</c:v>
                  </c:pt>
                  <c:pt idx="182">
                    <c:v>0.0919999999999991</c:v>
                  </c:pt>
                  <c:pt idx="183">
                    <c:v>0.0879999999999991</c:v>
                  </c:pt>
                  <c:pt idx="184">
                    <c:v>0.083999999999999</c:v>
                  </c:pt>
                  <c:pt idx="185">
                    <c:v>0.079999999999999</c:v>
                  </c:pt>
                  <c:pt idx="186">
                    <c:v>0.075999999999999</c:v>
                  </c:pt>
                  <c:pt idx="187">
                    <c:v>0.0719999999999989</c:v>
                  </c:pt>
                  <c:pt idx="188">
                    <c:v>0.0679999999999989</c:v>
                  </c:pt>
                  <c:pt idx="189">
                    <c:v>0.0639999999999989</c:v>
                  </c:pt>
                  <c:pt idx="190">
                    <c:v>0.0599999999999988</c:v>
                  </c:pt>
                  <c:pt idx="191">
                    <c:v>0.0559999999999988</c:v>
                  </c:pt>
                  <c:pt idx="192">
                    <c:v>0.0519999999999988</c:v>
                  </c:pt>
                  <c:pt idx="193">
                    <c:v>0.0479999999999987</c:v>
                  </c:pt>
                  <c:pt idx="194">
                    <c:v>0.0439999999999987</c:v>
                  </c:pt>
                  <c:pt idx="195">
                    <c:v>0.0399999999999987</c:v>
                  </c:pt>
                  <c:pt idx="196">
                    <c:v>0.0359999999999986</c:v>
                  </c:pt>
                  <c:pt idx="197">
                    <c:v>0.0319999999999986</c:v>
                  </c:pt>
                  <c:pt idx="198">
                    <c:v>0.0279999999999986</c:v>
                  </c:pt>
                  <c:pt idx="199">
                    <c:v>0.0239999999999985</c:v>
                  </c:pt>
                  <c:pt idx="200">
                    <c:v>0.0199999999999985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EndotoxinLevelsSalineInject2!$BD$51:$BD$251</c:f>
              <c:numCache>
                <c:formatCode>General</c:formatCode>
                <c:ptCount val="201"/>
                <c:pt idx="0">
                  <c:v>-0.836356924630393</c:v>
                </c:pt>
                <c:pt idx="1">
                  <c:v>-0.817207626995412</c:v>
                </c:pt>
                <c:pt idx="2">
                  <c:v>-0.798058329360431</c:v>
                </c:pt>
                <c:pt idx="3">
                  <c:v>-0.77890903172545</c:v>
                </c:pt>
                <c:pt idx="4">
                  <c:v>-0.759759734090469</c:v>
                </c:pt>
                <c:pt idx="5">
                  <c:v>-0.740610436455488</c:v>
                </c:pt>
                <c:pt idx="6">
                  <c:v>-0.721461138820506</c:v>
                </c:pt>
                <c:pt idx="7">
                  <c:v>-0.702311841185525</c:v>
                </c:pt>
                <c:pt idx="8">
                  <c:v>-0.683162543550544</c:v>
                </c:pt>
                <c:pt idx="9">
                  <c:v>-0.664013245915563</c:v>
                </c:pt>
                <c:pt idx="10">
                  <c:v>-0.644863948280582</c:v>
                </c:pt>
                <c:pt idx="11">
                  <c:v>-0.625714650645601</c:v>
                </c:pt>
                <c:pt idx="12">
                  <c:v>-0.60656535301062</c:v>
                </c:pt>
                <c:pt idx="13">
                  <c:v>-0.587416055375639</c:v>
                </c:pt>
                <c:pt idx="14">
                  <c:v>-0.568266757740658</c:v>
                </c:pt>
                <c:pt idx="15">
                  <c:v>-0.549117460105677</c:v>
                </c:pt>
                <c:pt idx="16">
                  <c:v>-0.529968162470696</c:v>
                </c:pt>
                <c:pt idx="17">
                  <c:v>-0.510818864835715</c:v>
                </c:pt>
                <c:pt idx="18">
                  <c:v>-0.491669567200734</c:v>
                </c:pt>
                <c:pt idx="19">
                  <c:v>-0.472520269565753</c:v>
                </c:pt>
                <c:pt idx="20">
                  <c:v>-0.453370971930772</c:v>
                </c:pt>
                <c:pt idx="21">
                  <c:v>-0.434221674295791</c:v>
                </c:pt>
                <c:pt idx="22">
                  <c:v>-0.41507237666081</c:v>
                </c:pt>
                <c:pt idx="23">
                  <c:v>-0.395923079025829</c:v>
                </c:pt>
                <c:pt idx="24">
                  <c:v>-0.376773781390847</c:v>
                </c:pt>
                <c:pt idx="25">
                  <c:v>-0.357624483755866</c:v>
                </c:pt>
                <c:pt idx="26">
                  <c:v>-0.338475186120885</c:v>
                </c:pt>
                <c:pt idx="27">
                  <c:v>-0.319325888485904</c:v>
                </c:pt>
                <c:pt idx="28">
                  <c:v>-0.300176590850923</c:v>
                </c:pt>
                <c:pt idx="29">
                  <c:v>-0.281027293215942</c:v>
                </c:pt>
                <c:pt idx="30">
                  <c:v>-0.261877995580961</c:v>
                </c:pt>
                <c:pt idx="31">
                  <c:v>-0.24272869794598</c:v>
                </c:pt>
                <c:pt idx="32">
                  <c:v>-0.223579400310999</c:v>
                </c:pt>
                <c:pt idx="33">
                  <c:v>-0.204430102676018</c:v>
                </c:pt>
                <c:pt idx="34">
                  <c:v>-0.185280805041037</c:v>
                </c:pt>
                <c:pt idx="35">
                  <c:v>-0.166131507406056</c:v>
                </c:pt>
                <c:pt idx="36">
                  <c:v>-0.146982209771075</c:v>
                </c:pt>
                <c:pt idx="37">
                  <c:v>-0.127832912136094</c:v>
                </c:pt>
                <c:pt idx="38">
                  <c:v>-0.108683614501113</c:v>
                </c:pt>
                <c:pt idx="39">
                  <c:v>-0.0895343168661322</c:v>
                </c:pt>
                <c:pt idx="40">
                  <c:v>-0.0703850192311512</c:v>
                </c:pt>
                <c:pt idx="41">
                  <c:v>-0.0512357215961702</c:v>
                </c:pt>
                <c:pt idx="42">
                  <c:v>-0.0320864239611892</c:v>
                </c:pt>
                <c:pt idx="43">
                  <c:v>-0.0129371263262081</c:v>
                </c:pt>
                <c:pt idx="44">
                  <c:v>0.00621217130877289</c:v>
                </c:pt>
                <c:pt idx="45">
                  <c:v>0.0253614689437539</c:v>
                </c:pt>
                <c:pt idx="46">
                  <c:v>0.0445107665787349</c:v>
                </c:pt>
                <c:pt idx="47">
                  <c:v>0.063660064213716</c:v>
                </c:pt>
                <c:pt idx="48">
                  <c:v>0.082809361848697</c:v>
                </c:pt>
                <c:pt idx="49">
                  <c:v>0.101958659483678</c:v>
                </c:pt>
                <c:pt idx="50">
                  <c:v>0.121107957118659</c:v>
                </c:pt>
                <c:pt idx="51">
                  <c:v>0.14025725475364</c:v>
                </c:pt>
                <c:pt idx="52">
                  <c:v>0.159406552388621</c:v>
                </c:pt>
                <c:pt idx="53">
                  <c:v>0.178555850023602</c:v>
                </c:pt>
                <c:pt idx="54">
                  <c:v>0.197705147658583</c:v>
                </c:pt>
                <c:pt idx="55">
                  <c:v>0.216854445293564</c:v>
                </c:pt>
                <c:pt idx="56">
                  <c:v>0.236003742928545</c:v>
                </c:pt>
                <c:pt idx="57">
                  <c:v>0.255153040563526</c:v>
                </c:pt>
                <c:pt idx="58">
                  <c:v>0.274302338198507</c:v>
                </c:pt>
                <c:pt idx="59">
                  <c:v>0.293451635833488</c:v>
                </c:pt>
                <c:pt idx="60">
                  <c:v>0.312600933468469</c:v>
                </c:pt>
                <c:pt idx="61">
                  <c:v>0.33175023110345</c:v>
                </c:pt>
                <c:pt idx="62">
                  <c:v>0.350899528738431</c:v>
                </c:pt>
                <c:pt idx="63">
                  <c:v>0.370048826373412</c:v>
                </c:pt>
                <c:pt idx="64">
                  <c:v>0.389198124008393</c:v>
                </c:pt>
                <c:pt idx="65">
                  <c:v>0.408347421643374</c:v>
                </c:pt>
                <c:pt idx="66">
                  <c:v>0.427496719278355</c:v>
                </c:pt>
                <c:pt idx="67">
                  <c:v>0.446646016913336</c:v>
                </c:pt>
                <c:pt idx="68">
                  <c:v>0.465795314548317</c:v>
                </c:pt>
                <c:pt idx="69">
                  <c:v>0.484944612183298</c:v>
                </c:pt>
                <c:pt idx="70">
                  <c:v>0.50409390981828</c:v>
                </c:pt>
                <c:pt idx="71">
                  <c:v>0.523243207453261</c:v>
                </c:pt>
                <c:pt idx="72">
                  <c:v>0.542392505088242</c:v>
                </c:pt>
                <c:pt idx="73">
                  <c:v>0.561541802723223</c:v>
                </c:pt>
                <c:pt idx="74">
                  <c:v>0.580691100358204</c:v>
                </c:pt>
                <c:pt idx="75">
                  <c:v>0.599840397993185</c:v>
                </c:pt>
                <c:pt idx="76">
                  <c:v>0.618989695628166</c:v>
                </c:pt>
                <c:pt idx="77">
                  <c:v>0.638138993263147</c:v>
                </c:pt>
                <c:pt idx="78">
                  <c:v>0.657288290898128</c:v>
                </c:pt>
                <c:pt idx="79">
                  <c:v>0.676437588533109</c:v>
                </c:pt>
                <c:pt idx="80">
                  <c:v>0.69558688616809</c:v>
                </c:pt>
                <c:pt idx="81">
                  <c:v>0.714736183803071</c:v>
                </c:pt>
                <c:pt idx="82">
                  <c:v>0.733885481438052</c:v>
                </c:pt>
                <c:pt idx="83">
                  <c:v>0.753034779073033</c:v>
                </c:pt>
                <c:pt idx="84">
                  <c:v>0.772184076708015</c:v>
                </c:pt>
                <c:pt idx="85">
                  <c:v>0.791333374342996</c:v>
                </c:pt>
                <c:pt idx="86">
                  <c:v>0.810482671977977</c:v>
                </c:pt>
                <c:pt idx="87">
                  <c:v>0.829631969612958</c:v>
                </c:pt>
                <c:pt idx="88">
                  <c:v>0.848781267247939</c:v>
                </c:pt>
                <c:pt idx="89">
                  <c:v>0.86793056488292</c:v>
                </c:pt>
                <c:pt idx="90">
                  <c:v>0.887079862517901</c:v>
                </c:pt>
                <c:pt idx="91">
                  <c:v>0.906229160152882</c:v>
                </c:pt>
                <c:pt idx="92">
                  <c:v>0.925378457787863</c:v>
                </c:pt>
                <c:pt idx="93">
                  <c:v>0.944527755422844</c:v>
                </c:pt>
                <c:pt idx="94">
                  <c:v>0.963677053057825</c:v>
                </c:pt>
                <c:pt idx="95">
                  <c:v>0.982826350692806</c:v>
                </c:pt>
                <c:pt idx="96">
                  <c:v>1.001975648327788</c:v>
                </c:pt>
                <c:pt idx="97">
                  <c:v>1.021124945962768</c:v>
                </c:pt>
                <c:pt idx="98">
                  <c:v>1.040274243597749</c:v>
                </c:pt>
                <c:pt idx="99">
                  <c:v>1.05942354123273</c:v>
                </c:pt>
                <c:pt idx="100">
                  <c:v>1.078572838867711</c:v>
                </c:pt>
                <c:pt idx="101">
                  <c:v>1.097722136502692</c:v>
                </c:pt>
                <c:pt idx="102">
                  <c:v>1.116871434137673</c:v>
                </c:pt>
                <c:pt idx="103">
                  <c:v>1.136020731772654</c:v>
                </c:pt>
                <c:pt idx="104">
                  <c:v>1.155170029407635</c:v>
                </c:pt>
                <c:pt idx="105">
                  <c:v>1.174319327042616</c:v>
                </c:pt>
                <c:pt idx="106">
                  <c:v>1.193468624677597</c:v>
                </c:pt>
                <c:pt idx="107">
                  <c:v>1.212617922312578</c:v>
                </c:pt>
                <c:pt idx="108">
                  <c:v>1.231767219947559</c:v>
                </c:pt>
                <c:pt idx="109">
                  <c:v>1.25091651758254</c:v>
                </c:pt>
                <c:pt idx="110">
                  <c:v>1.270065815217521</c:v>
                </c:pt>
                <c:pt idx="111">
                  <c:v>1.289215112852502</c:v>
                </c:pt>
                <c:pt idx="112">
                  <c:v>1.308364410487483</c:v>
                </c:pt>
                <c:pt idx="113">
                  <c:v>1.327513708122464</c:v>
                </c:pt>
                <c:pt idx="114">
                  <c:v>1.346663005757445</c:v>
                </c:pt>
                <c:pt idx="115">
                  <c:v>1.365812303392426</c:v>
                </c:pt>
                <c:pt idx="116">
                  <c:v>1.384961601027407</c:v>
                </c:pt>
                <c:pt idx="117">
                  <c:v>1.404110898662388</c:v>
                </c:pt>
                <c:pt idx="118">
                  <c:v>1.423260196297369</c:v>
                </c:pt>
                <c:pt idx="119">
                  <c:v>1.44240949393235</c:v>
                </c:pt>
                <c:pt idx="120">
                  <c:v>1.461558791567331</c:v>
                </c:pt>
                <c:pt idx="121">
                  <c:v>1.480708089202312</c:v>
                </c:pt>
                <c:pt idx="122">
                  <c:v>1.499857386837293</c:v>
                </c:pt>
                <c:pt idx="123">
                  <c:v>1.519006684472274</c:v>
                </c:pt>
                <c:pt idx="124">
                  <c:v>1.538155982107255</c:v>
                </c:pt>
                <c:pt idx="125">
                  <c:v>1.557305279742236</c:v>
                </c:pt>
                <c:pt idx="126">
                  <c:v>1.576454577377216</c:v>
                </c:pt>
                <c:pt idx="127">
                  <c:v>1.595603875012197</c:v>
                </c:pt>
                <c:pt idx="128">
                  <c:v>1.614753172647178</c:v>
                </c:pt>
                <c:pt idx="129">
                  <c:v>1.633902470282159</c:v>
                </c:pt>
                <c:pt idx="130">
                  <c:v>1.65305176791714</c:v>
                </c:pt>
                <c:pt idx="131">
                  <c:v>1.672201065552121</c:v>
                </c:pt>
                <c:pt idx="132">
                  <c:v>1.691350363187102</c:v>
                </c:pt>
                <c:pt idx="133">
                  <c:v>1.710499660822083</c:v>
                </c:pt>
                <c:pt idx="134">
                  <c:v>1.729648958457064</c:v>
                </c:pt>
                <c:pt idx="135">
                  <c:v>1.748798256092045</c:v>
                </c:pt>
                <c:pt idx="136">
                  <c:v>1.767947553727026</c:v>
                </c:pt>
                <c:pt idx="137">
                  <c:v>1.787096851362007</c:v>
                </c:pt>
                <c:pt idx="138">
                  <c:v>1.806246148996988</c:v>
                </c:pt>
                <c:pt idx="139">
                  <c:v>1.82539544663197</c:v>
                </c:pt>
                <c:pt idx="140">
                  <c:v>1.84454474426695</c:v>
                </c:pt>
                <c:pt idx="141">
                  <c:v>1.863694041901931</c:v>
                </c:pt>
                <c:pt idx="142">
                  <c:v>1.882843339536912</c:v>
                </c:pt>
                <c:pt idx="143">
                  <c:v>1.901992637171893</c:v>
                </c:pt>
                <c:pt idx="144">
                  <c:v>1.921141934806874</c:v>
                </c:pt>
                <c:pt idx="145">
                  <c:v>1.940291232441855</c:v>
                </c:pt>
                <c:pt idx="146">
                  <c:v>1.959440530076836</c:v>
                </c:pt>
                <c:pt idx="147">
                  <c:v>1.978589827711817</c:v>
                </c:pt>
                <c:pt idx="148">
                  <c:v>1.997739125346798</c:v>
                </c:pt>
                <c:pt idx="149">
                  <c:v>2.016888422981777</c:v>
                </c:pt>
                <c:pt idx="150">
                  <c:v>2.03603772061676</c:v>
                </c:pt>
                <c:pt idx="151">
                  <c:v>2.055187018251741</c:v>
                </c:pt>
                <c:pt idx="152">
                  <c:v>2.074336315886722</c:v>
                </c:pt>
                <c:pt idx="153">
                  <c:v>2.093485613521703</c:v>
                </c:pt>
                <c:pt idx="154">
                  <c:v>2.112634911156685</c:v>
                </c:pt>
                <c:pt idx="155">
                  <c:v>2.131784208791666</c:v>
                </c:pt>
                <c:pt idx="156">
                  <c:v>2.150933506426647</c:v>
                </c:pt>
                <c:pt idx="157">
                  <c:v>2.170082804061628</c:v>
                </c:pt>
                <c:pt idx="158">
                  <c:v>2.189232101696609</c:v>
                </c:pt>
                <c:pt idx="159">
                  <c:v>2.20838139933159</c:v>
                </c:pt>
                <c:pt idx="160">
                  <c:v>2.227530696966571</c:v>
                </c:pt>
                <c:pt idx="161">
                  <c:v>2.246679994601553</c:v>
                </c:pt>
                <c:pt idx="162">
                  <c:v>2.265829292236534</c:v>
                </c:pt>
                <c:pt idx="163">
                  <c:v>2.284978589871515</c:v>
                </c:pt>
                <c:pt idx="164">
                  <c:v>2.304127887506496</c:v>
                </c:pt>
                <c:pt idx="165">
                  <c:v>2.323277185141478</c:v>
                </c:pt>
                <c:pt idx="166">
                  <c:v>2.342426482776459</c:v>
                </c:pt>
                <c:pt idx="167">
                  <c:v>2.36157578041144</c:v>
                </c:pt>
                <c:pt idx="168">
                  <c:v>2.380725078046421</c:v>
                </c:pt>
                <c:pt idx="169">
                  <c:v>2.399874375681402</c:v>
                </c:pt>
                <c:pt idx="170">
                  <c:v>2.419023673316384</c:v>
                </c:pt>
                <c:pt idx="171">
                  <c:v>2.438172970951365</c:v>
                </c:pt>
                <c:pt idx="172">
                  <c:v>2.457322268586346</c:v>
                </c:pt>
                <c:pt idx="173">
                  <c:v>2.476471566221327</c:v>
                </c:pt>
                <c:pt idx="174">
                  <c:v>2.495620863856308</c:v>
                </c:pt>
                <c:pt idx="175">
                  <c:v>2.51477016149129</c:v>
                </c:pt>
                <c:pt idx="176">
                  <c:v>2.533919459126271</c:v>
                </c:pt>
                <c:pt idx="177">
                  <c:v>2.553068756761252</c:v>
                </c:pt>
                <c:pt idx="178">
                  <c:v>2.572218054396233</c:v>
                </c:pt>
                <c:pt idx="179">
                  <c:v>2.591367352031214</c:v>
                </c:pt>
                <c:pt idx="180">
                  <c:v>2.610516649666195</c:v>
                </c:pt>
                <c:pt idx="181">
                  <c:v>2.629665947301177</c:v>
                </c:pt>
                <c:pt idx="182">
                  <c:v>2.648815244936158</c:v>
                </c:pt>
                <c:pt idx="183">
                  <c:v>2.66796454257114</c:v>
                </c:pt>
                <c:pt idx="184">
                  <c:v>2.68711384020612</c:v>
                </c:pt>
                <c:pt idx="185">
                  <c:v>2.706263137841101</c:v>
                </c:pt>
                <c:pt idx="186">
                  <c:v>2.725412435476083</c:v>
                </c:pt>
                <c:pt idx="187">
                  <c:v>2.744561733111064</c:v>
                </c:pt>
                <c:pt idx="188">
                  <c:v>2.763711030746045</c:v>
                </c:pt>
                <c:pt idx="189">
                  <c:v>2.782860328381026</c:v>
                </c:pt>
                <c:pt idx="190">
                  <c:v>2.802009626016007</c:v>
                </c:pt>
                <c:pt idx="191">
                  <c:v>2.821158923650977</c:v>
                </c:pt>
                <c:pt idx="192">
                  <c:v>2.84030822128597</c:v>
                </c:pt>
                <c:pt idx="193">
                  <c:v>2.859457518920951</c:v>
                </c:pt>
                <c:pt idx="194">
                  <c:v>2.878606816555932</c:v>
                </c:pt>
                <c:pt idx="195">
                  <c:v>2.897756114190913</c:v>
                </c:pt>
                <c:pt idx="196">
                  <c:v>2.916905411825882</c:v>
                </c:pt>
                <c:pt idx="197">
                  <c:v>2.936054709460876</c:v>
                </c:pt>
                <c:pt idx="198">
                  <c:v>2.955204007095857</c:v>
                </c:pt>
                <c:pt idx="199">
                  <c:v>2.974353304730838</c:v>
                </c:pt>
                <c:pt idx="200">
                  <c:v>2.993502602365819</c:v>
                </c:pt>
              </c:numCache>
            </c:numRef>
          </c:xVal>
          <c:yVal>
            <c:numRef>
              <c:f>EndotoxinLevelsSalineInject2!$BG$51:$BG$251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EndotoxinLevelsSalineInject2!$BF$44:$BF$48</c:f>
              <c:numCache>
                <c:formatCode>General</c:formatCode>
                <c:ptCount val="5"/>
                <c:pt idx="0">
                  <c:v>1.07857283886771</c:v>
                </c:pt>
                <c:pt idx="1">
                  <c:v>-0.836356924630393</c:v>
                </c:pt>
                <c:pt idx="2">
                  <c:v>1.07857283886771</c:v>
                </c:pt>
                <c:pt idx="3">
                  <c:v>2.993502602365812</c:v>
                </c:pt>
                <c:pt idx="4">
                  <c:v>1.07857283886771</c:v>
                </c:pt>
              </c:numCache>
            </c:numRef>
          </c:xVal>
          <c:yVal>
            <c:numRef>
              <c:f>EndotoxinLevelsSalineInject2!$BH$44:$BH$48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4081336"/>
        <c:axId val="2055786504"/>
      </c:scatterChart>
      <c:valAx>
        <c:axId val="2144081336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Endotoxin Levels (EU/ml)</a:t>
                </a:r>
              </a:p>
            </c:rich>
          </c:tx>
          <c:layout>
            <c:manualLayout>
              <c:xMode val="edge"/>
              <c:yMode val="edge"/>
              <c:x val="0.336711760587017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55786504"/>
        <c:crossesAt val="0.0"/>
        <c:crossBetween val="midCat"/>
      </c:valAx>
      <c:valAx>
        <c:axId val="2055786504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44081336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3006782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7480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8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2017-11-30T21:12:23Z</dcterms:modified>
</cp:coreProperties>
</file>