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'Ambulatory Episodes'!$BI$3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'Ambulatory Episodes'!$BF$3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'Ambulatory Episodes'!$BG$3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Episodes'!$BH$39</c:f>
                <c:numCache>
                  <c:formatCode>General</c:formatCode>
                  <c:ptCount val="1"/>
                  <c:pt idx="0">
                    <c:v>41.48836128763259</c:v>
                  </c:pt>
                </c:numCache>
              </c:numRef>
            </c:plus>
            <c:minus>
              <c:numRef>
                <c:f>'Ambulatory Episodes'!$BH$39</c:f>
                <c:numCache>
                  <c:formatCode>General</c:formatCode>
                  <c:ptCount val="1"/>
                  <c:pt idx="0">
                    <c:v>41.48836128763259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'Ambulatory Episodes'!$BF$39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'Ambulatory Episodes'!$BU$38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Episodes'!$CN$3:$CN$32</c:f>
              <c:numCache>
                <c:formatCode>General</c:formatCode>
                <c:ptCount val="30"/>
                <c:pt idx="0">
                  <c:v>5.571399999999982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-39.5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'Ambulatory Episodes'!$BH$7:$BH$36</c:f>
                <c:numCache>
                  <c:formatCode>General</c:formatCode>
                  <c:ptCount val="30"/>
                  <c:pt idx="0">
                    <c:v>34.85266644843053</c:v>
                  </c:pt>
                  <c:pt idx="1">
                    <c:v>66.20486018705538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'Ambulatory Episodes'!$CF$3:$CF$32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'Ambulatory Episodes'!$CP$3:$CP$32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'Ambulatory Episodes'!$BF$51:$BF$251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0.0440000000000002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0.0720000000000003</c:v>
                  </c:pt>
                  <c:pt idx="14">
                    <c:v>0.0760000000000004</c:v>
                  </c:pt>
                  <c:pt idx="15">
                    <c:v>0.0800000000000003</c:v>
                  </c:pt>
                  <c:pt idx="16">
                    <c:v>0.0840000000000005</c:v>
                  </c:pt>
                  <c:pt idx="17">
                    <c:v>0.0880000000000004</c:v>
                  </c:pt>
                  <c:pt idx="18">
                    <c:v>0.0920000000000005</c:v>
                  </c:pt>
                  <c:pt idx="19">
                    <c:v>0.0960000000000005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0.236000000000001</c:v>
                  </c:pt>
                  <c:pt idx="55">
                    <c:v>0.240000000000001</c:v>
                  </c:pt>
                  <c:pt idx="56">
                    <c:v>0.244000000000001</c:v>
                  </c:pt>
                  <c:pt idx="57">
                    <c:v>0.248000000000001</c:v>
                  </c:pt>
                  <c:pt idx="58">
                    <c:v>0.252000000000001</c:v>
                  </c:pt>
                  <c:pt idx="59">
                    <c:v>0.256000000000001</c:v>
                  </c:pt>
                  <c:pt idx="60">
                    <c:v>0.260000000000001</c:v>
                  </c:pt>
                  <c:pt idx="61">
                    <c:v>0.264000000000001</c:v>
                  </c:pt>
                  <c:pt idx="62">
                    <c:v>0.268000000000001</c:v>
                  </c:pt>
                  <c:pt idx="63">
                    <c:v>0.272000000000001</c:v>
                  </c:pt>
                  <c:pt idx="64">
                    <c:v>0.276000000000001</c:v>
                  </c:pt>
                  <c:pt idx="65">
                    <c:v>0.280000000000001</c:v>
                  </c:pt>
                  <c:pt idx="66">
                    <c:v>0.284000000000001</c:v>
                  </c:pt>
                  <c:pt idx="67">
                    <c:v>0.288000000000001</c:v>
                  </c:pt>
                  <c:pt idx="68">
                    <c:v>0.292000000000001</c:v>
                  </c:pt>
                  <c:pt idx="69">
                    <c:v>0.296000000000001</c:v>
                  </c:pt>
                  <c:pt idx="70">
                    <c:v>0.300000000000001</c:v>
                  </c:pt>
                  <c:pt idx="71">
                    <c:v>0.304000000000001</c:v>
                  </c:pt>
                  <c:pt idx="72">
                    <c:v>0.308000000000001</c:v>
                  </c:pt>
                  <c:pt idx="73">
                    <c:v>0.312000000000001</c:v>
                  </c:pt>
                  <c:pt idx="74">
                    <c:v>0.316000000000001</c:v>
                  </c:pt>
                  <c:pt idx="75">
                    <c:v>0.320000000000001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0.332000000000001</c:v>
                  </c:pt>
                  <c:pt idx="79">
                    <c:v>0.336000000000001</c:v>
                  </c:pt>
                  <c:pt idx="80">
                    <c:v>0.340000000000001</c:v>
                  </c:pt>
                  <c:pt idx="81">
                    <c:v>0.344000000000001</c:v>
                  </c:pt>
                  <c:pt idx="82">
                    <c:v>0.348000000000001</c:v>
                  </c:pt>
                  <c:pt idx="83">
                    <c:v>0.352000000000001</c:v>
                  </c:pt>
                  <c:pt idx="84">
                    <c:v>0.356000000000001</c:v>
                  </c:pt>
                  <c:pt idx="85">
                    <c:v>0.360000000000001</c:v>
                  </c:pt>
                  <c:pt idx="86">
                    <c:v>0.364000000000001</c:v>
                  </c:pt>
                  <c:pt idx="87">
                    <c:v>0.368000000000001</c:v>
                  </c:pt>
                  <c:pt idx="88">
                    <c:v>0.372000000000001</c:v>
                  </c:pt>
                  <c:pt idx="89">
                    <c:v>0.376000000000001</c:v>
                  </c:pt>
                  <c:pt idx="90">
                    <c:v>0.380000000000001</c:v>
                  </c:pt>
                  <c:pt idx="91">
                    <c:v>0.384000000000001</c:v>
                  </c:pt>
                  <c:pt idx="92">
                    <c:v>0.388000000000001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0.411999999999999</c:v>
                  </c:pt>
                  <c:pt idx="103">
                    <c:v>0.407999999999999</c:v>
                  </c:pt>
                  <c:pt idx="104">
                    <c:v>0.403999999999999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0.375999999999999</c:v>
                  </c:pt>
                  <c:pt idx="112">
                    <c:v>0.371999999999999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0.327999999999999</c:v>
                  </c:pt>
                  <c:pt idx="124">
                    <c:v>0.323999999999999</c:v>
                  </c:pt>
                  <c:pt idx="125">
                    <c:v>0.319999999999999</c:v>
                  </c:pt>
                  <c:pt idx="126">
                    <c:v>0.315999999999999</c:v>
                  </c:pt>
                  <c:pt idx="127">
                    <c:v>0.311999999999999</c:v>
                  </c:pt>
                  <c:pt idx="128">
                    <c:v>0.307999999999999</c:v>
                  </c:pt>
                  <c:pt idx="129">
                    <c:v>0.303999999999999</c:v>
                  </c:pt>
                  <c:pt idx="130">
                    <c:v>0.299999999999999</c:v>
                  </c:pt>
                  <c:pt idx="131">
                    <c:v>0.295999999999999</c:v>
                  </c:pt>
                  <c:pt idx="132">
                    <c:v>0.291999999999999</c:v>
                  </c:pt>
                  <c:pt idx="133">
                    <c:v>0.287999999999999</c:v>
                  </c:pt>
                  <c:pt idx="134">
                    <c:v>0.283999999999999</c:v>
                  </c:pt>
                  <c:pt idx="135">
                    <c:v>0.279999999999999</c:v>
                  </c:pt>
                  <c:pt idx="136">
                    <c:v>0.275999999999999</c:v>
                  </c:pt>
                  <c:pt idx="137">
                    <c:v>0.271999999999999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0.0999999999999991</c:v>
                  </c:pt>
                  <c:pt idx="181">
                    <c:v>0.0959999999999991</c:v>
                  </c:pt>
                  <c:pt idx="182">
                    <c:v>0.0919999999999992</c:v>
                  </c:pt>
                  <c:pt idx="183">
                    <c:v>0.0879999999999991</c:v>
                  </c:pt>
                  <c:pt idx="184">
                    <c:v>0.0839999999999991</c:v>
                  </c:pt>
                  <c:pt idx="185">
                    <c:v>0.0799999999999992</c:v>
                  </c:pt>
                  <c:pt idx="186">
                    <c:v>0.0759999999999992</c:v>
                  </c:pt>
                  <c:pt idx="187">
                    <c:v>0.0719999999999992</c:v>
                  </c:pt>
                  <c:pt idx="188">
                    <c:v>0.0679999999999991</c:v>
                  </c:pt>
                  <c:pt idx="189">
                    <c:v>0.0639999999999991</c:v>
                  </c:pt>
                  <c:pt idx="190">
                    <c:v>0.0599999999999992</c:v>
                  </c:pt>
                  <c:pt idx="191">
                    <c:v>0.0559999999999992</c:v>
                  </c:pt>
                  <c:pt idx="192">
                    <c:v>0.0519999999999991</c:v>
                  </c:pt>
                  <c:pt idx="193">
                    <c:v>0.0479999999999992</c:v>
                  </c:pt>
                  <c:pt idx="194">
                    <c:v>0.0439999999999992</c:v>
                  </c:pt>
                  <c:pt idx="195">
                    <c:v>0.0399999999999992</c:v>
                  </c:pt>
                  <c:pt idx="196">
                    <c:v>0.0359999999999992</c:v>
                  </c:pt>
                  <c:pt idx="197">
                    <c:v>0.0319999999999992</c:v>
                  </c:pt>
                  <c:pt idx="198">
                    <c:v>0.0279999999999992</c:v>
                  </c:pt>
                  <c:pt idx="199">
                    <c:v>0.0239999999999992</c:v>
                  </c:pt>
                  <c:pt idx="200">
                    <c:v>0.0199999999999992</c:v>
                  </c:pt>
                </c:numCache>
              </c:numRef>
            </c:plus>
            <c:minus>
              <c:numRef>
                <c:f>'Ambulatory Episodes'!$BF$51:$BF$251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0.0440000000000002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0.0720000000000003</c:v>
                  </c:pt>
                  <c:pt idx="14">
                    <c:v>0.0760000000000004</c:v>
                  </c:pt>
                  <c:pt idx="15">
                    <c:v>0.0800000000000003</c:v>
                  </c:pt>
                  <c:pt idx="16">
                    <c:v>0.0840000000000005</c:v>
                  </c:pt>
                  <c:pt idx="17">
                    <c:v>0.0880000000000004</c:v>
                  </c:pt>
                  <c:pt idx="18">
                    <c:v>0.0920000000000005</c:v>
                  </c:pt>
                  <c:pt idx="19">
                    <c:v>0.0960000000000005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0.236000000000001</c:v>
                  </c:pt>
                  <c:pt idx="55">
                    <c:v>0.240000000000001</c:v>
                  </c:pt>
                  <c:pt idx="56">
                    <c:v>0.244000000000001</c:v>
                  </c:pt>
                  <c:pt idx="57">
                    <c:v>0.248000000000001</c:v>
                  </c:pt>
                  <c:pt idx="58">
                    <c:v>0.252000000000001</c:v>
                  </c:pt>
                  <c:pt idx="59">
                    <c:v>0.256000000000001</c:v>
                  </c:pt>
                  <c:pt idx="60">
                    <c:v>0.260000000000001</c:v>
                  </c:pt>
                  <c:pt idx="61">
                    <c:v>0.264000000000001</c:v>
                  </c:pt>
                  <c:pt idx="62">
                    <c:v>0.268000000000001</c:v>
                  </c:pt>
                  <c:pt idx="63">
                    <c:v>0.272000000000001</c:v>
                  </c:pt>
                  <c:pt idx="64">
                    <c:v>0.276000000000001</c:v>
                  </c:pt>
                  <c:pt idx="65">
                    <c:v>0.280000000000001</c:v>
                  </c:pt>
                  <c:pt idx="66">
                    <c:v>0.284000000000001</c:v>
                  </c:pt>
                  <c:pt idx="67">
                    <c:v>0.288000000000001</c:v>
                  </c:pt>
                  <c:pt idx="68">
                    <c:v>0.292000000000001</c:v>
                  </c:pt>
                  <c:pt idx="69">
                    <c:v>0.296000000000001</c:v>
                  </c:pt>
                  <c:pt idx="70">
                    <c:v>0.300000000000001</c:v>
                  </c:pt>
                  <c:pt idx="71">
                    <c:v>0.304000000000001</c:v>
                  </c:pt>
                  <c:pt idx="72">
                    <c:v>0.308000000000001</c:v>
                  </c:pt>
                  <c:pt idx="73">
                    <c:v>0.312000000000001</c:v>
                  </c:pt>
                  <c:pt idx="74">
                    <c:v>0.316000000000001</c:v>
                  </c:pt>
                  <c:pt idx="75">
                    <c:v>0.320000000000001</c:v>
                  </c:pt>
                  <c:pt idx="76">
                    <c:v>0.324000000000001</c:v>
                  </c:pt>
                  <c:pt idx="77">
                    <c:v>0.328000000000001</c:v>
                  </c:pt>
                  <c:pt idx="78">
                    <c:v>0.332000000000001</c:v>
                  </c:pt>
                  <c:pt idx="79">
                    <c:v>0.336000000000001</c:v>
                  </c:pt>
                  <c:pt idx="80">
                    <c:v>0.340000000000001</c:v>
                  </c:pt>
                  <c:pt idx="81">
                    <c:v>0.344000000000001</c:v>
                  </c:pt>
                  <c:pt idx="82">
                    <c:v>0.348000000000001</c:v>
                  </c:pt>
                  <c:pt idx="83">
                    <c:v>0.352000000000001</c:v>
                  </c:pt>
                  <c:pt idx="84">
                    <c:v>0.356000000000001</c:v>
                  </c:pt>
                  <c:pt idx="85">
                    <c:v>0.360000000000001</c:v>
                  </c:pt>
                  <c:pt idx="86">
                    <c:v>0.364000000000001</c:v>
                  </c:pt>
                  <c:pt idx="87">
                    <c:v>0.368000000000001</c:v>
                  </c:pt>
                  <c:pt idx="88">
                    <c:v>0.372000000000001</c:v>
                  </c:pt>
                  <c:pt idx="89">
                    <c:v>0.376000000000001</c:v>
                  </c:pt>
                  <c:pt idx="90">
                    <c:v>0.380000000000001</c:v>
                  </c:pt>
                  <c:pt idx="91">
                    <c:v>0.384000000000001</c:v>
                  </c:pt>
                  <c:pt idx="92">
                    <c:v>0.388000000000001</c:v>
                  </c:pt>
                  <c:pt idx="93">
                    <c:v>0.392000000000001</c:v>
                  </c:pt>
                  <c:pt idx="94">
                    <c:v>0.396000000000001</c:v>
                  </c:pt>
                  <c:pt idx="95">
                    <c:v>0.400000000000001</c:v>
                  </c:pt>
                  <c:pt idx="96">
                    <c:v>0.404000000000001</c:v>
                  </c:pt>
                  <c:pt idx="97">
                    <c:v>0.408000000000001</c:v>
                  </c:pt>
                  <c:pt idx="98">
                    <c:v>0.412000000000001</c:v>
                  </c:pt>
                  <c:pt idx="99">
                    <c:v>0.416000000000001</c:v>
                  </c:pt>
                  <c:pt idx="100">
                    <c:v>0.419999999999999</c:v>
                  </c:pt>
                  <c:pt idx="101">
                    <c:v>0.415999999999999</c:v>
                  </c:pt>
                  <c:pt idx="102">
                    <c:v>0.411999999999999</c:v>
                  </c:pt>
                  <c:pt idx="103">
                    <c:v>0.407999999999999</c:v>
                  </c:pt>
                  <c:pt idx="104">
                    <c:v>0.403999999999999</c:v>
                  </c:pt>
                  <c:pt idx="105">
                    <c:v>0.399999999999999</c:v>
                  </c:pt>
                  <c:pt idx="106">
                    <c:v>0.395999999999999</c:v>
                  </c:pt>
                  <c:pt idx="107">
                    <c:v>0.391999999999999</c:v>
                  </c:pt>
                  <c:pt idx="108">
                    <c:v>0.387999999999999</c:v>
                  </c:pt>
                  <c:pt idx="109">
                    <c:v>0.383999999999999</c:v>
                  </c:pt>
                  <c:pt idx="110">
                    <c:v>0.379999999999999</c:v>
                  </c:pt>
                  <c:pt idx="111">
                    <c:v>0.375999999999999</c:v>
                  </c:pt>
                  <c:pt idx="112">
                    <c:v>0.371999999999999</c:v>
                  </c:pt>
                  <c:pt idx="113">
                    <c:v>0.367999999999999</c:v>
                  </c:pt>
                  <c:pt idx="114">
                    <c:v>0.363999999999999</c:v>
                  </c:pt>
                  <c:pt idx="115">
                    <c:v>0.359999999999999</c:v>
                  </c:pt>
                  <c:pt idx="116">
                    <c:v>0.355999999999999</c:v>
                  </c:pt>
                  <c:pt idx="117">
                    <c:v>0.351999999999999</c:v>
                  </c:pt>
                  <c:pt idx="118">
                    <c:v>0.347999999999999</c:v>
                  </c:pt>
                  <c:pt idx="119">
                    <c:v>0.343999999999999</c:v>
                  </c:pt>
                  <c:pt idx="120">
                    <c:v>0.339999999999999</c:v>
                  </c:pt>
                  <c:pt idx="121">
                    <c:v>0.335999999999999</c:v>
                  </c:pt>
                  <c:pt idx="122">
                    <c:v>0.331999999999999</c:v>
                  </c:pt>
                  <c:pt idx="123">
                    <c:v>0.327999999999999</c:v>
                  </c:pt>
                  <c:pt idx="124">
                    <c:v>0.323999999999999</c:v>
                  </c:pt>
                  <c:pt idx="125">
                    <c:v>0.319999999999999</c:v>
                  </c:pt>
                  <c:pt idx="126">
                    <c:v>0.315999999999999</c:v>
                  </c:pt>
                  <c:pt idx="127">
                    <c:v>0.311999999999999</c:v>
                  </c:pt>
                  <c:pt idx="128">
                    <c:v>0.307999999999999</c:v>
                  </c:pt>
                  <c:pt idx="129">
                    <c:v>0.303999999999999</c:v>
                  </c:pt>
                  <c:pt idx="130">
                    <c:v>0.299999999999999</c:v>
                  </c:pt>
                  <c:pt idx="131">
                    <c:v>0.295999999999999</c:v>
                  </c:pt>
                  <c:pt idx="132">
                    <c:v>0.291999999999999</c:v>
                  </c:pt>
                  <c:pt idx="133">
                    <c:v>0.287999999999999</c:v>
                  </c:pt>
                  <c:pt idx="134">
                    <c:v>0.283999999999999</c:v>
                  </c:pt>
                  <c:pt idx="135">
                    <c:v>0.279999999999999</c:v>
                  </c:pt>
                  <c:pt idx="136">
                    <c:v>0.275999999999999</c:v>
                  </c:pt>
                  <c:pt idx="137">
                    <c:v>0.271999999999999</c:v>
                  </c:pt>
                  <c:pt idx="138">
                    <c:v>0.267999999999999</c:v>
                  </c:pt>
                  <c:pt idx="139">
                    <c:v>0.263999999999999</c:v>
                  </c:pt>
                  <c:pt idx="140">
                    <c:v>0.259999999999999</c:v>
                  </c:pt>
                  <c:pt idx="141">
                    <c:v>0.255999999999999</c:v>
                  </c:pt>
                  <c:pt idx="142">
                    <c:v>0.251999999999999</c:v>
                  </c:pt>
                  <c:pt idx="143">
                    <c:v>0.247999999999999</c:v>
                  </c:pt>
                  <c:pt idx="144">
                    <c:v>0.243999999999999</c:v>
                  </c:pt>
                  <c:pt idx="145">
                    <c:v>0.239999999999999</c:v>
                  </c:pt>
                  <c:pt idx="146">
                    <c:v>0.235999999999999</c:v>
                  </c:pt>
                  <c:pt idx="147">
                    <c:v>0.231999999999999</c:v>
                  </c:pt>
                  <c:pt idx="148">
                    <c:v>0.227999999999999</c:v>
                  </c:pt>
                  <c:pt idx="149">
                    <c:v>0.223999999999999</c:v>
                  </c:pt>
                  <c:pt idx="150">
                    <c:v>0.219999999999999</c:v>
                  </c:pt>
                  <c:pt idx="151">
                    <c:v>0.215999999999999</c:v>
                  </c:pt>
                  <c:pt idx="152">
                    <c:v>0.211999999999999</c:v>
                  </c:pt>
                  <c:pt idx="153">
                    <c:v>0.207999999999999</c:v>
                  </c:pt>
                  <c:pt idx="154">
                    <c:v>0.203999999999999</c:v>
                  </c:pt>
                  <c:pt idx="155">
                    <c:v>0.199999999999999</c:v>
                  </c:pt>
                  <c:pt idx="156">
                    <c:v>0.195999999999999</c:v>
                  </c:pt>
                  <c:pt idx="157">
                    <c:v>0.191999999999999</c:v>
                  </c:pt>
                  <c:pt idx="158">
                    <c:v>0.187999999999999</c:v>
                  </c:pt>
                  <c:pt idx="159">
                    <c:v>0.183999999999999</c:v>
                  </c:pt>
                  <c:pt idx="160">
                    <c:v>0.179999999999999</c:v>
                  </c:pt>
                  <c:pt idx="161">
                    <c:v>0.175999999999999</c:v>
                  </c:pt>
                  <c:pt idx="162">
                    <c:v>0.171999999999999</c:v>
                  </c:pt>
                  <c:pt idx="163">
                    <c:v>0.167999999999999</c:v>
                  </c:pt>
                  <c:pt idx="164">
                    <c:v>0.163999999999999</c:v>
                  </c:pt>
                  <c:pt idx="165">
                    <c:v>0.159999999999999</c:v>
                  </c:pt>
                  <c:pt idx="166">
                    <c:v>0.155999999999999</c:v>
                  </c:pt>
                  <c:pt idx="167">
                    <c:v>0.151999999999999</c:v>
                  </c:pt>
                  <c:pt idx="168">
                    <c:v>0.147999999999999</c:v>
                  </c:pt>
                  <c:pt idx="169">
                    <c:v>0.143999999999999</c:v>
                  </c:pt>
                  <c:pt idx="170">
                    <c:v>0.139999999999999</c:v>
                  </c:pt>
                  <c:pt idx="171">
                    <c:v>0.135999999999999</c:v>
                  </c:pt>
                  <c:pt idx="172">
                    <c:v>0.131999999999999</c:v>
                  </c:pt>
                  <c:pt idx="173">
                    <c:v>0.127999999999999</c:v>
                  </c:pt>
                  <c:pt idx="174">
                    <c:v>0.123999999999999</c:v>
                  </c:pt>
                  <c:pt idx="175">
                    <c:v>0.119999999999999</c:v>
                  </c:pt>
                  <c:pt idx="176">
                    <c:v>0.115999999999999</c:v>
                  </c:pt>
                  <c:pt idx="177">
                    <c:v>0.111999999999999</c:v>
                  </c:pt>
                  <c:pt idx="178">
                    <c:v>0.107999999999999</c:v>
                  </c:pt>
                  <c:pt idx="179">
                    <c:v>0.103999999999999</c:v>
                  </c:pt>
                  <c:pt idx="180">
                    <c:v>0.0999999999999991</c:v>
                  </c:pt>
                  <c:pt idx="181">
                    <c:v>0.0959999999999991</c:v>
                  </c:pt>
                  <c:pt idx="182">
                    <c:v>0.0919999999999992</c:v>
                  </c:pt>
                  <c:pt idx="183">
                    <c:v>0.0879999999999991</c:v>
                  </c:pt>
                  <c:pt idx="184">
                    <c:v>0.0839999999999991</c:v>
                  </c:pt>
                  <c:pt idx="185">
                    <c:v>0.0799999999999992</c:v>
                  </c:pt>
                  <c:pt idx="186">
                    <c:v>0.0759999999999992</c:v>
                  </c:pt>
                  <c:pt idx="187">
                    <c:v>0.0719999999999992</c:v>
                  </c:pt>
                  <c:pt idx="188">
                    <c:v>0.0679999999999991</c:v>
                  </c:pt>
                  <c:pt idx="189">
                    <c:v>0.0639999999999991</c:v>
                  </c:pt>
                  <c:pt idx="190">
                    <c:v>0.0599999999999992</c:v>
                  </c:pt>
                  <c:pt idx="191">
                    <c:v>0.0559999999999992</c:v>
                  </c:pt>
                  <c:pt idx="192">
                    <c:v>0.0519999999999991</c:v>
                  </c:pt>
                  <c:pt idx="193">
                    <c:v>0.0479999999999992</c:v>
                  </c:pt>
                  <c:pt idx="194">
                    <c:v>0.0439999999999992</c:v>
                  </c:pt>
                  <c:pt idx="195">
                    <c:v>0.0399999999999992</c:v>
                  </c:pt>
                  <c:pt idx="196">
                    <c:v>0.0359999999999992</c:v>
                  </c:pt>
                  <c:pt idx="197">
                    <c:v>0.0319999999999992</c:v>
                  </c:pt>
                  <c:pt idx="198">
                    <c:v>0.0279999999999992</c:v>
                  </c:pt>
                  <c:pt idx="199">
                    <c:v>0.0239999999999992</c:v>
                  </c:pt>
                  <c:pt idx="200">
                    <c:v>0.0199999999999992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'Ambulatory Episodes'!$BD$51:$BD$251</c:f>
              <c:numCache>
                <c:formatCode>General</c:formatCode>
                <c:ptCount val="201"/>
                <c:pt idx="0">
                  <c:v>-50.72110727648541</c:v>
                </c:pt>
                <c:pt idx="1">
                  <c:v>-50.30622366360895</c:v>
                </c:pt>
                <c:pt idx="2">
                  <c:v>-49.89134005073274</c:v>
                </c:pt>
                <c:pt idx="3">
                  <c:v>-49.47645643785629</c:v>
                </c:pt>
                <c:pt idx="4">
                  <c:v>-49.06157282498008</c:v>
                </c:pt>
                <c:pt idx="5">
                  <c:v>-48.64668921210376</c:v>
                </c:pt>
                <c:pt idx="6">
                  <c:v>-48.23180559922739</c:v>
                </c:pt>
                <c:pt idx="7">
                  <c:v>-47.8169219863511</c:v>
                </c:pt>
                <c:pt idx="8">
                  <c:v>-47.40203837347476</c:v>
                </c:pt>
                <c:pt idx="9">
                  <c:v>-46.98715476059844</c:v>
                </c:pt>
                <c:pt idx="10">
                  <c:v>-46.57227114772211</c:v>
                </c:pt>
                <c:pt idx="11">
                  <c:v>-46.15738753484577</c:v>
                </c:pt>
                <c:pt idx="12">
                  <c:v>-45.74250392196945</c:v>
                </c:pt>
                <c:pt idx="13">
                  <c:v>-45.32762030909304</c:v>
                </c:pt>
                <c:pt idx="14">
                  <c:v>-44.91273669621678</c:v>
                </c:pt>
                <c:pt idx="15">
                  <c:v>-44.49785308334032</c:v>
                </c:pt>
                <c:pt idx="16">
                  <c:v>-44.08296947046409</c:v>
                </c:pt>
                <c:pt idx="17">
                  <c:v>-43.6680858575878</c:v>
                </c:pt>
                <c:pt idx="18">
                  <c:v>-43.25320224471146</c:v>
                </c:pt>
                <c:pt idx="19">
                  <c:v>-42.83831863183512</c:v>
                </c:pt>
                <c:pt idx="20">
                  <c:v>-42.4234350189588</c:v>
                </c:pt>
                <c:pt idx="21">
                  <c:v>-42.00855140608247</c:v>
                </c:pt>
                <c:pt idx="22">
                  <c:v>-41.59366779320599</c:v>
                </c:pt>
                <c:pt idx="23">
                  <c:v>-41.1787841803298</c:v>
                </c:pt>
                <c:pt idx="24">
                  <c:v>-40.76390056745348</c:v>
                </c:pt>
                <c:pt idx="25">
                  <c:v>-40.34901695457714</c:v>
                </c:pt>
                <c:pt idx="26">
                  <c:v>-39.93413334170081</c:v>
                </c:pt>
                <c:pt idx="27">
                  <c:v>-39.51924972882448</c:v>
                </c:pt>
                <c:pt idx="28">
                  <c:v>-39.10436611594815</c:v>
                </c:pt>
                <c:pt idx="29">
                  <c:v>-38.68948250307182</c:v>
                </c:pt>
                <c:pt idx="30">
                  <c:v>-38.2745988901955</c:v>
                </c:pt>
                <c:pt idx="31">
                  <c:v>-37.85971527731915</c:v>
                </c:pt>
                <c:pt idx="32">
                  <c:v>-37.44483166444267</c:v>
                </c:pt>
                <c:pt idx="33">
                  <c:v>-37.02994805156649</c:v>
                </c:pt>
                <c:pt idx="34">
                  <c:v>-36.61506443869004</c:v>
                </c:pt>
                <c:pt idx="35">
                  <c:v>-36.20018082581384</c:v>
                </c:pt>
                <c:pt idx="36">
                  <c:v>-35.78529721293751</c:v>
                </c:pt>
                <c:pt idx="37">
                  <c:v>-35.37041360006118</c:v>
                </c:pt>
                <c:pt idx="38">
                  <c:v>-34.95552998718484</c:v>
                </c:pt>
                <c:pt idx="39">
                  <c:v>-34.54064637430852</c:v>
                </c:pt>
                <c:pt idx="40">
                  <c:v>-34.12576276143218</c:v>
                </c:pt>
                <c:pt idx="41">
                  <c:v>-33.71087914855586</c:v>
                </c:pt>
                <c:pt idx="42">
                  <c:v>-33.29599553567953</c:v>
                </c:pt>
                <c:pt idx="43">
                  <c:v>-32.8811119228032</c:v>
                </c:pt>
                <c:pt idx="44">
                  <c:v>-32.46622830992686</c:v>
                </c:pt>
                <c:pt idx="45">
                  <c:v>-32.0513446970504</c:v>
                </c:pt>
                <c:pt idx="46">
                  <c:v>-31.6364610841742</c:v>
                </c:pt>
                <c:pt idx="47">
                  <c:v>-31.22157747129788</c:v>
                </c:pt>
                <c:pt idx="48">
                  <c:v>-30.80669385842155</c:v>
                </c:pt>
                <c:pt idx="49">
                  <c:v>-30.39181024554522</c:v>
                </c:pt>
                <c:pt idx="50">
                  <c:v>-29.9769266326689</c:v>
                </c:pt>
                <c:pt idx="51">
                  <c:v>-29.56204301979257</c:v>
                </c:pt>
                <c:pt idx="52">
                  <c:v>-29.14715940691624</c:v>
                </c:pt>
                <c:pt idx="53">
                  <c:v>-28.73227579403991</c:v>
                </c:pt>
                <c:pt idx="54">
                  <c:v>-28.31739218116359</c:v>
                </c:pt>
                <c:pt idx="55">
                  <c:v>-27.90250856828726</c:v>
                </c:pt>
                <c:pt idx="56">
                  <c:v>-27.48762495541093</c:v>
                </c:pt>
                <c:pt idx="57">
                  <c:v>-27.07274134253461</c:v>
                </c:pt>
                <c:pt idx="58">
                  <c:v>-26.6578577296583</c:v>
                </c:pt>
                <c:pt idx="59">
                  <c:v>-26.24297411678195</c:v>
                </c:pt>
                <c:pt idx="60">
                  <c:v>-25.82809050390562</c:v>
                </c:pt>
                <c:pt idx="61">
                  <c:v>-25.41320689102928</c:v>
                </c:pt>
                <c:pt idx="62">
                  <c:v>-24.99832327815284</c:v>
                </c:pt>
                <c:pt idx="63">
                  <c:v>-24.58343966527664</c:v>
                </c:pt>
                <c:pt idx="64">
                  <c:v>-24.16855605240032</c:v>
                </c:pt>
                <c:pt idx="65">
                  <c:v>-23.75367243952386</c:v>
                </c:pt>
                <c:pt idx="66">
                  <c:v>-23.33878882664766</c:v>
                </c:pt>
                <c:pt idx="67">
                  <c:v>-22.92390521377132</c:v>
                </c:pt>
                <c:pt idx="68">
                  <c:v>-22.50902160089501</c:v>
                </c:pt>
                <c:pt idx="69">
                  <c:v>-22.09413798801868</c:v>
                </c:pt>
                <c:pt idx="70">
                  <c:v>-21.67925437514235</c:v>
                </c:pt>
                <c:pt idx="71">
                  <c:v>-21.26437076226603</c:v>
                </c:pt>
                <c:pt idx="72">
                  <c:v>-20.8494871493897</c:v>
                </c:pt>
                <c:pt idx="73">
                  <c:v>-20.43460353651328</c:v>
                </c:pt>
                <c:pt idx="74">
                  <c:v>-20.01971992363704</c:v>
                </c:pt>
                <c:pt idx="75">
                  <c:v>-19.60483631076072</c:v>
                </c:pt>
                <c:pt idx="76">
                  <c:v>-19.1899526978844</c:v>
                </c:pt>
                <c:pt idx="77">
                  <c:v>-18.77506908500806</c:v>
                </c:pt>
                <c:pt idx="78">
                  <c:v>-18.36018547213174</c:v>
                </c:pt>
                <c:pt idx="79">
                  <c:v>-17.94530185925541</c:v>
                </c:pt>
                <c:pt idx="80">
                  <c:v>-17.53041824637908</c:v>
                </c:pt>
                <c:pt idx="81">
                  <c:v>-17.11553463350275</c:v>
                </c:pt>
                <c:pt idx="82">
                  <c:v>-16.70065102062643</c:v>
                </c:pt>
                <c:pt idx="83">
                  <c:v>-16.2857674077501</c:v>
                </c:pt>
                <c:pt idx="84">
                  <c:v>-15.87088379487377</c:v>
                </c:pt>
                <c:pt idx="85">
                  <c:v>-15.45600018199745</c:v>
                </c:pt>
                <c:pt idx="86">
                  <c:v>-15.04111656912112</c:v>
                </c:pt>
                <c:pt idx="87">
                  <c:v>-14.6262329562448</c:v>
                </c:pt>
                <c:pt idx="88">
                  <c:v>-14.21134934336846</c:v>
                </c:pt>
                <c:pt idx="89">
                  <c:v>-13.79646573049214</c:v>
                </c:pt>
                <c:pt idx="90">
                  <c:v>-13.38158211761581</c:v>
                </c:pt>
                <c:pt idx="91">
                  <c:v>-12.96669850473948</c:v>
                </c:pt>
                <c:pt idx="92">
                  <c:v>-12.55181489186316</c:v>
                </c:pt>
                <c:pt idx="93">
                  <c:v>-12.13693127898683</c:v>
                </c:pt>
                <c:pt idx="94">
                  <c:v>-11.7220476661105</c:v>
                </c:pt>
                <c:pt idx="95">
                  <c:v>-11.30716405323417</c:v>
                </c:pt>
                <c:pt idx="96">
                  <c:v>-10.89228044035785</c:v>
                </c:pt>
                <c:pt idx="97">
                  <c:v>-10.47739682748152</c:v>
                </c:pt>
                <c:pt idx="98">
                  <c:v>-10.0625132146052</c:v>
                </c:pt>
                <c:pt idx="99">
                  <c:v>-9.647629601728861</c:v>
                </c:pt>
                <c:pt idx="100">
                  <c:v>-9.232745988852518</c:v>
                </c:pt>
                <c:pt idx="101">
                  <c:v>-8.81786237597621</c:v>
                </c:pt>
                <c:pt idx="102">
                  <c:v>-8.402978763099856</c:v>
                </c:pt>
                <c:pt idx="103">
                  <c:v>-7.988095150223557</c:v>
                </c:pt>
                <c:pt idx="104">
                  <c:v>-7.57321153734723</c:v>
                </c:pt>
                <c:pt idx="105">
                  <c:v>-7.158327924470901</c:v>
                </c:pt>
                <c:pt idx="106">
                  <c:v>-6.743444311594576</c:v>
                </c:pt>
                <c:pt idx="107">
                  <c:v>-6.328560698718245</c:v>
                </c:pt>
                <c:pt idx="108">
                  <c:v>-5.91367708584192</c:v>
                </c:pt>
                <c:pt idx="109">
                  <c:v>-5.498793472965594</c:v>
                </c:pt>
                <c:pt idx="110">
                  <c:v>-5.083909860089268</c:v>
                </c:pt>
                <c:pt idx="111">
                  <c:v>-4.669026247212926</c:v>
                </c:pt>
                <c:pt idx="112">
                  <c:v>-4.254142634336612</c:v>
                </c:pt>
                <c:pt idx="113">
                  <c:v>-3.839259021460273</c:v>
                </c:pt>
                <c:pt idx="114">
                  <c:v>-3.424375408583958</c:v>
                </c:pt>
                <c:pt idx="115">
                  <c:v>-3.00949179570763</c:v>
                </c:pt>
                <c:pt idx="116">
                  <c:v>-2.594608182831303</c:v>
                </c:pt>
                <c:pt idx="117">
                  <c:v>-2.179724569954975</c:v>
                </c:pt>
                <c:pt idx="118">
                  <c:v>-1.764840957078648</c:v>
                </c:pt>
                <c:pt idx="119">
                  <c:v>-1.34995734420232</c:v>
                </c:pt>
                <c:pt idx="120">
                  <c:v>-0.935073731325993</c:v>
                </c:pt>
                <c:pt idx="121">
                  <c:v>-0.520190118449665</c:v>
                </c:pt>
                <c:pt idx="122">
                  <c:v>-0.105306505573338</c:v>
                </c:pt>
                <c:pt idx="123">
                  <c:v>0.30957710730299</c:v>
                </c:pt>
                <c:pt idx="124">
                  <c:v>0.724460720179318</c:v>
                </c:pt>
                <c:pt idx="125">
                  <c:v>1.139344333055645</c:v>
                </c:pt>
                <c:pt idx="126">
                  <c:v>1.554227945931973</c:v>
                </c:pt>
                <c:pt idx="127">
                  <c:v>1.9691115588083</c:v>
                </c:pt>
                <c:pt idx="128">
                  <c:v>2.383995171684628</c:v>
                </c:pt>
                <c:pt idx="129">
                  <c:v>2.798878784560955</c:v>
                </c:pt>
                <c:pt idx="130">
                  <c:v>3.213762397437283</c:v>
                </c:pt>
                <c:pt idx="131">
                  <c:v>3.628646010313611</c:v>
                </c:pt>
                <c:pt idx="132">
                  <c:v>4.043529623189938</c:v>
                </c:pt>
                <c:pt idx="133">
                  <c:v>4.458413236066264</c:v>
                </c:pt>
                <c:pt idx="134">
                  <c:v>4.873296848942592</c:v>
                </c:pt>
                <c:pt idx="135">
                  <c:v>5.28818046181892</c:v>
                </c:pt>
                <c:pt idx="136">
                  <c:v>5.703064074695247</c:v>
                </c:pt>
                <c:pt idx="137">
                  <c:v>6.117947687571574</c:v>
                </c:pt>
                <c:pt idx="138">
                  <c:v>6.532831300447897</c:v>
                </c:pt>
                <c:pt idx="139">
                  <c:v>6.947714913324228</c:v>
                </c:pt>
                <c:pt idx="140">
                  <c:v>7.362598526200536</c:v>
                </c:pt>
                <c:pt idx="141">
                  <c:v>7.777482139076881</c:v>
                </c:pt>
                <c:pt idx="142">
                  <c:v>8.19236575195321</c:v>
                </c:pt>
                <c:pt idx="143">
                  <c:v>8.607249364829537</c:v>
                </c:pt>
                <c:pt idx="144">
                  <c:v>9.02213297770587</c:v>
                </c:pt>
                <c:pt idx="145">
                  <c:v>9.43701659058219</c:v>
                </c:pt>
                <c:pt idx="146">
                  <c:v>9.85190020345852</c:v>
                </c:pt>
                <c:pt idx="147">
                  <c:v>10.26678381633485</c:v>
                </c:pt>
                <c:pt idx="148">
                  <c:v>10.68166742921117</c:v>
                </c:pt>
                <c:pt idx="149">
                  <c:v>11.0965510420875</c:v>
                </c:pt>
                <c:pt idx="150">
                  <c:v>11.51143465496383</c:v>
                </c:pt>
                <c:pt idx="151">
                  <c:v>11.92631826784015</c:v>
                </c:pt>
                <c:pt idx="152">
                  <c:v>12.34120188071648</c:v>
                </c:pt>
                <c:pt idx="153">
                  <c:v>12.75608549359281</c:v>
                </c:pt>
                <c:pt idx="154">
                  <c:v>13.17096910646914</c:v>
                </c:pt>
                <c:pt idx="155">
                  <c:v>13.58585271934546</c:v>
                </c:pt>
                <c:pt idx="156">
                  <c:v>14.0007363322218</c:v>
                </c:pt>
                <c:pt idx="157">
                  <c:v>14.41561994509812</c:v>
                </c:pt>
                <c:pt idx="158">
                  <c:v>14.83050355797444</c:v>
                </c:pt>
                <c:pt idx="159">
                  <c:v>15.24538717085077</c:v>
                </c:pt>
                <c:pt idx="160">
                  <c:v>15.6602707837271</c:v>
                </c:pt>
                <c:pt idx="161">
                  <c:v>16.07515439660343</c:v>
                </c:pt>
                <c:pt idx="162">
                  <c:v>16.49003800947975</c:v>
                </c:pt>
                <c:pt idx="163">
                  <c:v>16.90492162235608</c:v>
                </c:pt>
                <c:pt idx="164">
                  <c:v>17.31980523523241</c:v>
                </c:pt>
                <c:pt idx="165">
                  <c:v>17.73468884810874</c:v>
                </c:pt>
                <c:pt idx="166">
                  <c:v>18.14957246098506</c:v>
                </c:pt>
                <c:pt idx="167">
                  <c:v>18.56445607386138</c:v>
                </c:pt>
                <c:pt idx="168">
                  <c:v>18.97933968673759</c:v>
                </c:pt>
                <c:pt idx="169">
                  <c:v>19.39422329961404</c:v>
                </c:pt>
                <c:pt idx="170">
                  <c:v>19.80910691249037</c:v>
                </c:pt>
                <c:pt idx="171">
                  <c:v>20.2239905253667</c:v>
                </c:pt>
                <c:pt idx="172">
                  <c:v>20.63887413824302</c:v>
                </c:pt>
                <c:pt idx="173">
                  <c:v>21.05375775111935</c:v>
                </c:pt>
                <c:pt idx="174">
                  <c:v>21.46864136399568</c:v>
                </c:pt>
                <c:pt idx="175">
                  <c:v>21.88352497687201</c:v>
                </c:pt>
                <c:pt idx="176">
                  <c:v>22.29840858974832</c:v>
                </c:pt>
                <c:pt idx="177">
                  <c:v>22.71329220262466</c:v>
                </c:pt>
                <c:pt idx="178">
                  <c:v>23.12817581550099</c:v>
                </c:pt>
                <c:pt idx="179">
                  <c:v>23.54305942837732</c:v>
                </c:pt>
                <c:pt idx="180">
                  <c:v>23.95794304125364</c:v>
                </c:pt>
                <c:pt idx="181">
                  <c:v>24.37282665412997</c:v>
                </c:pt>
                <c:pt idx="182">
                  <c:v>24.7877102670063</c:v>
                </c:pt>
                <c:pt idx="183">
                  <c:v>25.20259387988262</c:v>
                </c:pt>
                <c:pt idx="184">
                  <c:v>25.61747749275895</c:v>
                </c:pt>
                <c:pt idx="185">
                  <c:v>26.03236110563528</c:v>
                </c:pt>
                <c:pt idx="186">
                  <c:v>26.44724471851161</c:v>
                </c:pt>
                <c:pt idx="187">
                  <c:v>26.86212833138788</c:v>
                </c:pt>
                <c:pt idx="188">
                  <c:v>27.27701194426426</c:v>
                </c:pt>
                <c:pt idx="189">
                  <c:v>27.69189555714058</c:v>
                </c:pt>
                <c:pt idx="190">
                  <c:v>28.10677917001691</c:v>
                </c:pt>
                <c:pt idx="191">
                  <c:v>28.52166278289324</c:v>
                </c:pt>
                <c:pt idx="192">
                  <c:v>28.93654639576948</c:v>
                </c:pt>
                <c:pt idx="193">
                  <c:v>29.3514300086459</c:v>
                </c:pt>
                <c:pt idx="194">
                  <c:v>29.76631362152222</c:v>
                </c:pt>
                <c:pt idx="195">
                  <c:v>30.18119723439855</c:v>
                </c:pt>
                <c:pt idx="196">
                  <c:v>30.59608084727488</c:v>
                </c:pt>
                <c:pt idx="197">
                  <c:v>31.0109644601512</c:v>
                </c:pt>
                <c:pt idx="198">
                  <c:v>31.42584807302752</c:v>
                </c:pt>
                <c:pt idx="199">
                  <c:v>31.84073168590382</c:v>
                </c:pt>
                <c:pt idx="200">
                  <c:v>32.25561529878018</c:v>
                </c:pt>
              </c:numCache>
            </c:numRef>
          </c:xVal>
          <c:yVal>
            <c:numRef>
              <c:f>'Ambulatory Episodes'!$BG$51:$BG$251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'Ambulatory Episodes'!$BF$44:$BF$48</c:f>
              <c:numCache>
                <c:formatCode>General</c:formatCode>
                <c:ptCount val="5"/>
                <c:pt idx="0">
                  <c:v>-9.232745988852653</c:v>
                </c:pt>
                <c:pt idx="1">
                  <c:v>-50.72110727648541</c:v>
                </c:pt>
                <c:pt idx="2">
                  <c:v>-9.232745988852653</c:v>
                </c:pt>
                <c:pt idx="3">
                  <c:v>32.2556152987801</c:v>
                </c:pt>
                <c:pt idx="4">
                  <c:v>-9.232745988852653</c:v>
                </c:pt>
              </c:numCache>
            </c:numRef>
          </c:xVal>
          <c:yVal>
            <c:numRef>
              <c:f>'Ambulatory Episodes'!$BH$44:$BH$48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6439544"/>
        <c:axId val="2130729352"/>
      </c:scatterChart>
      <c:valAx>
        <c:axId val="2146439544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Ambulatory Episodes</a:t>
                </a:r>
              </a:p>
            </c:rich>
          </c:tx>
          <c:layout>
            <c:manualLayout>
              <c:xMode val="edge"/>
              <c:yMode val="edge"/>
              <c:x val="0.361974916958902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0729352"/>
        <c:crossesAt val="0.0"/>
        <c:crossBetween val="midCat"/>
      </c:valAx>
      <c:valAx>
        <c:axId val="2130729352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46439544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6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6128250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3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2017-11-30T21:12:46Z</dcterms:modified>
</cp:coreProperties>
</file>