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bin" ContentType="application/vnd.openxmlformats-officedocument.presentationml.printerSettings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288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3"/>
    <p:restoredTop sz="78961" autoAdjust="0"/>
  </p:normalViewPr>
  <p:slideViewPr>
    <p:cSldViewPr snapToGrid="0" snapToObjects="1">
      <p:cViewPr>
        <p:scale>
          <a:sx n="99" d="100"/>
          <a:sy n="99" d="100"/>
        </p:scale>
        <p:origin x="-496" y="-19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4" Type="http://schemas.openxmlformats.org/officeDocument/2006/relationships/printerSettings" Target="printerSettings/printerSettings1.bin"/><Relationship Id="rId5" Type="http://schemas.openxmlformats.org/officeDocument/2006/relationships/presProps" Target="presProps.xml"/><Relationship Id="rId6" Type="http://schemas.openxmlformats.org/officeDocument/2006/relationships/viewProps" Target="viewProps.xml"/><Relationship Id="rId7" Type="http://schemas.openxmlformats.org/officeDocument/2006/relationships/theme" Target="theme/theme1.xml"/><Relationship Id="rId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WashU2004:Desktop:ChrissData:Meta-AnalysisAllOutcomes.xlsm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0313726090927717"/>
          <c:y val="0.165775401069519"/>
          <c:w val="0.939217484714853"/>
          <c:h val="0.796791443850267"/>
        </c:manualLayout>
      </c:layout>
      <c:scatterChart>
        <c:scatterStyle val="lineMarker"/>
        <c:varyColors val="0"/>
        <c:ser>
          <c:idx val="2"/>
          <c:order val="0"/>
          <c:spPr>
            <a:ln w="28575">
              <a:noFill/>
            </a:ln>
          </c:spPr>
          <c:marker>
            <c:symbol val="none"/>
          </c:marker>
          <c:errBars>
            <c:errDir val="y"/>
            <c:errBarType val="plus"/>
            <c:errValType val="cust"/>
            <c:noEndCap val="1"/>
            <c:plus>
              <c:numRef>
                <c:f>'Ambulatory Time'!$BI$3</c:f>
                <c:numCache>
                  <c:formatCode>General</c:formatCode>
                  <c:ptCount val="1"/>
                  <c:pt idx="0">
                    <c:v>4.5</c:v>
                  </c:pt>
                </c:numCache>
              </c:numRef>
            </c:plus>
            <c:spPr>
              <a:ln w="12700">
                <a:solidFill>
                  <a:srgbClr val="000000"/>
                </a:solidFill>
                <a:prstDash val="solid"/>
              </a:ln>
            </c:spPr>
          </c:errBars>
          <c:xVal>
            <c:numRef>
              <c:f>'Ambulatory Time'!$BF$3</c:f>
              <c:numCache>
                <c:formatCode>General</c:formatCode>
                <c:ptCount val="1"/>
                <c:pt idx="0">
                  <c:v>0.0</c:v>
                </c:pt>
              </c:numCache>
            </c:numRef>
          </c:xVal>
          <c:yVal>
            <c:numRef>
              <c:f>'Ambulatory Time'!$BG$3</c:f>
              <c:numCache>
                <c:formatCode>General</c:formatCode>
                <c:ptCount val="1"/>
                <c:pt idx="0">
                  <c:v>0.0</c:v>
                </c:pt>
              </c:numCache>
            </c:numRef>
          </c:yVal>
          <c:smooth val="0"/>
        </c:ser>
        <c:ser>
          <c:idx val="0"/>
          <c:order val="1"/>
          <c:spPr>
            <a:ln w="28575">
              <a:noFill/>
            </a:ln>
          </c:spPr>
          <c:marker>
            <c:symbol val="square"/>
            <c:size val="7"/>
            <c:spPr>
              <a:solidFill>
                <a:srgbClr val="00FF00"/>
              </a:solidFill>
              <a:ln>
                <a:solidFill>
                  <a:srgbClr val="000000"/>
                </a:solidFill>
                <a:prstDash val="solid"/>
              </a:ln>
            </c:spPr>
          </c:marker>
          <c:errBars>
            <c:errDir val="x"/>
            <c:errBarType val="both"/>
            <c:errValType val="cust"/>
            <c:noEndCap val="1"/>
            <c:plus>
              <c:numRef>
                <c:f>'Ambulatory Time'!$BH$7:$BH$36</c:f>
                <c:numCache>
                  <c:formatCode>General</c:formatCode>
                  <c:ptCount val="30"/>
                  <c:pt idx="0">
                    <c:v>35.5105539169342</c:v>
                  </c:pt>
                  <c:pt idx="1">
                    <c:v>22.77534296191378</c:v>
                  </c:pt>
                  <c:pt idx="2">
                    <c:v>#N/A</c:v>
                  </c:pt>
                  <c:pt idx="3">
                    <c:v>#N/A</c:v>
                  </c:pt>
                  <c:pt idx="4">
                    <c:v>#N/A</c:v>
                  </c:pt>
                  <c:pt idx="5">
                    <c:v>#N/A</c:v>
                  </c:pt>
                  <c:pt idx="6">
                    <c:v>#N/A</c:v>
                  </c:pt>
                  <c:pt idx="7">
                    <c:v>#N/A</c:v>
                  </c:pt>
                  <c:pt idx="8">
                    <c:v>#N/A</c:v>
                  </c:pt>
                  <c:pt idx="9">
                    <c:v>#N/A</c:v>
                  </c:pt>
                  <c:pt idx="10">
                    <c:v>#N/A</c:v>
                  </c:pt>
                  <c:pt idx="11">
                    <c:v>#N/A</c:v>
                  </c:pt>
                  <c:pt idx="12">
                    <c:v>#N/A</c:v>
                  </c:pt>
                  <c:pt idx="13">
                    <c:v>#N/A</c:v>
                  </c:pt>
                  <c:pt idx="14">
                    <c:v>#N/A</c:v>
                  </c:pt>
                  <c:pt idx="15">
                    <c:v>#N/A</c:v>
                  </c:pt>
                  <c:pt idx="16">
                    <c:v>#N/A</c:v>
                  </c:pt>
                  <c:pt idx="17">
                    <c:v>#N/A</c:v>
                  </c:pt>
                  <c:pt idx="18">
                    <c:v>#N/A</c:v>
                  </c:pt>
                  <c:pt idx="19">
                    <c:v>#N/A</c:v>
                  </c:pt>
                  <c:pt idx="20">
                    <c:v>#N/A</c:v>
                  </c:pt>
                  <c:pt idx="21">
                    <c:v>#N/A</c:v>
                  </c:pt>
                  <c:pt idx="22">
                    <c:v>#N/A</c:v>
                  </c:pt>
                  <c:pt idx="23">
                    <c:v>#N/A</c:v>
                  </c:pt>
                  <c:pt idx="24">
                    <c:v>#N/A</c:v>
                  </c:pt>
                  <c:pt idx="25">
                    <c:v>#N/A</c:v>
                  </c:pt>
                  <c:pt idx="26">
                    <c:v>#N/A</c:v>
                  </c:pt>
                  <c:pt idx="27">
                    <c:v>#N/A</c:v>
                  </c:pt>
                  <c:pt idx="28">
                    <c:v>#N/A</c:v>
                  </c:pt>
                  <c:pt idx="29">
                    <c:v>#N/A</c:v>
                  </c:pt>
                </c:numCache>
              </c:numRef>
            </c:plus>
            <c:minus>
              <c:numRef>
                <c:f>'Ambulatory Time'!$BH$7:$BH$36</c:f>
                <c:numCache>
                  <c:formatCode>General</c:formatCode>
                  <c:ptCount val="30"/>
                  <c:pt idx="0">
                    <c:v>35.5105539169342</c:v>
                  </c:pt>
                  <c:pt idx="1">
                    <c:v>22.77534296191378</c:v>
                  </c:pt>
                  <c:pt idx="2">
                    <c:v>#N/A</c:v>
                  </c:pt>
                  <c:pt idx="3">
                    <c:v>#N/A</c:v>
                  </c:pt>
                  <c:pt idx="4">
                    <c:v>#N/A</c:v>
                  </c:pt>
                  <c:pt idx="5">
                    <c:v>#N/A</c:v>
                  </c:pt>
                  <c:pt idx="6">
                    <c:v>#N/A</c:v>
                  </c:pt>
                  <c:pt idx="7">
                    <c:v>#N/A</c:v>
                  </c:pt>
                  <c:pt idx="8">
                    <c:v>#N/A</c:v>
                  </c:pt>
                  <c:pt idx="9">
                    <c:v>#N/A</c:v>
                  </c:pt>
                  <c:pt idx="10">
                    <c:v>#N/A</c:v>
                  </c:pt>
                  <c:pt idx="11">
                    <c:v>#N/A</c:v>
                  </c:pt>
                  <c:pt idx="12">
                    <c:v>#N/A</c:v>
                  </c:pt>
                  <c:pt idx="13">
                    <c:v>#N/A</c:v>
                  </c:pt>
                  <c:pt idx="14">
                    <c:v>#N/A</c:v>
                  </c:pt>
                  <c:pt idx="15">
                    <c:v>#N/A</c:v>
                  </c:pt>
                  <c:pt idx="16">
                    <c:v>#N/A</c:v>
                  </c:pt>
                  <c:pt idx="17">
                    <c:v>#N/A</c:v>
                  </c:pt>
                  <c:pt idx="18">
                    <c:v>#N/A</c:v>
                  </c:pt>
                  <c:pt idx="19">
                    <c:v>#N/A</c:v>
                  </c:pt>
                  <c:pt idx="20">
                    <c:v>#N/A</c:v>
                  </c:pt>
                  <c:pt idx="21">
                    <c:v>#N/A</c:v>
                  </c:pt>
                  <c:pt idx="22">
                    <c:v>#N/A</c:v>
                  </c:pt>
                  <c:pt idx="23">
                    <c:v>#N/A</c:v>
                  </c:pt>
                  <c:pt idx="24">
                    <c:v>#N/A</c:v>
                  </c:pt>
                  <c:pt idx="25">
                    <c:v>#N/A</c:v>
                  </c:pt>
                  <c:pt idx="26">
                    <c:v>#N/A</c:v>
                  </c:pt>
                  <c:pt idx="27">
                    <c:v>#N/A</c:v>
                  </c:pt>
                  <c:pt idx="28">
                    <c:v>#N/A</c:v>
                  </c:pt>
                  <c:pt idx="29">
                    <c:v>#N/A</c:v>
                  </c:pt>
                </c:numCache>
              </c:numRef>
            </c:minus>
            <c:spPr>
              <a:ln w="25400">
                <a:solidFill>
                  <a:srgbClr val="00FF00"/>
                </a:solidFill>
                <a:prstDash val="solid"/>
              </a:ln>
            </c:spPr>
          </c:errBars>
          <c:xVal>
            <c:numRef>
              <c:f>'Ambulatory Time'!$BT$7:$BT$36</c:f>
              <c:numCache>
                <c:formatCode>General</c:formatCode>
                <c:ptCount val="30"/>
                <c:pt idx="0">
                  <c:v>#N/A</c:v>
                </c:pt>
                <c:pt idx="1">
                  <c:v>#N/A</c:v>
                </c:pt>
                <c:pt idx="2">
                  <c:v>#N/A</c:v>
                </c:pt>
                <c:pt idx="3">
                  <c:v>#N/A</c:v>
                </c:pt>
                <c:pt idx="4">
                  <c:v>#N/A</c:v>
                </c:pt>
                <c:pt idx="5">
                  <c:v>#N/A</c:v>
                </c:pt>
                <c:pt idx="6">
                  <c:v>#N/A</c:v>
                </c:pt>
                <c:pt idx="7">
                  <c:v>#N/A</c:v>
                </c:pt>
                <c:pt idx="8">
                  <c:v>#N/A</c:v>
                </c:pt>
                <c:pt idx="9">
                  <c:v>#N/A</c:v>
                </c:pt>
                <c:pt idx="10">
                  <c:v>#N/A</c:v>
                </c:pt>
                <c:pt idx="11">
                  <c:v>#N/A</c:v>
                </c:pt>
                <c:pt idx="12">
                  <c:v>#N/A</c:v>
                </c:pt>
                <c:pt idx="13">
                  <c:v>#N/A</c:v>
                </c:pt>
                <c:pt idx="14">
                  <c:v>#N/A</c:v>
                </c:pt>
                <c:pt idx="15">
                  <c:v>#N/A</c:v>
                </c:pt>
                <c:pt idx="16">
                  <c:v>#N/A</c:v>
                </c:pt>
                <c:pt idx="17">
                  <c:v>#N/A</c:v>
                </c:pt>
                <c:pt idx="18">
                  <c:v>#N/A</c:v>
                </c:pt>
                <c:pt idx="19">
                  <c:v>#N/A</c:v>
                </c:pt>
                <c:pt idx="20">
                  <c:v>#N/A</c:v>
                </c:pt>
                <c:pt idx="21">
                  <c:v>#N/A</c:v>
                </c:pt>
                <c:pt idx="22">
                  <c:v>#N/A</c:v>
                </c:pt>
                <c:pt idx="23">
                  <c:v>#N/A</c:v>
                </c:pt>
                <c:pt idx="24">
                  <c:v>#N/A</c:v>
                </c:pt>
                <c:pt idx="25">
                  <c:v>#N/A</c:v>
                </c:pt>
                <c:pt idx="26">
                  <c:v>#N/A</c:v>
                </c:pt>
                <c:pt idx="27">
                  <c:v>#N/A</c:v>
                </c:pt>
                <c:pt idx="28">
                  <c:v>#N/A</c:v>
                </c:pt>
                <c:pt idx="29">
                  <c:v>#N/A</c:v>
                </c:pt>
              </c:numCache>
            </c:numRef>
          </c:xVal>
          <c:yVal>
            <c:numRef>
              <c:f>'Ambulatory Time'!$BU$7:$BU$36</c:f>
              <c:numCache>
                <c:formatCode>General</c:formatCode>
                <c:ptCount val="30"/>
                <c:pt idx="0">
                  <c:v>1.0</c:v>
                </c:pt>
                <c:pt idx="1">
                  <c:v>2.0</c:v>
                </c:pt>
                <c:pt idx="2">
                  <c:v>#N/A</c:v>
                </c:pt>
                <c:pt idx="3">
                  <c:v>#N/A</c:v>
                </c:pt>
                <c:pt idx="4">
                  <c:v>#N/A</c:v>
                </c:pt>
                <c:pt idx="5">
                  <c:v>#N/A</c:v>
                </c:pt>
                <c:pt idx="6">
                  <c:v>#N/A</c:v>
                </c:pt>
                <c:pt idx="7">
                  <c:v>#N/A</c:v>
                </c:pt>
                <c:pt idx="8">
                  <c:v>#N/A</c:v>
                </c:pt>
                <c:pt idx="9">
                  <c:v>#N/A</c:v>
                </c:pt>
                <c:pt idx="10">
                  <c:v>#N/A</c:v>
                </c:pt>
                <c:pt idx="11">
                  <c:v>#N/A</c:v>
                </c:pt>
                <c:pt idx="12">
                  <c:v>#N/A</c:v>
                </c:pt>
                <c:pt idx="13">
                  <c:v>#N/A</c:v>
                </c:pt>
                <c:pt idx="14">
                  <c:v>#N/A</c:v>
                </c:pt>
                <c:pt idx="15">
                  <c:v>#N/A</c:v>
                </c:pt>
                <c:pt idx="16">
                  <c:v>#N/A</c:v>
                </c:pt>
                <c:pt idx="17">
                  <c:v>#N/A</c:v>
                </c:pt>
                <c:pt idx="18">
                  <c:v>#N/A</c:v>
                </c:pt>
                <c:pt idx="19">
                  <c:v>#N/A</c:v>
                </c:pt>
                <c:pt idx="20">
                  <c:v>#N/A</c:v>
                </c:pt>
                <c:pt idx="21">
                  <c:v>#N/A</c:v>
                </c:pt>
                <c:pt idx="22">
                  <c:v>#N/A</c:v>
                </c:pt>
                <c:pt idx="23">
                  <c:v>#N/A</c:v>
                </c:pt>
                <c:pt idx="24">
                  <c:v>#N/A</c:v>
                </c:pt>
                <c:pt idx="25">
                  <c:v>#N/A</c:v>
                </c:pt>
                <c:pt idx="26">
                  <c:v>#N/A</c:v>
                </c:pt>
                <c:pt idx="27">
                  <c:v>#N/A</c:v>
                </c:pt>
                <c:pt idx="28">
                  <c:v>#N/A</c:v>
                </c:pt>
                <c:pt idx="29">
                  <c:v>#N/A</c:v>
                </c:pt>
              </c:numCache>
            </c:numRef>
          </c:yVal>
          <c:smooth val="0"/>
        </c:ser>
        <c:ser>
          <c:idx val="1"/>
          <c:order val="2"/>
          <c:spPr>
            <a:ln w="28575">
              <a:noFill/>
            </a:ln>
          </c:spPr>
          <c:marker>
            <c:symbol val="circle"/>
            <c:size val="7"/>
            <c:spPr>
              <a:solidFill>
                <a:srgbClr val="FF0000"/>
              </a:solidFill>
              <a:ln>
                <a:solidFill>
                  <a:srgbClr val="000000"/>
                </a:solidFill>
                <a:prstDash val="solid"/>
              </a:ln>
            </c:spPr>
          </c:marker>
          <c:errBars>
            <c:errDir val="x"/>
            <c:errBarType val="both"/>
            <c:errValType val="cust"/>
            <c:noEndCap val="1"/>
            <c:plus>
              <c:numRef>
                <c:f>'Ambulatory Time'!$BH$39</c:f>
                <c:numCache>
                  <c:formatCode>General</c:formatCode>
                  <c:ptCount val="1"/>
                  <c:pt idx="0">
                    <c:v>30.24873752081832</c:v>
                  </c:pt>
                </c:numCache>
              </c:numRef>
            </c:plus>
            <c:minus>
              <c:numRef>
                <c:f>'Ambulatory Time'!$BH$39</c:f>
                <c:numCache>
                  <c:formatCode>General</c:formatCode>
                  <c:ptCount val="1"/>
                  <c:pt idx="0">
                    <c:v>30.24873752081832</c:v>
                  </c:pt>
                </c:numCache>
              </c:numRef>
            </c:minus>
            <c:spPr>
              <a:ln w="25400">
                <a:solidFill>
                  <a:srgbClr val="FF0000"/>
                </a:solidFill>
                <a:prstDash val="solid"/>
              </a:ln>
            </c:spPr>
          </c:errBars>
          <c:xVal>
            <c:numRef>
              <c:f>'Ambulatory Time'!$BF$39</c:f>
              <c:numCache>
                <c:formatCode>General</c:formatCode>
                <c:ptCount val="1"/>
                <c:pt idx="0">
                  <c:v>#N/A</c:v>
                </c:pt>
              </c:numCache>
            </c:numRef>
          </c:xVal>
          <c:yVal>
            <c:numRef>
              <c:f>'Ambulatory Time'!$BU$38</c:f>
              <c:numCache>
                <c:formatCode>General</c:formatCode>
                <c:ptCount val="1"/>
                <c:pt idx="0">
                  <c:v>#N/A</c:v>
                </c:pt>
              </c:numCache>
            </c:numRef>
          </c:yVal>
          <c:smooth val="0"/>
        </c:ser>
        <c:ser>
          <c:idx val="7"/>
          <c:order val="3"/>
          <c:spPr>
            <a:ln w="28575">
              <a:noFill/>
            </a:ln>
          </c:spPr>
          <c:marker>
            <c:symbol val="square"/>
            <c:size val="15"/>
            <c:spPr>
              <a:solidFill>
                <a:srgbClr val="00FF00"/>
              </a:solidFill>
              <a:ln>
                <a:solidFill>
                  <a:srgbClr val="000000"/>
                </a:solidFill>
                <a:prstDash val="solid"/>
              </a:ln>
            </c:spPr>
          </c:marker>
          <c:errBars>
            <c:errDir val="x"/>
            <c:errBarType val="both"/>
            <c:errValType val="cust"/>
            <c:noEndCap val="1"/>
            <c:plus>
              <c:numRef>
                <c:f>'Ambulatory Time'!$BH$7:$BH$36</c:f>
                <c:numCache>
                  <c:formatCode>General</c:formatCode>
                  <c:ptCount val="30"/>
                  <c:pt idx="0">
                    <c:v>35.5105539169342</c:v>
                  </c:pt>
                  <c:pt idx="1">
                    <c:v>22.77534296191378</c:v>
                  </c:pt>
                  <c:pt idx="2">
                    <c:v>#N/A</c:v>
                  </c:pt>
                  <c:pt idx="3">
                    <c:v>#N/A</c:v>
                  </c:pt>
                  <c:pt idx="4">
                    <c:v>#N/A</c:v>
                  </c:pt>
                  <c:pt idx="5">
                    <c:v>#N/A</c:v>
                  </c:pt>
                  <c:pt idx="6">
                    <c:v>#N/A</c:v>
                  </c:pt>
                  <c:pt idx="7">
                    <c:v>#N/A</c:v>
                  </c:pt>
                  <c:pt idx="8">
                    <c:v>#N/A</c:v>
                  </c:pt>
                  <c:pt idx="9">
                    <c:v>#N/A</c:v>
                  </c:pt>
                  <c:pt idx="10">
                    <c:v>#N/A</c:v>
                  </c:pt>
                  <c:pt idx="11">
                    <c:v>#N/A</c:v>
                  </c:pt>
                  <c:pt idx="12">
                    <c:v>#N/A</c:v>
                  </c:pt>
                  <c:pt idx="13">
                    <c:v>#N/A</c:v>
                  </c:pt>
                  <c:pt idx="14">
                    <c:v>#N/A</c:v>
                  </c:pt>
                  <c:pt idx="15">
                    <c:v>#N/A</c:v>
                  </c:pt>
                  <c:pt idx="16">
                    <c:v>#N/A</c:v>
                  </c:pt>
                  <c:pt idx="17">
                    <c:v>#N/A</c:v>
                  </c:pt>
                  <c:pt idx="18">
                    <c:v>#N/A</c:v>
                  </c:pt>
                  <c:pt idx="19">
                    <c:v>#N/A</c:v>
                  </c:pt>
                  <c:pt idx="20">
                    <c:v>#N/A</c:v>
                  </c:pt>
                  <c:pt idx="21">
                    <c:v>#N/A</c:v>
                  </c:pt>
                  <c:pt idx="22">
                    <c:v>#N/A</c:v>
                  </c:pt>
                  <c:pt idx="23">
                    <c:v>#N/A</c:v>
                  </c:pt>
                  <c:pt idx="24">
                    <c:v>#N/A</c:v>
                  </c:pt>
                  <c:pt idx="25">
                    <c:v>#N/A</c:v>
                  </c:pt>
                  <c:pt idx="26">
                    <c:v>#N/A</c:v>
                  </c:pt>
                  <c:pt idx="27">
                    <c:v>#N/A</c:v>
                  </c:pt>
                  <c:pt idx="28">
                    <c:v>#N/A</c:v>
                  </c:pt>
                  <c:pt idx="29">
                    <c:v>#N/A</c:v>
                  </c:pt>
                </c:numCache>
              </c:numRef>
            </c:plus>
            <c:minus>
              <c:numRef>
                <c:f>'Ambulatory Time'!$BH$7:$BH$36</c:f>
                <c:numCache>
                  <c:formatCode>General</c:formatCode>
                  <c:ptCount val="30"/>
                  <c:pt idx="0">
                    <c:v>35.5105539169342</c:v>
                  </c:pt>
                  <c:pt idx="1">
                    <c:v>22.77534296191378</c:v>
                  </c:pt>
                  <c:pt idx="2">
                    <c:v>#N/A</c:v>
                  </c:pt>
                  <c:pt idx="3">
                    <c:v>#N/A</c:v>
                  </c:pt>
                  <c:pt idx="4">
                    <c:v>#N/A</c:v>
                  </c:pt>
                  <c:pt idx="5">
                    <c:v>#N/A</c:v>
                  </c:pt>
                  <c:pt idx="6">
                    <c:v>#N/A</c:v>
                  </c:pt>
                  <c:pt idx="7">
                    <c:v>#N/A</c:v>
                  </c:pt>
                  <c:pt idx="8">
                    <c:v>#N/A</c:v>
                  </c:pt>
                  <c:pt idx="9">
                    <c:v>#N/A</c:v>
                  </c:pt>
                  <c:pt idx="10">
                    <c:v>#N/A</c:v>
                  </c:pt>
                  <c:pt idx="11">
                    <c:v>#N/A</c:v>
                  </c:pt>
                  <c:pt idx="12">
                    <c:v>#N/A</c:v>
                  </c:pt>
                  <c:pt idx="13">
                    <c:v>#N/A</c:v>
                  </c:pt>
                  <c:pt idx="14">
                    <c:v>#N/A</c:v>
                  </c:pt>
                  <c:pt idx="15">
                    <c:v>#N/A</c:v>
                  </c:pt>
                  <c:pt idx="16">
                    <c:v>#N/A</c:v>
                  </c:pt>
                  <c:pt idx="17">
                    <c:v>#N/A</c:v>
                  </c:pt>
                  <c:pt idx="18">
                    <c:v>#N/A</c:v>
                  </c:pt>
                  <c:pt idx="19">
                    <c:v>#N/A</c:v>
                  </c:pt>
                  <c:pt idx="20">
                    <c:v>#N/A</c:v>
                  </c:pt>
                  <c:pt idx="21">
                    <c:v>#N/A</c:v>
                  </c:pt>
                  <c:pt idx="22">
                    <c:v>#N/A</c:v>
                  </c:pt>
                  <c:pt idx="23">
                    <c:v>#N/A</c:v>
                  </c:pt>
                  <c:pt idx="24">
                    <c:v>#N/A</c:v>
                  </c:pt>
                  <c:pt idx="25">
                    <c:v>#N/A</c:v>
                  </c:pt>
                  <c:pt idx="26">
                    <c:v>#N/A</c:v>
                  </c:pt>
                  <c:pt idx="27">
                    <c:v>#N/A</c:v>
                  </c:pt>
                  <c:pt idx="28">
                    <c:v>#N/A</c:v>
                  </c:pt>
                  <c:pt idx="29">
                    <c:v>#N/A</c:v>
                  </c:pt>
                </c:numCache>
              </c:numRef>
            </c:minus>
            <c:spPr>
              <a:ln w="25400">
                <a:solidFill>
                  <a:srgbClr val="00FF00"/>
                </a:solidFill>
                <a:prstDash val="solid"/>
              </a:ln>
            </c:spPr>
          </c:errBars>
          <c:xVal>
            <c:numRef>
              <c:f>'Ambulatory Time'!$CN$3:$CN$32</c:f>
              <c:numCache>
                <c:formatCode>General</c:formatCode>
                <c:ptCount val="30"/>
                <c:pt idx="0">
                  <c:v>#N/A</c:v>
                </c:pt>
                <c:pt idx="1">
                  <c:v>-14.33750000000001</c:v>
                </c:pt>
                <c:pt idx="2">
                  <c:v>#N/A</c:v>
                </c:pt>
                <c:pt idx="3">
                  <c:v>#N/A</c:v>
                </c:pt>
                <c:pt idx="4">
                  <c:v>#N/A</c:v>
                </c:pt>
                <c:pt idx="5">
                  <c:v>#N/A</c:v>
                </c:pt>
                <c:pt idx="6">
                  <c:v>#N/A</c:v>
                </c:pt>
                <c:pt idx="7">
                  <c:v>#N/A</c:v>
                </c:pt>
                <c:pt idx="8">
                  <c:v>#N/A</c:v>
                </c:pt>
                <c:pt idx="9">
                  <c:v>#N/A</c:v>
                </c:pt>
                <c:pt idx="10">
                  <c:v>#N/A</c:v>
                </c:pt>
                <c:pt idx="11">
                  <c:v>#N/A</c:v>
                </c:pt>
                <c:pt idx="12">
                  <c:v>#N/A</c:v>
                </c:pt>
                <c:pt idx="13">
                  <c:v>#N/A</c:v>
                </c:pt>
                <c:pt idx="14">
                  <c:v>#N/A</c:v>
                </c:pt>
                <c:pt idx="15">
                  <c:v>#N/A</c:v>
                </c:pt>
                <c:pt idx="16">
                  <c:v>#N/A</c:v>
                </c:pt>
                <c:pt idx="17">
                  <c:v>#N/A</c:v>
                </c:pt>
                <c:pt idx="18">
                  <c:v>#N/A</c:v>
                </c:pt>
                <c:pt idx="19">
                  <c:v>#N/A</c:v>
                </c:pt>
                <c:pt idx="20">
                  <c:v>#N/A</c:v>
                </c:pt>
                <c:pt idx="21">
                  <c:v>#N/A</c:v>
                </c:pt>
                <c:pt idx="22">
                  <c:v>#N/A</c:v>
                </c:pt>
                <c:pt idx="23">
                  <c:v>#N/A</c:v>
                </c:pt>
                <c:pt idx="24">
                  <c:v>#N/A</c:v>
                </c:pt>
                <c:pt idx="25">
                  <c:v>#N/A</c:v>
                </c:pt>
                <c:pt idx="26">
                  <c:v>#N/A</c:v>
                </c:pt>
                <c:pt idx="27">
                  <c:v>#N/A</c:v>
                </c:pt>
                <c:pt idx="28">
                  <c:v>#N/A</c:v>
                </c:pt>
                <c:pt idx="29">
                  <c:v>#N/A</c:v>
                </c:pt>
              </c:numCache>
            </c:numRef>
          </c:xVal>
          <c:yVal>
            <c:numRef>
              <c:f>'Ambulatory Time'!$CP$3:$CP$32</c:f>
              <c:numCache>
                <c:formatCode>General</c:formatCode>
                <c:ptCount val="30"/>
                <c:pt idx="0">
                  <c:v>1.0</c:v>
                </c:pt>
                <c:pt idx="1">
                  <c:v>2.0</c:v>
                </c:pt>
                <c:pt idx="2">
                  <c:v>#N/A</c:v>
                </c:pt>
                <c:pt idx="3">
                  <c:v>#N/A</c:v>
                </c:pt>
                <c:pt idx="4">
                  <c:v>#N/A</c:v>
                </c:pt>
                <c:pt idx="5">
                  <c:v>#N/A</c:v>
                </c:pt>
                <c:pt idx="6">
                  <c:v>#N/A</c:v>
                </c:pt>
                <c:pt idx="7">
                  <c:v>#N/A</c:v>
                </c:pt>
                <c:pt idx="8">
                  <c:v>#N/A</c:v>
                </c:pt>
                <c:pt idx="9">
                  <c:v>#N/A</c:v>
                </c:pt>
                <c:pt idx="10">
                  <c:v>#N/A</c:v>
                </c:pt>
                <c:pt idx="11">
                  <c:v>#N/A</c:v>
                </c:pt>
                <c:pt idx="12">
                  <c:v>#N/A</c:v>
                </c:pt>
                <c:pt idx="13">
                  <c:v>#N/A</c:v>
                </c:pt>
                <c:pt idx="14">
                  <c:v>#N/A</c:v>
                </c:pt>
                <c:pt idx="15">
                  <c:v>#N/A</c:v>
                </c:pt>
                <c:pt idx="16">
                  <c:v>#N/A</c:v>
                </c:pt>
                <c:pt idx="17">
                  <c:v>#N/A</c:v>
                </c:pt>
                <c:pt idx="18">
                  <c:v>#N/A</c:v>
                </c:pt>
                <c:pt idx="19">
                  <c:v>#N/A</c:v>
                </c:pt>
                <c:pt idx="20">
                  <c:v>#N/A</c:v>
                </c:pt>
                <c:pt idx="21">
                  <c:v>#N/A</c:v>
                </c:pt>
                <c:pt idx="22">
                  <c:v>#N/A</c:v>
                </c:pt>
                <c:pt idx="23">
                  <c:v>#N/A</c:v>
                </c:pt>
                <c:pt idx="24">
                  <c:v>#N/A</c:v>
                </c:pt>
                <c:pt idx="25">
                  <c:v>#N/A</c:v>
                </c:pt>
                <c:pt idx="26">
                  <c:v>#N/A</c:v>
                </c:pt>
                <c:pt idx="27">
                  <c:v>#N/A</c:v>
                </c:pt>
                <c:pt idx="28">
                  <c:v>#N/A</c:v>
                </c:pt>
                <c:pt idx="29">
                  <c:v>#N/A</c:v>
                </c:pt>
              </c:numCache>
            </c:numRef>
          </c:yVal>
          <c:smooth val="0"/>
        </c:ser>
        <c:ser>
          <c:idx val="8"/>
          <c:order val="4"/>
          <c:spPr>
            <a:ln w="28575">
              <a:noFill/>
            </a:ln>
          </c:spPr>
          <c:marker>
            <c:symbol val="square"/>
            <c:size val="13"/>
            <c:spPr>
              <a:solidFill>
                <a:srgbClr val="00FF00"/>
              </a:solidFill>
              <a:ln>
                <a:solidFill>
                  <a:srgbClr val="000000"/>
                </a:solidFill>
                <a:prstDash val="solid"/>
              </a:ln>
            </c:spPr>
          </c:marker>
          <c:errBars>
            <c:errDir val="x"/>
            <c:errBarType val="both"/>
            <c:errValType val="cust"/>
            <c:noEndCap val="1"/>
            <c:plus>
              <c:numRef>
                <c:f>'Ambulatory Time'!$BH$7:$BH$36</c:f>
                <c:numCache>
                  <c:formatCode>General</c:formatCode>
                  <c:ptCount val="30"/>
                  <c:pt idx="0">
                    <c:v>35.5105539169342</c:v>
                  </c:pt>
                  <c:pt idx="1">
                    <c:v>22.77534296191378</c:v>
                  </c:pt>
                  <c:pt idx="2">
                    <c:v>#N/A</c:v>
                  </c:pt>
                  <c:pt idx="3">
                    <c:v>#N/A</c:v>
                  </c:pt>
                  <c:pt idx="4">
                    <c:v>#N/A</c:v>
                  </c:pt>
                  <c:pt idx="5">
                    <c:v>#N/A</c:v>
                  </c:pt>
                  <c:pt idx="6">
                    <c:v>#N/A</c:v>
                  </c:pt>
                  <c:pt idx="7">
                    <c:v>#N/A</c:v>
                  </c:pt>
                  <c:pt idx="8">
                    <c:v>#N/A</c:v>
                  </c:pt>
                  <c:pt idx="9">
                    <c:v>#N/A</c:v>
                  </c:pt>
                  <c:pt idx="10">
                    <c:v>#N/A</c:v>
                  </c:pt>
                  <c:pt idx="11">
                    <c:v>#N/A</c:v>
                  </c:pt>
                  <c:pt idx="12">
                    <c:v>#N/A</c:v>
                  </c:pt>
                  <c:pt idx="13">
                    <c:v>#N/A</c:v>
                  </c:pt>
                  <c:pt idx="14">
                    <c:v>#N/A</c:v>
                  </c:pt>
                  <c:pt idx="15">
                    <c:v>#N/A</c:v>
                  </c:pt>
                  <c:pt idx="16">
                    <c:v>#N/A</c:v>
                  </c:pt>
                  <c:pt idx="17">
                    <c:v>#N/A</c:v>
                  </c:pt>
                  <c:pt idx="18">
                    <c:v>#N/A</c:v>
                  </c:pt>
                  <c:pt idx="19">
                    <c:v>#N/A</c:v>
                  </c:pt>
                  <c:pt idx="20">
                    <c:v>#N/A</c:v>
                  </c:pt>
                  <c:pt idx="21">
                    <c:v>#N/A</c:v>
                  </c:pt>
                  <c:pt idx="22">
                    <c:v>#N/A</c:v>
                  </c:pt>
                  <c:pt idx="23">
                    <c:v>#N/A</c:v>
                  </c:pt>
                  <c:pt idx="24">
                    <c:v>#N/A</c:v>
                  </c:pt>
                  <c:pt idx="25">
                    <c:v>#N/A</c:v>
                  </c:pt>
                  <c:pt idx="26">
                    <c:v>#N/A</c:v>
                  </c:pt>
                  <c:pt idx="27">
                    <c:v>#N/A</c:v>
                  </c:pt>
                  <c:pt idx="28">
                    <c:v>#N/A</c:v>
                  </c:pt>
                  <c:pt idx="29">
                    <c:v>#N/A</c:v>
                  </c:pt>
                </c:numCache>
              </c:numRef>
            </c:plus>
            <c:minus>
              <c:numRef>
                <c:f>'Ambulatory Time'!$BH$7:$BH$36</c:f>
                <c:numCache>
                  <c:formatCode>General</c:formatCode>
                  <c:ptCount val="30"/>
                  <c:pt idx="0">
                    <c:v>35.5105539169342</c:v>
                  </c:pt>
                  <c:pt idx="1">
                    <c:v>22.77534296191378</c:v>
                  </c:pt>
                  <c:pt idx="2">
                    <c:v>#N/A</c:v>
                  </c:pt>
                  <c:pt idx="3">
                    <c:v>#N/A</c:v>
                  </c:pt>
                  <c:pt idx="4">
                    <c:v>#N/A</c:v>
                  </c:pt>
                  <c:pt idx="5">
                    <c:v>#N/A</c:v>
                  </c:pt>
                  <c:pt idx="6">
                    <c:v>#N/A</c:v>
                  </c:pt>
                  <c:pt idx="7">
                    <c:v>#N/A</c:v>
                  </c:pt>
                  <c:pt idx="8">
                    <c:v>#N/A</c:v>
                  </c:pt>
                  <c:pt idx="9">
                    <c:v>#N/A</c:v>
                  </c:pt>
                  <c:pt idx="10">
                    <c:v>#N/A</c:v>
                  </c:pt>
                  <c:pt idx="11">
                    <c:v>#N/A</c:v>
                  </c:pt>
                  <c:pt idx="12">
                    <c:v>#N/A</c:v>
                  </c:pt>
                  <c:pt idx="13">
                    <c:v>#N/A</c:v>
                  </c:pt>
                  <c:pt idx="14">
                    <c:v>#N/A</c:v>
                  </c:pt>
                  <c:pt idx="15">
                    <c:v>#N/A</c:v>
                  </c:pt>
                  <c:pt idx="16">
                    <c:v>#N/A</c:v>
                  </c:pt>
                  <c:pt idx="17">
                    <c:v>#N/A</c:v>
                  </c:pt>
                  <c:pt idx="18">
                    <c:v>#N/A</c:v>
                  </c:pt>
                  <c:pt idx="19">
                    <c:v>#N/A</c:v>
                  </c:pt>
                  <c:pt idx="20">
                    <c:v>#N/A</c:v>
                  </c:pt>
                  <c:pt idx="21">
                    <c:v>#N/A</c:v>
                  </c:pt>
                  <c:pt idx="22">
                    <c:v>#N/A</c:v>
                  </c:pt>
                  <c:pt idx="23">
                    <c:v>#N/A</c:v>
                  </c:pt>
                  <c:pt idx="24">
                    <c:v>#N/A</c:v>
                  </c:pt>
                  <c:pt idx="25">
                    <c:v>#N/A</c:v>
                  </c:pt>
                  <c:pt idx="26">
                    <c:v>#N/A</c:v>
                  </c:pt>
                  <c:pt idx="27">
                    <c:v>#N/A</c:v>
                  </c:pt>
                  <c:pt idx="28">
                    <c:v>#N/A</c:v>
                  </c:pt>
                  <c:pt idx="29">
                    <c:v>#N/A</c:v>
                  </c:pt>
                </c:numCache>
              </c:numRef>
            </c:minus>
            <c:spPr>
              <a:ln w="25400">
                <a:solidFill>
                  <a:srgbClr val="00FF00"/>
                </a:solidFill>
                <a:prstDash val="solid"/>
              </a:ln>
            </c:spPr>
          </c:errBars>
          <c:xVal>
            <c:numRef>
              <c:f>'Ambulatory Time'!$CM$3:$CM$32</c:f>
              <c:numCache>
                <c:formatCode>General</c:formatCode>
                <c:ptCount val="30"/>
                <c:pt idx="0">
                  <c:v>16.91430000000001</c:v>
                </c:pt>
                <c:pt idx="1">
                  <c:v>#N/A</c:v>
                </c:pt>
                <c:pt idx="2">
                  <c:v>#N/A</c:v>
                </c:pt>
                <c:pt idx="3">
                  <c:v>#N/A</c:v>
                </c:pt>
                <c:pt idx="4">
                  <c:v>#N/A</c:v>
                </c:pt>
                <c:pt idx="5">
                  <c:v>#N/A</c:v>
                </c:pt>
                <c:pt idx="6">
                  <c:v>#N/A</c:v>
                </c:pt>
                <c:pt idx="7">
                  <c:v>#N/A</c:v>
                </c:pt>
                <c:pt idx="8">
                  <c:v>#N/A</c:v>
                </c:pt>
                <c:pt idx="9">
                  <c:v>#N/A</c:v>
                </c:pt>
                <c:pt idx="10">
                  <c:v>#N/A</c:v>
                </c:pt>
                <c:pt idx="11">
                  <c:v>#N/A</c:v>
                </c:pt>
                <c:pt idx="12">
                  <c:v>#N/A</c:v>
                </c:pt>
                <c:pt idx="13">
                  <c:v>#N/A</c:v>
                </c:pt>
                <c:pt idx="14">
                  <c:v>#N/A</c:v>
                </c:pt>
                <c:pt idx="15">
                  <c:v>#N/A</c:v>
                </c:pt>
                <c:pt idx="16">
                  <c:v>#N/A</c:v>
                </c:pt>
                <c:pt idx="17">
                  <c:v>#N/A</c:v>
                </c:pt>
                <c:pt idx="18">
                  <c:v>#N/A</c:v>
                </c:pt>
                <c:pt idx="19">
                  <c:v>#N/A</c:v>
                </c:pt>
                <c:pt idx="20">
                  <c:v>#N/A</c:v>
                </c:pt>
                <c:pt idx="21">
                  <c:v>#N/A</c:v>
                </c:pt>
                <c:pt idx="22">
                  <c:v>#N/A</c:v>
                </c:pt>
                <c:pt idx="23">
                  <c:v>#N/A</c:v>
                </c:pt>
                <c:pt idx="24">
                  <c:v>#N/A</c:v>
                </c:pt>
                <c:pt idx="25">
                  <c:v>#N/A</c:v>
                </c:pt>
                <c:pt idx="26">
                  <c:v>#N/A</c:v>
                </c:pt>
                <c:pt idx="27">
                  <c:v>#N/A</c:v>
                </c:pt>
                <c:pt idx="28">
                  <c:v>#N/A</c:v>
                </c:pt>
                <c:pt idx="29">
                  <c:v>#N/A</c:v>
                </c:pt>
              </c:numCache>
            </c:numRef>
          </c:xVal>
          <c:yVal>
            <c:numRef>
              <c:f>'Ambulatory Time'!$CP$3:$CP$32</c:f>
              <c:numCache>
                <c:formatCode>General</c:formatCode>
                <c:ptCount val="30"/>
                <c:pt idx="0">
                  <c:v>1.0</c:v>
                </c:pt>
                <c:pt idx="1">
                  <c:v>2.0</c:v>
                </c:pt>
                <c:pt idx="2">
                  <c:v>#N/A</c:v>
                </c:pt>
                <c:pt idx="3">
                  <c:v>#N/A</c:v>
                </c:pt>
                <c:pt idx="4">
                  <c:v>#N/A</c:v>
                </c:pt>
                <c:pt idx="5">
                  <c:v>#N/A</c:v>
                </c:pt>
                <c:pt idx="6">
                  <c:v>#N/A</c:v>
                </c:pt>
                <c:pt idx="7">
                  <c:v>#N/A</c:v>
                </c:pt>
                <c:pt idx="8">
                  <c:v>#N/A</c:v>
                </c:pt>
                <c:pt idx="9">
                  <c:v>#N/A</c:v>
                </c:pt>
                <c:pt idx="10">
                  <c:v>#N/A</c:v>
                </c:pt>
                <c:pt idx="11">
                  <c:v>#N/A</c:v>
                </c:pt>
                <c:pt idx="12">
                  <c:v>#N/A</c:v>
                </c:pt>
                <c:pt idx="13">
                  <c:v>#N/A</c:v>
                </c:pt>
                <c:pt idx="14">
                  <c:v>#N/A</c:v>
                </c:pt>
                <c:pt idx="15">
                  <c:v>#N/A</c:v>
                </c:pt>
                <c:pt idx="16">
                  <c:v>#N/A</c:v>
                </c:pt>
                <c:pt idx="17">
                  <c:v>#N/A</c:v>
                </c:pt>
                <c:pt idx="18">
                  <c:v>#N/A</c:v>
                </c:pt>
                <c:pt idx="19">
                  <c:v>#N/A</c:v>
                </c:pt>
                <c:pt idx="20">
                  <c:v>#N/A</c:v>
                </c:pt>
                <c:pt idx="21">
                  <c:v>#N/A</c:v>
                </c:pt>
                <c:pt idx="22">
                  <c:v>#N/A</c:v>
                </c:pt>
                <c:pt idx="23">
                  <c:v>#N/A</c:v>
                </c:pt>
                <c:pt idx="24">
                  <c:v>#N/A</c:v>
                </c:pt>
                <c:pt idx="25">
                  <c:v>#N/A</c:v>
                </c:pt>
                <c:pt idx="26">
                  <c:v>#N/A</c:v>
                </c:pt>
                <c:pt idx="27">
                  <c:v>#N/A</c:v>
                </c:pt>
                <c:pt idx="28">
                  <c:v>#N/A</c:v>
                </c:pt>
                <c:pt idx="29">
                  <c:v>#N/A</c:v>
                </c:pt>
              </c:numCache>
            </c:numRef>
          </c:yVal>
          <c:smooth val="0"/>
        </c:ser>
        <c:ser>
          <c:idx val="9"/>
          <c:order val="5"/>
          <c:spPr>
            <a:ln w="28575">
              <a:noFill/>
            </a:ln>
          </c:spPr>
          <c:marker>
            <c:symbol val="square"/>
            <c:size val="12"/>
            <c:spPr>
              <a:solidFill>
                <a:srgbClr val="00FF00"/>
              </a:solidFill>
              <a:ln>
                <a:solidFill>
                  <a:srgbClr val="000000"/>
                </a:solidFill>
                <a:prstDash val="solid"/>
              </a:ln>
            </c:spPr>
          </c:marker>
          <c:errBars>
            <c:errDir val="x"/>
            <c:errBarType val="both"/>
            <c:errValType val="cust"/>
            <c:noEndCap val="1"/>
            <c:plus>
              <c:numRef>
                <c:f>'Ambulatory Time'!$BH$7:$BH$36</c:f>
                <c:numCache>
                  <c:formatCode>General</c:formatCode>
                  <c:ptCount val="30"/>
                  <c:pt idx="0">
                    <c:v>35.5105539169342</c:v>
                  </c:pt>
                  <c:pt idx="1">
                    <c:v>22.77534296191378</c:v>
                  </c:pt>
                  <c:pt idx="2">
                    <c:v>#N/A</c:v>
                  </c:pt>
                  <c:pt idx="3">
                    <c:v>#N/A</c:v>
                  </c:pt>
                  <c:pt idx="4">
                    <c:v>#N/A</c:v>
                  </c:pt>
                  <c:pt idx="5">
                    <c:v>#N/A</c:v>
                  </c:pt>
                  <c:pt idx="6">
                    <c:v>#N/A</c:v>
                  </c:pt>
                  <c:pt idx="7">
                    <c:v>#N/A</c:v>
                  </c:pt>
                  <c:pt idx="8">
                    <c:v>#N/A</c:v>
                  </c:pt>
                  <c:pt idx="9">
                    <c:v>#N/A</c:v>
                  </c:pt>
                  <c:pt idx="10">
                    <c:v>#N/A</c:v>
                  </c:pt>
                  <c:pt idx="11">
                    <c:v>#N/A</c:v>
                  </c:pt>
                  <c:pt idx="12">
                    <c:v>#N/A</c:v>
                  </c:pt>
                  <c:pt idx="13">
                    <c:v>#N/A</c:v>
                  </c:pt>
                  <c:pt idx="14">
                    <c:v>#N/A</c:v>
                  </c:pt>
                  <c:pt idx="15">
                    <c:v>#N/A</c:v>
                  </c:pt>
                  <c:pt idx="16">
                    <c:v>#N/A</c:v>
                  </c:pt>
                  <c:pt idx="17">
                    <c:v>#N/A</c:v>
                  </c:pt>
                  <c:pt idx="18">
                    <c:v>#N/A</c:v>
                  </c:pt>
                  <c:pt idx="19">
                    <c:v>#N/A</c:v>
                  </c:pt>
                  <c:pt idx="20">
                    <c:v>#N/A</c:v>
                  </c:pt>
                  <c:pt idx="21">
                    <c:v>#N/A</c:v>
                  </c:pt>
                  <c:pt idx="22">
                    <c:v>#N/A</c:v>
                  </c:pt>
                  <c:pt idx="23">
                    <c:v>#N/A</c:v>
                  </c:pt>
                  <c:pt idx="24">
                    <c:v>#N/A</c:v>
                  </c:pt>
                  <c:pt idx="25">
                    <c:v>#N/A</c:v>
                  </c:pt>
                  <c:pt idx="26">
                    <c:v>#N/A</c:v>
                  </c:pt>
                  <c:pt idx="27">
                    <c:v>#N/A</c:v>
                  </c:pt>
                  <c:pt idx="28">
                    <c:v>#N/A</c:v>
                  </c:pt>
                  <c:pt idx="29">
                    <c:v>#N/A</c:v>
                  </c:pt>
                </c:numCache>
              </c:numRef>
            </c:plus>
            <c:minus>
              <c:numRef>
                <c:f>'Ambulatory Time'!$BH$7:$BH$36</c:f>
                <c:numCache>
                  <c:formatCode>General</c:formatCode>
                  <c:ptCount val="30"/>
                  <c:pt idx="0">
                    <c:v>35.5105539169342</c:v>
                  </c:pt>
                  <c:pt idx="1">
                    <c:v>22.77534296191378</c:v>
                  </c:pt>
                  <c:pt idx="2">
                    <c:v>#N/A</c:v>
                  </c:pt>
                  <c:pt idx="3">
                    <c:v>#N/A</c:v>
                  </c:pt>
                  <c:pt idx="4">
                    <c:v>#N/A</c:v>
                  </c:pt>
                  <c:pt idx="5">
                    <c:v>#N/A</c:v>
                  </c:pt>
                  <c:pt idx="6">
                    <c:v>#N/A</c:v>
                  </c:pt>
                  <c:pt idx="7">
                    <c:v>#N/A</c:v>
                  </c:pt>
                  <c:pt idx="8">
                    <c:v>#N/A</c:v>
                  </c:pt>
                  <c:pt idx="9">
                    <c:v>#N/A</c:v>
                  </c:pt>
                  <c:pt idx="10">
                    <c:v>#N/A</c:v>
                  </c:pt>
                  <c:pt idx="11">
                    <c:v>#N/A</c:v>
                  </c:pt>
                  <c:pt idx="12">
                    <c:v>#N/A</c:v>
                  </c:pt>
                  <c:pt idx="13">
                    <c:v>#N/A</c:v>
                  </c:pt>
                  <c:pt idx="14">
                    <c:v>#N/A</c:v>
                  </c:pt>
                  <c:pt idx="15">
                    <c:v>#N/A</c:v>
                  </c:pt>
                  <c:pt idx="16">
                    <c:v>#N/A</c:v>
                  </c:pt>
                  <c:pt idx="17">
                    <c:v>#N/A</c:v>
                  </c:pt>
                  <c:pt idx="18">
                    <c:v>#N/A</c:v>
                  </c:pt>
                  <c:pt idx="19">
                    <c:v>#N/A</c:v>
                  </c:pt>
                  <c:pt idx="20">
                    <c:v>#N/A</c:v>
                  </c:pt>
                  <c:pt idx="21">
                    <c:v>#N/A</c:v>
                  </c:pt>
                  <c:pt idx="22">
                    <c:v>#N/A</c:v>
                  </c:pt>
                  <c:pt idx="23">
                    <c:v>#N/A</c:v>
                  </c:pt>
                  <c:pt idx="24">
                    <c:v>#N/A</c:v>
                  </c:pt>
                  <c:pt idx="25">
                    <c:v>#N/A</c:v>
                  </c:pt>
                  <c:pt idx="26">
                    <c:v>#N/A</c:v>
                  </c:pt>
                  <c:pt idx="27">
                    <c:v>#N/A</c:v>
                  </c:pt>
                  <c:pt idx="28">
                    <c:v>#N/A</c:v>
                  </c:pt>
                  <c:pt idx="29">
                    <c:v>#N/A</c:v>
                  </c:pt>
                </c:numCache>
              </c:numRef>
            </c:minus>
            <c:spPr>
              <a:ln w="25400">
                <a:solidFill>
                  <a:srgbClr val="00FF00"/>
                </a:solidFill>
                <a:prstDash val="solid"/>
              </a:ln>
            </c:spPr>
          </c:errBars>
          <c:xVal>
            <c:numRef>
              <c:f>'Ambulatory Time'!$CL$3:$CL$32</c:f>
              <c:numCache>
                <c:formatCode>General</c:formatCode>
                <c:ptCount val="30"/>
                <c:pt idx="0">
                  <c:v>#N/A</c:v>
                </c:pt>
                <c:pt idx="1">
                  <c:v>#N/A</c:v>
                </c:pt>
                <c:pt idx="2">
                  <c:v>#N/A</c:v>
                </c:pt>
                <c:pt idx="3">
                  <c:v>#N/A</c:v>
                </c:pt>
                <c:pt idx="4">
                  <c:v>#N/A</c:v>
                </c:pt>
                <c:pt idx="5">
                  <c:v>#N/A</c:v>
                </c:pt>
                <c:pt idx="6">
                  <c:v>#N/A</c:v>
                </c:pt>
                <c:pt idx="7">
                  <c:v>#N/A</c:v>
                </c:pt>
                <c:pt idx="8">
                  <c:v>#N/A</c:v>
                </c:pt>
                <c:pt idx="9">
                  <c:v>#N/A</c:v>
                </c:pt>
                <c:pt idx="10">
                  <c:v>#N/A</c:v>
                </c:pt>
                <c:pt idx="11">
                  <c:v>#N/A</c:v>
                </c:pt>
                <c:pt idx="12">
                  <c:v>#N/A</c:v>
                </c:pt>
                <c:pt idx="13">
                  <c:v>#N/A</c:v>
                </c:pt>
                <c:pt idx="14">
                  <c:v>#N/A</c:v>
                </c:pt>
                <c:pt idx="15">
                  <c:v>#N/A</c:v>
                </c:pt>
                <c:pt idx="16">
                  <c:v>#N/A</c:v>
                </c:pt>
                <c:pt idx="17">
                  <c:v>#N/A</c:v>
                </c:pt>
                <c:pt idx="18">
                  <c:v>#N/A</c:v>
                </c:pt>
                <c:pt idx="19">
                  <c:v>#N/A</c:v>
                </c:pt>
                <c:pt idx="20">
                  <c:v>#N/A</c:v>
                </c:pt>
                <c:pt idx="21">
                  <c:v>#N/A</c:v>
                </c:pt>
                <c:pt idx="22">
                  <c:v>#N/A</c:v>
                </c:pt>
                <c:pt idx="23">
                  <c:v>#N/A</c:v>
                </c:pt>
                <c:pt idx="24">
                  <c:v>#N/A</c:v>
                </c:pt>
                <c:pt idx="25">
                  <c:v>#N/A</c:v>
                </c:pt>
                <c:pt idx="26">
                  <c:v>#N/A</c:v>
                </c:pt>
                <c:pt idx="27">
                  <c:v>#N/A</c:v>
                </c:pt>
                <c:pt idx="28">
                  <c:v>#N/A</c:v>
                </c:pt>
                <c:pt idx="29">
                  <c:v>#N/A</c:v>
                </c:pt>
              </c:numCache>
            </c:numRef>
          </c:xVal>
          <c:yVal>
            <c:numRef>
              <c:f>'Ambulatory Time'!$CP$3:$CP$32</c:f>
              <c:numCache>
                <c:formatCode>General</c:formatCode>
                <c:ptCount val="30"/>
                <c:pt idx="0">
                  <c:v>1.0</c:v>
                </c:pt>
                <c:pt idx="1">
                  <c:v>2.0</c:v>
                </c:pt>
                <c:pt idx="2">
                  <c:v>#N/A</c:v>
                </c:pt>
                <c:pt idx="3">
                  <c:v>#N/A</c:v>
                </c:pt>
                <c:pt idx="4">
                  <c:v>#N/A</c:v>
                </c:pt>
                <c:pt idx="5">
                  <c:v>#N/A</c:v>
                </c:pt>
                <c:pt idx="6">
                  <c:v>#N/A</c:v>
                </c:pt>
                <c:pt idx="7">
                  <c:v>#N/A</c:v>
                </c:pt>
                <c:pt idx="8">
                  <c:v>#N/A</c:v>
                </c:pt>
                <c:pt idx="9">
                  <c:v>#N/A</c:v>
                </c:pt>
                <c:pt idx="10">
                  <c:v>#N/A</c:v>
                </c:pt>
                <c:pt idx="11">
                  <c:v>#N/A</c:v>
                </c:pt>
                <c:pt idx="12">
                  <c:v>#N/A</c:v>
                </c:pt>
                <c:pt idx="13">
                  <c:v>#N/A</c:v>
                </c:pt>
                <c:pt idx="14">
                  <c:v>#N/A</c:v>
                </c:pt>
                <c:pt idx="15">
                  <c:v>#N/A</c:v>
                </c:pt>
                <c:pt idx="16">
                  <c:v>#N/A</c:v>
                </c:pt>
                <c:pt idx="17">
                  <c:v>#N/A</c:v>
                </c:pt>
                <c:pt idx="18">
                  <c:v>#N/A</c:v>
                </c:pt>
                <c:pt idx="19">
                  <c:v>#N/A</c:v>
                </c:pt>
                <c:pt idx="20">
                  <c:v>#N/A</c:v>
                </c:pt>
                <c:pt idx="21">
                  <c:v>#N/A</c:v>
                </c:pt>
                <c:pt idx="22">
                  <c:v>#N/A</c:v>
                </c:pt>
                <c:pt idx="23">
                  <c:v>#N/A</c:v>
                </c:pt>
                <c:pt idx="24">
                  <c:v>#N/A</c:v>
                </c:pt>
                <c:pt idx="25">
                  <c:v>#N/A</c:v>
                </c:pt>
                <c:pt idx="26">
                  <c:v>#N/A</c:v>
                </c:pt>
                <c:pt idx="27">
                  <c:v>#N/A</c:v>
                </c:pt>
                <c:pt idx="28">
                  <c:v>#N/A</c:v>
                </c:pt>
                <c:pt idx="29">
                  <c:v>#N/A</c:v>
                </c:pt>
              </c:numCache>
            </c:numRef>
          </c:yVal>
          <c:smooth val="0"/>
        </c:ser>
        <c:ser>
          <c:idx val="10"/>
          <c:order val="6"/>
          <c:spPr>
            <a:ln w="28575">
              <a:noFill/>
            </a:ln>
          </c:spPr>
          <c:marker>
            <c:symbol val="square"/>
            <c:size val="10"/>
            <c:spPr>
              <a:solidFill>
                <a:srgbClr val="00FF00"/>
              </a:solidFill>
              <a:ln>
                <a:solidFill>
                  <a:srgbClr val="000000"/>
                </a:solidFill>
                <a:prstDash val="solid"/>
              </a:ln>
            </c:spPr>
          </c:marker>
          <c:errBars>
            <c:errDir val="x"/>
            <c:errBarType val="both"/>
            <c:errValType val="cust"/>
            <c:noEndCap val="1"/>
            <c:plus>
              <c:numRef>
                <c:f>'Ambulatory Time'!$BH$7:$BH$36</c:f>
                <c:numCache>
                  <c:formatCode>General</c:formatCode>
                  <c:ptCount val="30"/>
                  <c:pt idx="0">
                    <c:v>35.5105539169342</c:v>
                  </c:pt>
                  <c:pt idx="1">
                    <c:v>22.77534296191378</c:v>
                  </c:pt>
                  <c:pt idx="2">
                    <c:v>#N/A</c:v>
                  </c:pt>
                  <c:pt idx="3">
                    <c:v>#N/A</c:v>
                  </c:pt>
                  <c:pt idx="4">
                    <c:v>#N/A</c:v>
                  </c:pt>
                  <c:pt idx="5">
                    <c:v>#N/A</c:v>
                  </c:pt>
                  <c:pt idx="6">
                    <c:v>#N/A</c:v>
                  </c:pt>
                  <c:pt idx="7">
                    <c:v>#N/A</c:v>
                  </c:pt>
                  <c:pt idx="8">
                    <c:v>#N/A</c:v>
                  </c:pt>
                  <c:pt idx="9">
                    <c:v>#N/A</c:v>
                  </c:pt>
                  <c:pt idx="10">
                    <c:v>#N/A</c:v>
                  </c:pt>
                  <c:pt idx="11">
                    <c:v>#N/A</c:v>
                  </c:pt>
                  <c:pt idx="12">
                    <c:v>#N/A</c:v>
                  </c:pt>
                  <c:pt idx="13">
                    <c:v>#N/A</c:v>
                  </c:pt>
                  <c:pt idx="14">
                    <c:v>#N/A</c:v>
                  </c:pt>
                  <c:pt idx="15">
                    <c:v>#N/A</c:v>
                  </c:pt>
                  <c:pt idx="16">
                    <c:v>#N/A</c:v>
                  </c:pt>
                  <c:pt idx="17">
                    <c:v>#N/A</c:v>
                  </c:pt>
                  <c:pt idx="18">
                    <c:v>#N/A</c:v>
                  </c:pt>
                  <c:pt idx="19">
                    <c:v>#N/A</c:v>
                  </c:pt>
                  <c:pt idx="20">
                    <c:v>#N/A</c:v>
                  </c:pt>
                  <c:pt idx="21">
                    <c:v>#N/A</c:v>
                  </c:pt>
                  <c:pt idx="22">
                    <c:v>#N/A</c:v>
                  </c:pt>
                  <c:pt idx="23">
                    <c:v>#N/A</c:v>
                  </c:pt>
                  <c:pt idx="24">
                    <c:v>#N/A</c:v>
                  </c:pt>
                  <c:pt idx="25">
                    <c:v>#N/A</c:v>
                  </c:pt>
                  <c:pt idx="26">
                    <c:v>#N/A</c:v>
                  </c:pt>
                  <c:pt idx="27">
                    <c:v>#N/A</c:v>
                  </c:pt>
                  <c:pt idx="28">
                    <c:v>#N/A</c:v>
                  </c:pt>
                  <c:pt idx="29">
                    <c:v>#N/A</c:v>
                  </c:pt>
                </c:numCache>
              </c:numRef>
            </c:plus>
            <c:minus>
              <c:numRef>
                <c:f>'Ambulatory Time'!$BH$7:$BH$36</c:f>
                <c:numCache>
                  <c:formatCode>General</c:formatCode>
                  <c:ptCount val="30"/>
                  <c:pt idx="0">
                    <c:v>35.5105539169342</c:v>
                  </c:pt>
                  <c:pt idx="1">
                    <c:v>22.77534296191378</c:v>
                  </c:pt>
                  <c:pt idx="2">
                    <c:v>#N/A</c:v>
                  </c:pt>
                  <c:pt idx="3">
                    <c:v>#N/A</c:v>
                  </c:pt>
                  <c:pt idx="4">
                    <c:v>#N/A</c:v>
                  </c:pt>
                  <c:pt idx="5">
                    <c:v>#N/A</c:v>
                  </c:pt>
                  <c:pt idx="6">
                    <c:v>#N/A</c:v>
                  </c:pt>
                  <c:pt idx="7">
                    <c:v>#N/A</c:v>
                  </c:pt>
                  <c:pt idx="8">
                    <c:v>#N/A</c:v>
                  </c:pt>
                  <c:pt idx="9">
                    <c:v>#N/A</c:v>
                  </c:pt>
                  <c:pt idx="10">
                    <c:v>#N/A</c:v>
                  </c:pt>
                  <c:pt idx="11">
                    <c:v>#N/A</c:v>
                  </c:pt>
                  <c:pt idx="12">
                    <c:v>#N/A</c:v>
                  </c:pt>
                  <c:pt idx="13">
                    <c:v>#N/A</c:v>
                  </c:pt>
                  <c:pt idx="14">
                    <c:v>#N/A</c:v>
                  </c:pt>
                  <c:pt idx="15">
                    <c:v>#N/A</c:v>
                  </c:pt>
                  <c:pt idx="16">
                    <c:v>#N/A</c:v>
                  </c:pt>
                  <c:pt idx="17">
                    <c:v>#N/A</c:v>
                  </c:pt>
                  <c:pt idx="18">
                    <c:v>#N/A</c:v>
                  </c:pt>
                  <c:pt idx="19">
                    <c:v>#N/A</c:v>
                  </c:pt>
                  <c:pt idx="20">
                    <c:v>#N/A</c:v>
                  </c:pt>
                  <c:pt idx="21">
                    <c:v>#N/A</c:v>
                  </c:pt>
                  <c:pt idx="22">
                    <c:v>#N/A</c:v>
                  </c:pt>
                  <c:pt idx="23">
                    <c:v>#N/A</c:v>
                  </c:pt>
                  <c:pt idx="24">
                    <c:v>#N/A</c:v>
                  </c:pt>
                  <c:pt idx="25">
                    <c:v>#N/A</c:v>
                  </c:pt>
                  <c:pt idx="26">
                    <c:v>#N/A</c:v>
                  </c:pt>
                  <c:pt idx="27">
                    <c:v>#N/A</c:v>
                  </c:pt>
                  <c:pt idx="28">
                    <c:v>#N/A</c:v>
                  </c:pt>
                  <c:pt idx="29">
                    <c:v>#N/A</c:v>
                  </c:pt>
                </c:numCache>
              </c:numRef>
            </c:minus>
            <c:spPr>
              <a:ln w="25400">
                <a:solidFill>
                  <a:srgbClr val="00FF00"/>
                </a:solidFill>
                <a:prstDash val="solid"/>
              </a:ln>
            </c:spPr>
          </c:errBars>
          <c:xVal>
            <c:numRef>
              <c:f>'Ambulatory Time'!$CK$3:$CK$32</c:f>
              <c:numCache>
                <c:formatCode>General</c:formatCode>
                <c:ptCount val="30"/>
                <c:pt idx="0">
                  <c:v>#N/A</c:v>
                </c:pt>
                <c:pt idx="1">
                  <c:v>#N/A</c:v>
                </c:pt>
                <c:pt idx="2">
                  <c:v>#N/A</c:v>
                </c:pt>
                <c:pt idx="3">
                  <c:v>#N/A</c:v>
                </c:pt>
                <c:pt idx="4">
                  <c:v>#N/A</c:v>
                </c:pt>
                <c:pt idx="5">
                  <c:v>#N/A</c:v>
                </c:pt>
                <c:pt idx="6">
                  <c:v>#N/A</c:v>
                </c:pt>
                <c:pt idx="7">
                  <c:v>#N/A</c:v>
                </c:pt>
                <c:pt idx="8">
                  <c:v>#N/A</c:v>
                </c:pt>
                <c:pt idx="9">
                  <c:v>#N/A</c:v>
                </c:pt>
                <c:pt idx="10">
                  <c:v>#N/A</c:v>
                </c:pt>
                <c:pt idx="11">
                  <c:v>#N/A</c:v>
                </c:pt>
                <c:pt idx="12">
                  <c:v>#N/A</c:v>
                </c:pt>
                <c:pt idx="13">
                  <c:v>#N/A</c:v>
                </c:pt>
                <c:pt idx="14">
                  <c:v>#N/A</c:v>
                </c:pt>
                <c:pt idx="15">
                  <c:v>#N/A</c:v>
                </c:pt>
                <c:pt idx="16">
                  <c:v>#N/A</c:v>
                </c:pt>
                <c:pt idx="17">
                  <c:v>#N/A</c:v>
                </c:pt>
                <c:pt idx="18">
                  <c:v>#N/A</c:v>
                </c:pt>
                <c:pt idx="19">
                  <c:v>#N/A</c:v>
                </c:pt>
                <c:pt idx="20">
                  <c:v>#N/A</c:v>
                </c:pt>
                <c:pt idx="21">
                  <c:v>#N/A</c:v>
                </c:pt>
                <c:pt idx="22">
                  <c:v>#N/A</c:v>
                </c:pt>
                <c:pt idx="23">
                  <c:v>#N/A</c:v>
                </c:pt>
                <c:pt idx="24">
                  <c:v>#N/A</c:v>
                </c:pt>
                <c:pt idx="25">
                  <c:v>#N/A</c:v>
                </c:pt>
                <c:pt idx="26">
                  <c:v>#N/A</c:v>
                </c:pt>
                <c:pt idx="27">
                  <c:v>#N/A</c:v>
                </c:pt>
                <c:pt idx="28">
                  <c:v>#N/A</c:v>
                </c:pt>
                <c:pt idx="29">
                  <c:v>#N/A</c:v>
                </c:pt>
              </c:numCache>
            </c:numRef>
          </c:xVal>
          <c:yVal>
            <c:numRef>
              <c:f>'Ambulatory Time'!$CP$3:$CP$32</c:f>
              <c:numCache>
                <c:formatCode>General</c:formatCode>
                <c:ptCount val="30"/>
                <c:pt idx="0">
                  <c:v>1.0</c:v>
                </c:pt>
                <c:pt idx="1">
                  <c:v>2.0</c:v>
                </c:pt>
                <c:pt idx="2">
                  <c:v>#N/A</c:v>
                </c:pt>
                <c:pt idx="3">
                  <c:v>#N/A</c:v>
                </c:pt>
                <c:pt idx="4">
                  <c:v>#N/A</c:v>
                </c:pt>
                <c:pt idx="5">
                  <c:v>#N/A</c:v>
                </c:pt>
                <c:pt idx="6">
                  <c:v>#N/A</c:v>
                </c:pt>
                <c:pt idx="7">
                  <c:v>#N/A</c:v>
                </c:pt>
                <c:pt idx="8">
                  <c:v>#N/A</c:v>
                </c:pt>
                <c:pt idx="9">
                  <c:v>#N/A</c:v>
                </c:pt>
                <c:pt idx="10">
                  <c:v>#N/A</c:v>
                </c:pt>
                <c:pt idx="11">
                  <c:v>#N/A</c:v>
                </c:pt>
                <c:pt idx="12">
                  <c:v>#N/A</c:v>
                </c:pt>
                <c:pt idx="13">
                  <c:v>#N/A</c:v>
                </c:pt>
                <c:pt idx="14">
                  <c:v>#N/A</c:v>
                </c:pt>
                <c:pt idx="15">
                  <c:v>#N/A</c:v>
                </c:pt>
                <c:pt idx="16">
                  <c:v>#N/A</c:v>
                </c:pt>
                <c:pt idx="17">
                  <c:v>#N/A</c:v>
                </c:pt>
                <c:pt idx="18">
                  <c:v>#N/A</c:v>
                </c:pt>
                <c:pt idx="19">
                  <c:v>#N/A</c:v>
                </c:pt>
                <c:pt idx="20">
                  <c:v>#N/A</c:v>
                </c:pt>
                <c:pt idx="21">
                  <c:v>#N/A</c:v>
                </c:pt>
                <c:pt idx="22">
                  <c:v>#N/A</c:v>
                </c:pt>
                <c:pt idx="23">
                  <c:v>#N/A</c:v>
                </c:pt>
                <c:pt idx="24">
                  <c:v>#N/A</c:v>
                </c:pt>
                <c:pt idx="25">
                  <c:v>#N/A</c:v>
                </c:pt>
                <c:pt idx="26">
                  <c:v>#N/A</c:v>
                </c:pt>
                <c:pt idx="27">
                  <c:v>#N/A</c:v>
                </c:pt>
                <c:pt idx="28">
                  <c:v>#N/A</c:v>
                </c:pt>
                <c:pt idx="29">
                  <c:v>#N/A</c:v>
                </c:pt>
              </c:numCache>
            </c:numRef>
          </c:yVal>
          <c:smooth val="0"/>
        </c:ser>
        <c:ser>
          <c:idx val="11"/>
          <c:order val="7"/>
          <c:spPr>
            <a:ln w="28575">
              <a:noFill/>
            </a:ln>
          </c:spPr>
          <c:marker>
            <c:symbol val="square"/>
            <c:size val="9"/>
            <c:spPr>
              <a:solidFill>
                <a:srgbClr val="00FF00"/>
              </a:solidFill>
              <a:ln>
                <a:solidFill>
                  <a:srgbClr val="000000"/>
                </a:solidFill>
                <a:prstDash val="solid"/>
              </a:ln>
            </c:spPr>
          </c:marker>
          <c:errBars>
            <c:errDir val="x"/>
            <c:errBarType val="both"/>
            <c:errValType val="cust"/>
            <c:noEndCap val="1"/>
            <c:plus>
              <c:numRef>
                <c:f>'Ambulatory Time'!$BH$7:$BH$36</c:f>
                <c:numCache>
                  <c:formatCode>General</c:formatCode>
                  <c:ptCount val="30"/>
                  <c:pt idx="0">
                    <c:v>35.5105539169342</c:v>
                  </c:pt>
                  <c:pt idx="1">
                    <c:v>22.77534296191378</c:v>
                  </c:pt>
                  <c:pt idx="2">
                    <c:v>#N/A</c:v>
                  </c:pt>
                  <c:pt idx="3">
                    <c:v>#N/A</c:v>
                  </c:pt>
                  <c:pt idx="4">
                    <c:v>#N/A</c:v>
                  </c:pt>
                  <c:pt idx="5">
                    <c:v>#N/A</c:v>
                  </c:pt>
                  <c:pt idx="6">
                    <c:v>#N/A</c:v>
                  </c:pt>
                  <c:pt idx="7">
                    <c:v>#N/A</c:v>
                  </c:pt>
                  <c:pt idx="8">
                    <c:v>#N/A</c:v>
                  </c:pt>
                  <c:pt idx="9">
                    <c:v>#N/A</c:v>
                  </c:pt>
                  <c:pt idx="10">
                    <c:v>#N/A</c:v>
                  </c:pt>
                  <c:pt idx="11">
                    <c:v>#N/A</c:v>
                  </c:pt>
                  <c:pt idx="12">
                    <c:v>#N/A</c:v>
                  </c:pt>
                  <c:pt idx="13">
                    <c:v>#N/A</c:v>
                  </c:pt>
                  <c:pt idx="14">
                    <c:v>#N/A</c:v>
                  </c:pt>
                  <c:pt idx="15">
                    <c:v>#N/A</c:v>
                  </c:pt>
                  <c:pt idx="16">
                    <c:v>#N/A</c:v>
                  </c:pt>
                  <c:pt idx="17">
                    <c:v>#N/A</c:v>
                  </c:pt>
                  <c:pt idx="18">
                    <c:v>#N/A</c:v>
                  </c:pt>
                  <c:pt idx="19">
                    <c:v>#N/A</c:v>
                  </c:pt>
                  <c:pt idx="20">
                    <c:v>#N/A</c:v>
                  </c:pt>
                  <c:pt idx="21">
                    <c:v>#N/A</c:v>
                  </c:pt>
                  <c:pt idx="22">
                    <c:v>#N/A</c:v>
                  </c:pt>
                  <c:pt idx="23">
                    <c:v>#N/A</c:v>
                  </c:pt>
                  <c:pt idx="24">
                    <c:v>#N/A</c:v>
                  </c:pt>
                  <c:pt idx="25">
                    <c:v>#N/A</c:v>
                  </c:pt>
                  <c:pt idx="26">
                    <c:v>#N/A</c:v>
                  </c:pt>
                  <c:pt idx="27">
                    <c:v>#N/A</c:v>
                  </c:pt>
                  <c:pt idx="28">
                    <c:v>#N/A</c:v>
                  </c:pt>
                  <c:pt idx="29">
                    <c:v>#N/A</c:v>
                  </c:pt>
                </c:numCache>
              </c:numRef>
            </c:plus>
            <c:minus>
              <c:numRef>
                <c:f>'Ambulatory Time'!$BH$7:$BH$36</c:f>
                <c:numCache>
                  <c:formatCode>General</c:formatCode>
                  <c:ptCount val="30"/>
                  <c:pt idx="0">
                    <c:v>35.5105539169342</c:v>
                  </c:pt>
                  <c:pt idx="1">
                    <c:v>22.77534296191378</c:v>
                  </c:pt>
                  <c:pt idx="2">
                    <c:v>#N/A</c:v>
                  </c:pt>
                  <c:pt idx="3">
                    <c:v>#N/A</c:v>
                  </c:pt>
                  <c:pt idx="4">
                    <c:v>#N/A</c:v>
                  </c:pt>
                  <c:pt idx="5">
                    <c:v>#N/A</c:v>
                  </c:pt>
                  <c:pt idx="6">
                    <c:v>#N/A</c:v>
                  </c:pt>
                  <c:pt idx="7">
                    <c:v>#N/A</c:v>
                  </c:pt>
                  <c:pt idx="8">
                    <c:v>#N/A</c:v>
                  </c:pt>
                  <c:pt idx="9">
                    <c:v>#N/A</c:v>
                  </c:pt>
                  <c:pt idx="10">
                    <c:v>#N/A</c:v>
                  </c:pt>
                  <c:pt idx="11">
                    <c:v>#N/A</c:v>
                  </c:pt>
                  <c:pt idx="12">
                    <c:v>#N/A</c:v>
                  </c:pt>
                  <c:pt idx="13">
                    <c:v>#N/A</c:v>
                  </c:pt>
                  <c:pt idx="14">
                    <c:v>#N/A</c:v>
                  </c:pt>
                  <c:pt idx="15">
                    <c:v>#N/A</c:v>
                  </c:pt>
                  <c:pt idx="16">
                    <c:v>#N/A</c:v>
                  </c:pt>
                  <c:pt idx="17">
                    <c:v>#N/A</c:v>
                  </c:pt>
                  <c:pt idx="18">
                    <c:v>#N/A</c:v>
                  </c:pt>
                  <c:pt idx="19">
                    <c:v>#N/A</c:v>
                  </c:pt>
                  <c:pt idx="20">
                    <c:v>#N/A</c:v>
                  </c:pt>
                  <c:pt idx="21">
                    <c:v>#N/A</c:v>
                  </c:pt>
                  <c:pt idx="22">
                    <c:v>#N/A</c:v>
                  </c:pt>
                  <c:pt idx="23">
                    <c:v>#N/A</c:v>
                  </c:pt>
                  <c:pt idx="24">
                    <c:v>#N/A</c:v>
                  </c:pt>
                  <c:pt idx="25">
                    <c:v>#N/A</c:v>
                  </c:pt>
                  <c:pt idx="26">
                    <c:v>#N/A</c:v>
                  </c:pt>
                  <c:pt idx="27">
                    <c:v>#N/A</c:v>
                  </c:pt>
                  <c:pt idx="28">
                    <c:v>#N/A</c:v>
                  </c:pt>
                  <c:pt idx="29">
                    <c:v>#N/A</c:v>
                  </c:pt>
                </c:numCache>
              </c:numRef>
            </c:minus>
            <c:spPr>
              <a:ln w="25400">
                <a:solidFill>
                  <a:srgbClr val="00FF00"/>
                </a:solidFill>
                <a:prstDash val="solid"/>
              </a:ln>
            </c:spPr>
          </c:errBars>
          <c:xVal>
            <c:numRef>
              <c:f>'Ambulatory Time'!$CJ$3:$CJ$32</c:f>
              <c:numCache>
                <c:formatCode>General</c:formatCode>
                <c:ptCount val="30"/>
                <c:pt idx="0">
                  <c:v>#N/A</c:v>
                </c:pt>
                <c:pt idx="1">
                  <c:v>#N/A</c:v>
                </c:pt>
                <c:pt idx="2">
                  <c:v>#N/A</c:v>
                </c:pt>
                <c:pt idx="3">
                  <c:v>#N/A</c:v>
                </c:pt>
                <c:pt idx="4">
                  <c:v>#N/A</c:v>
                </c:pt>
                <c:pt idx="5">
                  <c:v>#N/A</c:v>
                </c:pt>
                <c:pt idx="6">
                  <c:v>#N/A</c:v>
                </c:pt>
                <c:pt idx="7">
                  <c:v>#N/A</c:v>
                </c:pt>
                <c:pt idx="8">
                  <c:v>#N/A</c:v>
                </c:pt>
                <c:pt idx="9">
                  <c:v>#N/A</c:v>
                </c:pt>
                <c:pt idx="10">
                  <c:v>#N/A</c:v>
                </c:pt>
                <c:pt idx="11">
                  <c:v>#N/A</c:v>
                </c:pt>
                <c:pt idx="12">
                  <c:v>#N/A</c:v>
                </c:pt>
                <c:pt idx="13">
                  <c:v>#N/A</c:v>
                </c:pt>
                <c:pt idx="14">
                  <c:v>#N/A</c:v>
                </c:pt>
                <c:pt idx="15">
                  <c:v>#N/A</c:v>
                </c:pt>
                <c:pt idx="16">
                  <c:v>#N/A</c:v>
                </c:pt>
                <c:pt idx="17">
                  <c:v>#N/A</c:v>
                </c:pt>
                <c:pt idx="18">
                  <c:v>#N/A</c:v>
                </c:pt>
                <c:pt idx="19">
                  <c:v>#N/A</c:v>
                </c:pt>
                <c:pt idx="20">
                  <c:v>#N/A</c:v>
                </c:pt>
                <c:pt idx="21">
                  <c:v>#N/A</c:v>
                </c:pt>
                <c:pt idx="22">
                  <c:v>#N/A</c:v>
                </c:pt>
                <c:pt idx="23">
                  <c:v>#N/A</c:v>
                </c:pt>
                <c:pt idx="24">
                  <c:v>#N/A</c:v>
                </c:pt>
                <c:pt idx="25">
                  <c:v>#N/A</c:v>
                </c:pt>
                <c:pt idx="26">
                  <c:v>#N/A</c:v>
                </c:pt>
                <c:pt idx="27">
                  <c:v>#N/A</c:v>
                </c:pt>
                <c:pt idx="28">
                  <c:v>#N/A</c:v>
                </c:pt>
                <c:pt idx="29">
                  <c:v>#N/A</c:v>
                </c:pt>
              </c:numCache>
            </c:numRef>
          </c:xVal>
          <c:yVal>
            <c:numRef>
              <c:f>'Ambulatory Time'!$CP$3:$CP$32</c:f>
              <c:numCache>
                <c:formatCode>General</c:formatCode>
                <c:ptCount val="30"/>
                <c:pt idx="0">
                  <c:v>1.0</c:v>
                </c:pt>
                <c:pt idx="1">
                  <c:v>2.0</c:v>
                </c:pt>
                <c:pt idx="2">
                  <c:v>#N/A</c:v>
                </c:pt>
                <c:pt idx="3">
                  <c:v>#N/A</c:v>
                </c:pt>
                <c:pt idx="4">
                  <c:v>#N/A</c:v>
                </c:pt>
                <c:pt idx="5">
                  <c:v>#N/A</c:v>
                </c:pt>
                <c:pt idx="6">
                  <c:v>#N/A</c:v>
                </c:pt>
                <c:pt idx="7">
                  <c:v>#N/A</c:v>
                </c:pt>
                <c:pt idx="8">
                  <c:v>#N/A</c:v>
                </c:pt>
                <c:pt idx="9">
                  <c:v>#N/A</c:v>
                </c:pt>
                <c:pt idx="10">
                  <c:v>#N/A</c:v>
                </c:pt>
                <c:pt idx="11">
                  <c:v>#N/A</c:v>
                </c:pt>
                <c:pt idx="12">
                  <c:v>#N/A</c:v>
                </c:pt>
                <c:pt idx="13">
                  <c:v>#N/A</c:v>
                </c:pt>
                <c:pt idx="14">
                  <c:v>#N/A</c:v>
                </c:pt>
                <c:pt idx="15">
                  <c:v>#N/A</c:v>
                </c:pt>
                <c:pt idx="16">
                  <c:v>#N/A</c:v>
                </c:pt>
                <c:pt idx="17">
                  <c:v>#N/A</c:v>
                </c:pt>
                <c:pt idx="18">
                  <c:v>#N/A</c:v>
                </c:pt>
                <c:pt idx="19">
                  <c:v>#N/A</c:v>
                </c:pt>
                <c:pt idx="20">
                  <c:v>#N/A</c:v>
                </c:pt>
                <c:pt idx="21">
                  <c:v>#N/A</c:v>
                </c:pt>
                <c:pt idx="22">
                  <c:v>#N/A</c:v>
                </c:pt>
                <c:pt idx="23">
                  <c:v>#N/A</c:v>
                </c:pt>
                <c:pt idx="24">
                  <c:v>#N/A</c:v>
                </c:pt>
                <c:pt idx="25">
                  <c:v>#N/A</c:v>
                </c:pt>
                <c:pt idx="26">
                  <c:v>#N/A</c:v>
                </c:pt>
                <c:pt idx="27">
                  <c:v>#N/A</c:v>
                </c:pt>
                <c:pt idx="28">
                  <c:v>#N/A</c:v>
                </c:pt>
                <c:pt idx="29">
                  <c:v>#N/A</c:v>
                </c:pt>
              </c:numCache>
            </c:numRef>
          </c:yVal>
          <c:smooth val="0"/>
        </c:ser>
        <c:ser>
          <c:idx val="12"/>
          <c:order val="8"/>
          <c:spPr>
            <a:ln w="28575">
              <a:noFill/>
            </a:ln>
          </c:spPr>
          <c:marker>
            <c:symbol val="square"/>
            <c:size val="7"/>
            <c:spPr>
              <a:solidFill>
                <a:srgbClr val="00FF00"/>
              </a:solidFill>
              <a:ln>
                <a:solidFill>
                  <a:srgbClr val="000000"/>
                </a:solidFill>
                <a:prstDash val="solid"/>
              </a:ln>
            </c:spPr>
          </c:marker>
          <c:errBars>
            <c:errDir val="x"/>
            <c:errBarType val="both"/>
            <c:errValType val="cust"/>
            <c:noEndCap val="1"/>
            <c:plus>
              <c:numRef>
                <c:f>'Ambulatory Time'!$BH$7:$BH$36</c:f>
                <c:numCache>
                  <c:formatCode>General</c:formatCode>
                  <c:ptCount val="30"/>
                  <c:pt idx="0">
                    <c:v>35.5105539169342</c:v>
                  </c:pt>
                  <c:pt idx="1">
                    <c:v>22.77534296191378</c:v>
                  </c:pt>
                  <c:pt idx="2">
                    <c:v>#N/A</c:v>
                  </c:pt>
                  <c:pt idx="3">
                    <c:v>#N/A</c:v>
                  </c:pt>
                  <c:pt idx="4">
                    <c:v>#N/A</c:v>
                  </c:pt>
                  <c:pt idx="5">
                    <c:v>#N/A</c:v>
                  </c:pt>
                  <c:pt idx="6">
                    <c:v>#N/A</c:v>
                  </c:pt>
                  <c:pt idx="7">
                    <c:v>#N/A</c:v>
                  </c:pt>
                  <c:pt idx="8">
                    <c:v>#N/A</c:v>
                  </c:pt>
                  <c:pt idx="9">
                    <c:v>#N/A</c:v>
                  </c:pt>
                  <c:pt idx="10">
                    <c:v>#N/A</c:v>
                  </c:pt>
                  <c:pt idx="11">
                    <c:v>#N/A</c:v>
                  </c:pt>
                  <c:pt idx="12">
                    <c:v>#N/A</c:v>
                  </c:pt>
                  <c:pt idx="13">
                    <c:v>#N/A</c:v>
                  </c:pt>
                  <c:pt idx="14">
                    <c:v>#N/A</c:v>
                  </c:pt>
                  <c:pt idx="15">
                    <c:v>#N/A</c:v>
                  </c:pt>
                  <c:pt idx="16">
                    <c:v>#N/A</c:v>
                  </c:pt>
                  <c:pt idx="17">
                    <c:v>#N/A</c:v>
                  </c:pt>
                  <c:pt idx="18">
                    <c:v>#N/A</c:v>
                  </c:pt>
                  <c:pt idx="19">
                    <c:v>#N/A</c:v>
                  </c:pt>
                  <c:pt idx="20">
                    <c:v>#N/A</c:v>
                  </c:pt>
                  <c:pt idx="21">
                    <c:v>#N/A</c:v>
                  </c:pt>
                  <c:pt idx="22">
                    <c:v>#N/A</c:v>
                  </c:pt>
                  <c:pt idx="23">
                    <c:v>#N/A</c:v>
                  </c:pt>
                  <c:pt idx="24">
                    <c:v>#N/A</c:v>
                  </c:pt>
                  <c:pt idx="25">
                    <c:v>#N/A</c:v>
                  </c:pt>
                  <c:pt idx="26">
                    <c:v>#N/A</c:v>
                  </c:pt>
                  <c:pt idx="27">
                    <c:v>#N/A</c:v>
                  </c:pt>
                  <c:pt idx="28">
                    <c:v>#N/A</c:v>
                  </c:pt>
                  <c:pt idx="29">
                    <c:v>#N/A</c:v>
                  </c:pt>
                </c:numCache>
              </c:numRef>
            </c:plus>
            <c:minus>
              <c:numRef>
                <c:f>'Ambulatory Time'!$BH$7:$BH$36</c:f>
                <c:numCache>
                  <c:formatCode>General</c:formatCode>
                  <c:ptCount val="30"/>
                  <c:pt idx="0">
                    <c:v>35.5105539169342</c:v>
                  </c:pt>
                  <c:pt idx="1">
                    <c:v>22.77534296191378</c:v>
                  </c:pt>
                  <c:pt idx="2">
                    <c:v>#N/A</c:v>
                  </c:pt>
                  <c:pt idx="3">
                    <c:v>#N/A</c:v>
                  </c:pt>
                  <c:pt idx="4">
                    <c:v>#N/A</c:v>
                  </c:pt>
                  <c:pt idx="5">
                    <c:v>#N/A</c:v>
                  </c:pt>
                  <c:pt idx="6">
                    <c:v>#N/A</c:v>
                  </c:pt>
                  <c:pt idx="7">
                    <c:v>#N/A</c:v>
                  </c:pt>
                  <c:pt idx="8">
                    <c:v>#N/A</c:v>
                  </c:pt>
                  <c:pt idx="9">
                    <c:v>#N/A</c:v>
                  </c:pt>
                  <c:pt idx="10">
                    <c:v>#N/A</c:v>
                  </c:pt>
                  <c:pt idx="11">
                    <c:v>#N/A</c:v>
                  </c:pt>
                  <c:pt idx="12">
                    <c:v>#N/A</c:v>
                  </c:pt>
                  <c:pt idx="13">
                    <c:v>#N/A</c:v>
                  </c:pt>
                  <c:pt idx="14">
                    <c:v>#N/A</c:v>
                  </c:pt>
                  <c:pt idx="15">
                    <c:v>#N/A</c:v>
                  </c:pt>
                  <c:pt idx="16">
                    <c:v>#N/A</c:v>
                  </c:pt>
                  <c:pt idx="17">
                    <c:v>#N/A</c:v>
                  </c:pt>
                  <c:pt idx="18">
                    <c:v>#N/A</c:v>
                  </c:pt>
                  <c:pt idx="19">
                    <c:v>#N/A</c:v>
                  </c:pt>
                  <c:pt idx="20">
                    <c:v>#N/A</c:v>
                  </c:pt>
                  <c:pt idx="21">
                    <c:v>#N/A</c:v>
                  </c:pt>
                  <c:pt idx="22">
                    <c:v>#N/A</c:v>
                  </c:pt>
                  <c:pt idx="23">
                    <c:v>#N/A</c:v>
                  </c:pt>
                  <c:pt idx="24">
                    <c:v>#N/A</c:v>
                  </c:pt>
                  <c:pt idx="25">
                    <c:v>#N/A</c:v>
                  </c:pt>
                  <c:pt idx="26">
                    <c:v>#N/A</c:v>
                  </c:pt>
                  <c:pt idx="27">
                    <c:v>#N/A</c:v>
                  </c:pt>
                  <c:pt idx="28">
                    <c:v>#N/A</c:v>
                  </c:pt>
                  <c:pt idx="29">
                    <c:v>#N/A</c:v>
                  </c:pt>
                </c:numCache>
              </c:numRef>
            </c:minus>
            <c:spPr>
              <a:ln w="25400">
                <a:solidFill>
                  <a:srgbClr val="00FF00"/>
                </a:solidFill>
                <a:prstDash val="solid"/>
              </a:ln>
            </c:spPr>
          </c:errBars>
          <c:xVal>
            <c:numRef>
              <c:f>'Ambulatory Time'!$CI$3:$CI$32</c:f>
              <c:numCache>
                <c:formatCode>General</c:formatCode>
                <c:ptCount val="30"/>
                <c:pt idx="0">
                  <c:v>#N/A</c:v>
                </c:pt>
                <c:pt idx="1">
                  <c:v>#N/A</c:v>
                </c:pt>
                <c:pt idx="2">
                  <c:v>#N/A</c:v>
                </c:pt>
                <c:pt idx="3">
                  <c:v>#N/A</c:v>
                </c:pt>
                <c:pt idx="4">
                  <c:v>#N/A</c:v>
                </c:pt>
                <c:pt idx="5">
                  <c:v>#N/A</c:v>
                </c:pt>
                <c:pt idx="6">
                  <c:v>#N/A</c:v>
                </c:pt>
                <c:pt idx="7">
                  <c:v>#N/A</c:v>
                </c:pt>
                <c:pt idx="8">
                  <c:v>#N/A</c:v>
                </c:pt>
                <c:pt idx="9">
                  <c:v>#N/A</c:v>
                </c:pt>
                <c:pt idx="10">
                  <c:v>#N/A</c:v>
                </c:pt>
                <c:pt idx="11">
                  <c:v>#N/A</c:v>
                </c:pt>
                <c:pt idx="12">
                  <c:v>#N/A</c:v>
                </c:pt>
                <c:pt idx="13">
                  <c:v>#N/A</c:v>
                </c:pt>
                <c:pt idx="14">
                  <c:v>#N/A</c:v>
                </c:pt>
                <c:pt idx="15">
                  <c:v>#N/A</c:v>
                </c:pt>
                <c:pt idx="16">
                  <c:v>#N/A</c:v>
                </c:pt>
                <c:pt idx="17">
                  <c:v>#N/A</c:v>
                </c:pt>
                <c:pt idx="18">
                  <c:v>#N/A</c:v>
                </c:pt>
                <c:pt idx="19">
                  <c:v>#N/A</c:v>
                </c:pt>
                <c:pt idx="20">
                  <c:v>#N/A</c:v>
                </c:pt>
                <c:pt idx="21">
                  <c:v>#N/A</c:v>
                </c:pt>
                <c:pt idx="22">
                  <c:v>#N/A</c:v>
                </c:pt>
                <c:pt idx="23">
                  <c:v>#N/A</c:v>
                </c:pt>
                <c:pt idx="24">
                  <c:v>#N/A</c:v>
                </c:pt>
                <c:pt idx="25">
                  <c:v>#N/A</c:v>
                </c:pt>
                <c:pt idx="26">
                  <c:v>#N/A</c:v>
                </c:pt>
                <c:pt idx="27">
                  <c:v>#N/A</c:v>
                </c:pt>
                <c:pt idx="28">
                  <c:v>#N/A</c:v>
                </c:pt>
                <c:pt idx="29">
                  <c:v>#N/A</c:v>
                </c:pt>
              </c:numCache>
            </c:numRef>
          </c:xVal>
          <c:yVal>
            <c:numRef>
              <c:f>'Ambulatory Time'!$CP$3:$CP$32</c:f>
              <c:numCache>
                <c:formatCode>General</c:formatCode>
                <c:ptCount val="30"/>
                <c:pt idx="0">
                  <c:v>1.0</c:v>
                </c:pt>
                <c:pt idx="1">
                  <c:v>2.0</c:v>
                </c:pt>
                <c:pt idx="2">
                  <c:v>#N/A</c:v>
                </c:pt>
                <c:pt idx="3">
                  <c:v>#N/A</c:v>
                </c:pt>
                <c:pt idx="4">
                  <c:v>#N/A</c:v>
                </c:pt>
                <c:pt idx="5">
                  <c:v>#N/A</c:v>
                </c:pt>
                <c:pt idx="6">
                  <c:v>#N/A</c:v>
                </c:pt>
                <c:pt idx="7">
                  <c:v>#N/A</c:v>
                </c:pt>
                <c:pt idx="8">
                  <c:v>#N/A</c:v>
                </c:pt>
                <c:pt idx="9">
                  <c:v>#N/A</c:v>
                </c:pt>
                <c:pt idx="10">
                  <c:v>#N/A</c:v>
                </c:pt>
                <c:pt idx="11">
                  <c:v>#N/A</c:v>
                </c:pt>
                <c:pt idx="12">
                  <c:v>#N/A</c:v>
                </c:pt>
                <c:pt idx="13">
                  <c:v>#N/A</c:v>
                </c:pt>
                <c:pt idx="14">
                  <c:v>#N/A</c:v>
                </c:pt>
                <c:pt idx="15">
                  <c:v>#N/A</c:v>
                </c:pt>
                <c:pt idx="16">
                  <c:v>#N/A</c:v>
                </c:pt>
                <c:pt idx="17">
                  <c:v>#N/A</c:v>
                </c:pt>
                <c:pt idx="18">
                  <c:v>#N/A</c:v>
                </c:pt>
                <c:pt idx="19">
                  <c:v>#N/A</c:v>
                </c:pt>
                <c:pt idx="20">
                  <c:v>#N/A</c:v>
                </c:pt>
                <c:pt idx="21">
                  <c:v>#N/A</c:v>
                </c:pt>
                <c:pt idx="22">
                  <c:v>#N/A</c:v>
                </c:pt>
                <c:pt idx="23">
                  <c:v>#N/A</c:v>
                </c:pt>
                <c:pt idx="24">
                  <c:v>#N/A</c:v>
                </c:pt>
                <c:pt idx="25">
                  <c:v>#N/A</c:v>
                </c:pt>
                <c:pt idx="26">
                  <c:v>#N/A</c:v>
                </c:pt>
                <c:pt idx="27">
                  <c:v>#N/A</c:v>
                </c:pt>
                <c:pt idx="28">
                  <c:v>#N/A</c:v>
                </c:pt>
                <c:pt idx="29">
                  <c:v>#N/A</c:v>
                </c:pt>
              </c:numCache>
            </c:numRef>
          </c:yVal>
          <c:smooth val="0"/>
        </c:ser>
        <c:ser>
          <c:idx val="13"/>
          <c:order val="9"/>
          <c:spPr>
            <a:ln w="28575">
              <a:noFill/>
            </a:ln>
          </c:spPr>
          <c:marker>
            <c:symbol val="square"/>
            <c:size val="6"/>
            <c:spPr>
              <a:solidFill>
                <a:srgbClr val="00FF00"/>
              </a:solidFill>
              <a:ln>
                <a:solidFill>
                  <a:srgbClr val="000000"/>
                </a:solidFill>
                <a:prstDash val="solid"/>
              </a:ln>
            </c:spPr>
          </c:marker>
          <c:errBars>
            <c:errDir val="x"/>
            <c:errBarType val="both"/>
            <c:errValType val="cust"/>
            <c:noEndCap val="1"/>
            <c:plus>
              <c:numRef>
                <c:f>'Ambulatory Time'!$BH$7:$BH$36</c:f>
                <c:numCache>
                  <c:formatCode>General</c:formatCode>
                  <c:ptCount val="30"/>
                  <c:pt idx="0">
                    <c:v>35.5105539169342</c:v>
                  </c:pt>
                  <c:pt idx="1">
                    <c:v>22.77534296191378</c:v>
                  </c:pt>
                  <c:pt idx="2">
                    <c:v>#N/A</c:v>
                  </c:pt>
                  <c:pt idx="3">
                    <c:v>#N/A</c:v>
                  </c:pt>
                  <c:pt idx="4">
                    <c:v>#N/A</c:v>
                  </c:pt>
                  <c:pt idx="5">
                    <c:v>#N/A</c:v>
                  </c:pt>
                  <c:pt idx="6">
                    <c:v>#N/A</c:v>
                  </c:pt>
                  <c:pt idx="7">
                    <c:v>#N/A</c:v>
                  </c:pt>
                  <c:pt idx="8">
                    <c:v>#N/A</c:v>
                  </c:pt>
                  <c:pt idx="9">
                    <c:v>#N/A</c:v>
                  </c:pt>
                  <c:pt idx="10">
                    <c:v>#N/A</c:v>
                  </c:pt>
                  <c:pt idx="11">
                    <c:v>#N/A</c:v>
                  </c:pt>
                  <c:pt idx="12">
                    <c:v>#N/A</c:v>
                  </c:pt>
                  <c:pt idx="13">
                    <c:v>#N/A</c:v>
                  </c:pt>
                  <c:pt idx="14">
                    <c:v>#N/A</c:v>
                  </c:pt>
                  <c:pt idx="15">
                    <c:v>#N/A</c:v>
                  </c:pt>
                  <c:pt idx="16">
                    <c:v>#N/A</c:v>
                  </c:pt>
                  <c:pt idx="17">
                    <c:v>#N/A</c:v>
                  </c:pt>
                  <c:pt idx="18">
                    <c:v>#N/A</c:v>
                  </c:pt>
                  <c:pt idx="19">
                    <c:v>#N/A</c:v>
                  </c:pt>
                  <c:pt idx="20">
                    <c:v>#N/A</c:v>
                  </c:pt>
                  <c:pt idx="21">
                    <c:v>#N/A</c:v>
                  </c:pt>
                  <c:pt idx="22">
                    <c:v>#N/A</c:v>
                  </c:pt>
                  <c:pt idx="23">
                    <c:v>#N/A</c:v>
                  </c:pt>
                  <c:pt idx="24">
                    <c:v>#N/A</c:v>
                  </c:pt>
                  <c:pt idx="25">
                    <c:v>#N/A</c:v>
                  </c:pt>
                  <c:pt idx="26">
                    <c:v>#N/A</c:v>
                  </c:pt>
                  <c:pt idx="27">
                    <c:v>#N/A</c:v>
                  </c:pt>
                  <c:pt idx="28">
                    <c:v>#N/A</c:v>
                  </c:pt>
                  <c:pt idx="29">
                    <c:v>#N/A</c:v>
                  </c:pt>
                </c:numCache>
              </c:numRef>
            </c:plus>
            <c:minus>
              <c:numRef>
                <c:f>'Ambulatory Time'!$BH$7:$BH$36</c:f>
                <c:numCache>
                  <c:formatCode>General</c:formatCode>
                  <c:ptCount val="30"/>
                  <c:pt idx="0">
                    <c:v>35.5105539169342</c:v>
                  </c:pt>
                  <c:pt idx="1">
                    <c:v>22.77534296191378</c:v>
                  </c:pt>
                  <c:pt idx="2">
                    <c:v>#N/A</c:v>
                  </c:pt>
                  <c:pt idx="3">
                    <c:v>#N/A</c:v>
                  </c:pt>
                  <c:pt idx="4">
                    <c:v>#N/A</c:v>
                  </c:pt>
                  <c:pt idx="5">
                    <c:v>#N/A</c:v>
                  </c:pt>
                  <c:pt idx="6">
                    <c:v>#N/A</c:v>
                  </c:pt>
                  <c:pt idx="7">
                    <c:v>#N/A</c:v>
                  </c:pt>
                  <c:pt idx="8">
                    <c:v>#N/A</c:v>
                  </c:pt>
                  <c:pt idx="9">
                    <c:v>#N/A</c:v>
                  </c:pt>
                  <c:pt idx="10">
                    <c:v>#N/A</c:v>
                  </c:pt>
                  <c:pt idx="11">
                    <c:v>#N/A</c:v>
                  </c:pt>
                  <c:pt idx="12">
                    <c:v>#N/A</c:v>
                  </c:pt>
                  <c:pt idx="13">
                    <c:v>#N/A</c:v>
                  </c:pt>
                  <c:pt idx="14">
                    <c:v>#N/A</c:v>
                  </c:pt>
                  <c:pt idx="15">
                    <c:v>#N/A</c:v>
                  </c:pt>
                  <c:pt idx="16">
                    <c:v>#N/A</c:v>
                  </c:pt>
                  <c:pt idx="17">
                    <c:v>#N/A</c:v>
                  </c:pt>
                  <c:pt idx="18">
                    <c:v>#N/A</c:v>
                  </c:pt>
                  <c:pt idx="19">
                    <c:v>#N/A</c:v>
                  </c:pt>
                  <c:pt idx="20">
                    <c:v>#N/A</c:v>
                  </c:pt>
                  <c:pt idx="21">
                    <c:v>#N/A</c:v>
                  </c:pt>
                  <c:pt idx="22">
                    <c:v>#N/A</c:v>
                  </c:pt>
                  <c:pt idx="23">
                    <c:v>#N/A</c:v>
                  </c:pt>
                  <c:pt idx="24">
                    <c:v>#N/A</c:v>
                  </c:pt>
                  <c:pt idx="25">
                    <c:v>#N/A</c:v>
                  </c:pt>
                  <c:pt idx="26">
                    <c:v>#N/A</c:v>
                  </c:pt>
                  <c:pt idx="27">
                    <c:v>#N/A</c:v>
                  </c:pt>
                  <c:pt idx="28">
                    <c:v>#N/A</c:v>
                  </c:pt>
                  <c:pt idx="29">
                    <c:v>#N/A</c:v>
                  </c:pt>
                </c:numCache>
              </c:numRef>
            </c:minus>
            <c:spPr>
              <a:ln w="25400">
                <a:solidFill>
                  <a:srgbClr val="00FF00"/>
                </a:solidFill>
                <a:prstDash val="solid"/>
              </a:ln>
            </c:spPr>
          </c:errBars>
          <c:xVal>
            <c:numRef>
              <c:f>'Ambulatory Time'!$CH$3:$CH$32</c:f>
              <c:numCache>
                <c:formatCode>General</c:formatCode>
                <c:ptCount val="30"/>
                <c:pt idx="0">
                  <c:v>#N/A</c:v>
                </c:pt>
                <c:pt idx="1">
                  <c:v>#N/A</c:v>
                </c:pt>
                <c:pt idx="2">
                  <c:v>#N/A</c:v>
                </c:pt>
                <c:pt idx="3">
                  <c:v>#N/A</c:v>
                </c:pt>
                <c:pt idx="4">
                  <c:v>#N/A</c:v>
                </c:pt>
                <c:pt idx="5">
                  <c:v>#N/A</c:v>
                </c:pt>
                <c:pt idx="6">
                  <c:v>#N/A</c:v>
                </c:pt>
                <c:pt idx="7">
                  <c:v>#N/A</c:v>
                </c:pt>
                <c:pt idx="8">
                  <c:v>#N/A</c:v>
                </c:pt>
                <c:pt idx="9">
                  <c:v>#N/A</c:v>
                </c:pt>
                <c:pt idx="10">
                  <c:v>#N/A</c:v>
                </c:pt>
                <c:pt idx="11">
                  <c:v>#N/A</c:v>
                </c:pt>
                <c:pt idx="12">
                  <c:v>#N/A</c:v>
                </c:pt>
                <c:pt idx="13">
                  <c:v>#N/A</c:v>
                </c:pt>
                <c:pt idx="14">
                  <c:v>#N/A</c:v>
                </c:pt>
                <c:pt idx="15">
                  <c:v>#N/A</c:v>
                </c:pt>
                <c:pt idx="16">
                  <c:v>#N/A</c:v>
                </c:pt>
                <c:pt idx="17">
                  <c:v>#N/A</c:v>
                </c:pt>
                <c:pt idx="18">
                  <c:v>#N/A</c:v>
                </c:pt>
                <c:pt idx="19">
                  <c:v>#N/A</c:v>
                </c:pt>
                <c:pt idx="20">
                  <c:v>#N/A</c:v>
                </c:pt>
                <c:pt idx="21">
                  <c:v>#N/A</c:v>
                </c:pt>
                <c:pt idx="22">
                  <c:v>#N/A</c:v>
                </c:pt>
                <c:pt idx="23">
                  <c:v>#N/A</c:v>
                </c:pt>
                <c:pt idx="24">
                  <c:v>#N/A</c:v>
                </c:pt>
                <c:pt idx="25">
                  <c:v>#N/A</c:v>
                </c:pt>
                <c:pt idx="26">
                  <c:v>#N/A</c:v>
                </c:pt>
                <c:pt idx="27">
                  <c:v>#N/A</c:v>
                </c:pt>
                <c:pt idx="28">
                  <c:v>#N/A</c:v>
                </c:pt>
                <c:pt idx="29">
                  <c:v>#N/A</c:v>
                </c:pt>
              </c:numCache>
            </c:numRef>
          </c:xVal>
          <c:yVal>
            <c:numRef>
              <c:f>'Ambulatory Time'!$CP$3:$CP$32</c:f>
              <c:numCache>
                <c:formatCode>General</c:formatCode>
                <c:ptCount val="30"/>
                <c:pt idx="0">
                  <c:v>1.0</c:v>
                </c:pt>
                <c:pt idx="1">
                  <c:v>2.0</c:v>
                </c:pt>
                <c:pt idx="2">
                  <c:v>#N/A</c:v>
                </c:pt>
                <c:pt idx="3">
                  <c:v>#N/A</c:v>
                </c:pt>
                <c:pt idx="4">
                  <c:v>#N/A</c:v>
                </c:pt>
                <c:pt idx="5">
                  <c:v>#N/A</c:v>
                </c:pt>
                <c:pt idx="6">
                  <c:v>#N/A</c:v>
                </c:pt>
                <c:pt idx="7">
                  <c:v>#N/A</c:v>
                </c:pt>
                <c:pt idx="8">
                  <c:v>#N/A</c:v>
                </c:pt>
                <c:pt idx="9">
                  <c:v>#N/A</c:v>
                </c:pt>
                <c:pt idx="10">
                  <c:v>#N/A</c:v>
                </c:pt>
                <c:pt idx="11">
                  <c:v>#N/A</c:v>
                </c:pt>
                <c:pt idx="12">
                  <c:v>#N/A</c:v>
                </c:pt>
                <c:pt idx="13">
                  <c:v>#N/A</c:v>
                </c:pt>
                <c:pt idx="14">
                  <c:v>#N/A</c:v>
                </c:pt>
                <c:pt idx="15">
                  <c:v>#N/A</c:v>
                </c:pt>
                <c:pt idx="16">
                  <c:v>#N/A</c:v>
                </c:pt>
                <c:pt idx="17">
                  <c:v>#N/A</c:v>
                </c:pt>
                <c:pt idx="18">
                  <c:v>#N/A</c:v>
                </c:pt>
                <c:pt idx="19">
                  <c:v>#N/A</c:v>
                </c:pt>
                <c:pt idx="20">
                  <c:v>#N/A</c:v>
                </c:pt>
                <c:pt idx="21">
                  <c:v>#N/A</c:v>
                </c:pt>
                <c:pt idx="22">
                  <c:v>#N/A</c:v>
                </c:pt>
                <c:pt idx="23">
                  <c:v>#N/A</c:v>
                </c:pt>
                <c:pt idx="24">
                  <c:v>#N/A</c:v>
                </c:pt>
                <c:pt idx="25">
                  <c:v>#N/A</c:v>
                </c:pt>
                <c:pt idx="26">
                  <c:v>#N/A</c:v>
                </c:pt>
                <c:pt idx="27">
                  <c:v>#N/A</c:v>
                </c:pt>
                <c:pt idx="28">
                  <c:v>#N/A</c:v>
                </c:pt>
                <c:pt idx="29">
                  <c:v>#N/A</c:v>
                </c:pt>
              </c:numCache>
            </c:numRef>
          </c:yVal>
          <c:smooth val="0"/>
        </c:ser>
        <c:ser>
          <c:idx val="14"/>
          <c:order val="10"/>
          <c:spPr>
            <a:ln w="28575">
              <a:noFill/>
            </a:ln>
          </c:spPr>
          <c:marker>
            <c:symbol val="square"/>
            <c:size val="4"/>
            <c:spPr>
              <a:solidFill>
                <a:srgbClr val="00FF00"/>
              </a:solidFill>
              <a:ln>
                <a:solidFill>
                  <a:srgbClr val="000000"/>
                </a:solidFill>
                <a:prstDash val="solid"/>
              </a:ln>
            </c:spPr>
          </c:marker>
          <c:errBars>
            <c:errDir val="x"/>
            <c:errBarType val="both"/>
            <c:errValType val="cust"/>
            <c:noEndCap val="1"/>
            <c:plus>
              <c:numRef>
                <c:f>'Ambulatory Time'!$BH$7:$BH$36</c:f>
                <c:numCache>
                  <c:formatCode>General</c:formatCode>
                  <c:ptCount val="30"/>
                  <c:pt idx="0">
                    <c:v>35.5105539169342</c:v>
                  </c:pt>
                  <c:pt idx="1">
                    <c:v>22.77534296191378</c:v>
                  </c:pt>
                  <c:pt idx="2">
                    <c:v>#N/A</c:v>
                  </c:pt>
                  <c:pt idx="3">
                    <c:v>#N/A</c:v>
                  </c:pt>
                  <c:pt idx="4">
                    <c:v>#N/A</c:v>
                  </c:pt>
                  <c:pt idx="5">
                    <c:v>#N/A</c:v>
                  </c:pt>
                  <c:pt idx="6">
                    <c:v>#N/A</c:v>
                  </c:pt>
                  <c:pt idx="7">
                    <c:v>#N/A</c:v>
                  </c:pt>
                  <c:pt idx="8">
                    <c:v>#N/A</c:v>
                  </c:pt>
                  <c:pt idx="9">
                    <c:v>#N/A</c:v>
                  </c:pt>
                  <c:pt idx="10">
                    <c:v>#N/A</c:v>
                  </c:pt>
                  <c:pt idx="11">
                    <c:v>#N/A</c:v>
                  </c:pt>
                  <c:pt idx="12">
                    <c:v>#N/A</c:v>
                  </c:pt>
                  <c:pt idx="13">
                    <c:v>#N/A</c:v>
                  </c:pt>
                  <c:pt idx="14">
                    <c:v>#N/A</c:v>
                  </c:pt>
                  <c:pt idx="15">
                    <c:v>#N/A</c:v>
                  </c:pt>
                  <c:pt idx="16">
                    <c:v>#N/A</c:v>
                  </c:pt>
                  <c:pt idx="17">
                    <c:v>#N/A</c:v>
                  </c:pt>
                  <c:pt idx="18">
                    <c:v>#N/A</c:v>
                  </c:pt>
                  <c:pt idx="19">
                    <c:v>#N/A</c:v>
                  </c:pt>
                  <c:pt idx="20">
                    <c:v>#N/A</c:v>
                  </c:pt>
                  <c:pt idx="21">
                    <c:v>#N/A</c:v>
                  </c:pt>
                  <c:pt idx="22">
                    <c:v>#N/A</c:v>
                  </c:pt>
                  <c:pt idx="23">
                    <c:v>#N/A</c:v>
                  </c:pt>
                  <c:pt idx="24">
                    <c:v>#N/A</c:v>
                  </c:pt>
                  <c:pt idx="25">
                    <c:v>#N/A</c:v>
                  </c:pt>
                  <c:pt idx="26">
                    <c:v>#N/A</c:v>
                  </c:pt>
                  <c:pt idx="27">
                    <c:v>#N/A</c:v>
                  </c:pt>
                  <c:pt idx="28">
                    <c:v>#N/A</c:v>
                  </c:pt>
                  <c:pt idx="29">
                    <c:v>#N/A</c:v>
                  </c:pt>
                </c:numCache>
              </c:numRef>
            </c:plus>
            <c:minus>
              <c:numRef>
                <c:f>'Ambulatory Time'!$BH$7:$BH$36</c:f>
                <c:numCache>
                  <c:formatCode>General</c:formatCode>
                  <c:ptCount val="30"/>
                  <c:pt idx="0">
                    <c:v>35.5105539169342</c:v>
                  </c:pt>
                  <c:pt idx="1">
                    <c:v>22.77534296191378</c:v>
                  </c:pt>
                  <c:pt idx="2">
                    <c:v>#N/A</c:v>
                  </c:pt>
                  <c:pt idx="3">
                    <c:v>#N/A</c:v>
                  </c:pt>
                  <c:pt idx="4">
                    <c:v>#N/A</c:v>
                  </c:pt>
                  <c:pt idx="5">
                    <c:v>#N/A</c:v>
                  </c:pt>
                  <c:pt idx="6">
                    <c:v>#N/A</c:v>
                  </c:pt>
                  <c:pt idx="7">
                    <c:v>#N/A</c:v>
                  </c:pt>
                  <c:pt idx="8">
                    <c:v>#N/A</c:v>
                  </c:pt>
                  <c:pt idx="9">
                    <c:v>#N/A</c:v>
                  </c:pt>
                  <c:pt idx="10">
                    <c:v>#N/A</c:v>
                  </c:pt>
                  <c:pt idx="11">
                    <c:v>#N/A</c:v>
                  </c:pt>
                  <c:pt idx="12">
                    <c:v>#N/A</c:v>
                  </c:pt>
                  <c:pt idx="13">
                    <c:v>#N/A</c:v>
                  </c:pt>
                  <c:pt idx="14">
                    <c:v>#N/A</c:v>
                  </c:pt>
                  <c:pt idx="15">
                    <c:v>#N/A</c:v>
                  </c:pt>
                  <c:pt idx="16">
                    <c:v>#N/A</c:v>
                  </c:pt>
                  <c:pt idx="17">
                    <c:v>#N/A</c:v>
                  </c:pt>
                  <c:pt idx="18">
                    <c:v>#N/A</c:v>
                  </c:pt>
                  <c:pt idx="19">
                    <c:v>#N/A</c:v>
                  </c:pt>
                  <c:pt idx="20">
                    <c:v>#N/A</c:v>
                  </c:pt>
                  <c:pt idx="21">
                    <c:v>#N/A</c:v>
                  </c:pt>
                  <c:pt idx="22">
                    <c:v>#N/A</c:v>
                  </c:pt>
                  <c:pt idx="23">
                    <c:v>#N/A</c:v>
                  </c:pt>
                  <c:pt idx="24">
                    <c:v>#N/A</c:v>
                  </c:pt>
                  <c:pt idx="25">
                    <c:v>#N/A</c:v>
                  </c:pt>
                  <c:pt idx="26">
                    <c:v>#N/A</c:v>
                  </c:pt>
                  <c:pt idx="27">
                    <c:v>#N/A</c:v>
                  </c:pt>
                  <c:pt idx="28">
                    <c:v>#N/A</c:v>
                  </c:pt>
                  <c:pt idx="29">
                    <c:v>#N/A</c:v>
                  </c:pt>
                </c:numCache>
              </c:numRef>
            </c:minus>
            <c:spPr>
              <a:ln w="25400">
                <a:solidFill>
                  <a:srgbClr val="00FF00"/>
                </a:solidFill>
                <a:prstDash val="solid"/>
              </a:ln>
            </c:spPr>
          </c:errBars>
          <c:xVal>
            <c:numRef>
              <c:f>'Ambulatory Time'!$CG$3:$CG$32</c:f>
              <c:numCache>
                <c:formatCode>General</c:formatCode>
                <c:ptCount val="30"/>
                <c:pt idx="0">
                  <c:v>#N/A</c:v>
                </c:pt>
                <c:pt idx="1">
                  <c:v>#N/A</c:v>
                </c:pt>
                <c:pt idx="2">
                  <c:v>#N/A</c:v>
                </c:pt>
                <c:pt idx="3">
                  <c:v>#N/A</c:v>
                </c:pt>
                <c:pt idx="4">
                  <c:v>#N/A</c:v>
                </c:pt>
                <c:pt idx="5">
                  <c:v>#N/A</c:v>
                </c:pt>
                <c:pt idx="6">
                  <c:v>#N/A</c:v>
                </c:pt>
                <c:pt idx="7">
                  <c:v>#N/A</c:v>
                </c:pt>
                <c:pt idx="8">
                  <c:v>#N/A</c:v>
                </c:pt>
                <c:pt idx="9">
                  <c:v>#N/A</c:v>
                </c:pt>
                <c:pt idx="10">
                  <c:v>#N/A</c:v>
                </c:pt>
                <c:pt idx="11">
                  <c:v>#N/A</c:v>
                </c:pt>
                <c:pt idx="12">
                  <c:v>#N/A</c:v>
                </c:pt>
                <c:pt idx="13">
                  <c:v>#N/A</c:v>
                </c:pt>
                <c:pt idx="14">
                  <c:v>#N/A</c:v>
                </c:pt>
                <c:pt idx="15">
                  <c:v>#N/A</c:v>
                </c:pt>
                <c:pt idx="16">
                  <c:v>#N/A</c:v>
                </c:pt>
                <c:pt idx="17">
                  <c:v>#N/A</c:v>
                </c:pt>
                <c:pt idx="18">
                  <c:v>#N/A</c:v>
                </c:pt>
                <c:pt idx="19">
                  <c:v>#N/A</c:v>
                </c:pt>
                <c:pt idx="20">
                  <c:v>#N/A</c:v>
                </c:pt>
                <c:pt idx="21">
                  <c:v>#N/A</c:v>
                </c:pt>
                <c:pt idx="22">
                  <c:v>#N/A</c:v>
                </c:pt>
                <c:pt idx="23">
                  <c:v>#N/A</c:v>
                </c:pt>
                <c:pt idx="24">
                  <c:v>#N/A</c:v>
                </c:pt>
                <c:pt idx="25">
                  <c:v>#N/A</c:v>
                </c:pt>
                <c:pt idx="26">
                  <c:v>#N/A</c:v>
                </c:pt>
                <c:pt idx="27">
                  <c:v>#N/A</c:v>
                </c:pt>
                <c:pt idx="28">
                  <c:v>#N/A</c:v>
                </c:pt>
                <c:pt idx="29">
                  <c:v>#N/A</c:v>
                </c:pt>
              </c:numCache>
            </c:numRef>
          </c:xVal>
          <c:yVal>
            <c:numRef>
              <c:f>'Ambulatory Time'!$CP$3:$CP$32</c:f>
              <c:numCache>
                <c:formatCode>General</c:formatCode>
                <c:ptCount val="30"/>
                <c:pt idx="0">
                  <c:v>1.0</c:v>
                </c:pt>
                <c:pt idx="1">
                  <c:v>2.0</c:v>
                </c:pt>
                <c:pt idx="2">
                  <c:v>#N/A</c:v>
                </c:pt>
                <c:pt idx="3">
                  <c:v>#N/A</c:v>
                </c:pt>
                <c:pt idx="4">
                  <c:v>#N/A</c:v>
                </c:pt>
                <c:pt idx="5">
                  <c:v>#N/A</c:v>
                </c:pt>
                <c:pt idx="6">
                  <c:v>#N/A</c:v>
                </c:pt>
                <c:pt idx="7">
                  <c:v>#N/A</c:v>
                </c:pt>
                <c:pt idx="8">
                  <c:v>#N/A</c:v>
                </c:pt>
                <c:pt idx="9">
                  <c:v>#N/A</c:v>
                </c:pt>
                <c:pt idx="10">
                  <c:v>#N/A</c:v>
                </c:pt>
                <c:pt idx="11">
                  <c:v>#N/A</c:v>
                </c:pt>
                <c:pt idx="12">
                  <c:v>#N/A</c:v>
                </c:pt>
                <c:pt idx="13">
                  <c:v>#N/A</c:v>
                </c:pt>
                <c:pt idx="14">
                  <c:v>#N/A</c:v>
                </c:pt>
                <c:pt idx="15">
                  <c:v>#N/A</c:v>
                </c:pt>
                <c:pt idx="16">
                  <c:v>#N/A</c:v>
                </c:pt>
                <c:pt idx="17">
                  <c:v>#N/A</c:v>
                </c:pt>
                <c:pt idx="18">
                  <c:v>#N/A</c:v>
                </c:pt>
                <c:pt idx="19">
                  <c:v>#N/A</c:v>
                </c:pt>
                <c:pt idx="20">
                  <c:v>#N/A</c:v>
                </c:pt>
                <c:pt idx="21">
                  <c:v>#N/A</c:v>
                </c:pt>
                <c:pt idx="22">
                  <c:v>#N/A</c:v>
                </c:pt>
                <c:pt idx="23">
                  <c:v>#N/A</c:v>
                </c:pt>
                <c:pt idx="24">
                  <c:v>#N/A</c:v>
                </c:pt>
                <c:pt idx="25">
                  <c:v>#N/A</c:v>
                </c:pt>
                <c:pt idx="26">
                  <c:v>#N/A</c:v>
                </c:pt>
                <c:pt idx="27">
                  <c:v>#N/A</c:v>
                </c:pt>
                <c:pt idx="28">
                  <c:v>#N/A</c:v>
                </c:pt>
                <c:pt idx="29">
                  <c:v>#N/A</c:v>
                </c:pt>
              </c:numCache>
            </c:numRef>
          </c:yVal>
          <c:smooth val="0"/>
        </c:ser>
        <c:ser>
          <c:idx val="15"/>
          <c:order val="11"/>
          <c:spPr>
            <a:ln w="28575">
              <a:noFill/>
            </a:ln>
          </c:spPr>
          <c:marker>
            <c:symbol val="square"/>
            <c:size val="3"/>
            <c:spPr>
              <a:solidFill>
                <a:srgbClr val="00FF00"/>
              </a:solidFill>
              <a:ln>
                <a:solidFill>
                  <a:srgbClr val="000000"/>
                </a:solidFill>
                <a:prstDash val="solid"/>
              </a:ln>
            </c:spPr>
          </c:marker>
          <c:errBars>
            <c:errDir val="x"/>
            <c:errBarType val="both"/>
            <c:errValType val="cust"/>
            <c:noEndCap val="1"/>
            <c:plus>
              <c:numRef>
                <c:f>'Ambulatory Time'!$BH$7:$BH$36</c:f>
                <c:numCache>
                  <c:formatCode>General</c:formatCode>
                  <c:ptCount val="30"/>
                  <c:pt idx="0">
                    <c:v>35.5105539169342</c:v>
                  </c:pt>
                  <c:pt idx="1">
                    <c:v>22.77534296191378</c:v>
                  </c:pt>
                  <c:pt idx="2">
                    <c:v>#N/A</c:v>
                  </c:pt>
                  <c:pt idx="3">
                    <c:v>#N/A</c:v>
                  </c:pt>
                  <c:pt idx="4">
                    <c:v>#N/A</c:v>
                  </c:pt>
                  <c:pt idx="5">
                    <c:v>#N/A</c:v>
                  </c:pt>
                  <c:pt idx="6">
                    <c:v>#N/A</c:v>
                  </c:pt>
                  <c:pt idx="7">
                    <c:v>#N/A</c:v>
                  </c:pt>
                  <c:pt idx="8">
                    <c:v>#N/A</c:v>
                  </c:pt>
                  <c:pt idx="9">
                    <c:v>#N/A</c:v>
                  </c:pt>
                  <c:pt idx="10">
                    <c:v>#N/A</c:v>
                  </c:pt>
                  <c:pt idx="11">
                    <c:v>#N/A</c:v>
                  </c:pt>
                  <c:pt idx="12">
                    <c:v>#N/A</c:v>
                  </c:pt>
                  <c:pt idx="13">
                    <c:v>#N/A</c:v>
                  </c:pt>
                  <c:pt idx="14">
                    <c:v>#N/A</c:v>
                  </c:pt>
                  <c:pt idx="15">
                    <c:v>#N/A</c:v>
                  </c:pt>
                  <c:pt idx="16">
                    <c:v>#N/A</c:v>
                  </c:pt>
                  <c:pt idx="17">
                    <c:v>#N/A</c:v>
                  </c:pt>
                  <c:pt idx="18">
                    <c:v>#N/A</c:v>
                  </c:pt>
                  <c:pt idx="19">
                    <c:v>#N/A</c:v>
                  </c:pt>
                  <c:pt idx="20">
                    <c:v>#N/A</c:v>
                  </c:pt>
                  <c:pt idx="21">
                    <c:v>#N/A</c:v>
                  </c:pt>
                  <c:pt idx="22">
                    <c:v>#N/A</c:v>
                  </c:pt>
                  <c:pt idx="23">
                    <c:v>#N/A</c:v>
                  </c:pt>
                  <c:pt idx="24">
                    <c:v>#N/A</c:v>
                  </c:pt>
                  <c:pt idx="25">
                    <c:v>#N/A</c:v>
                  </c:pt>
                  <c:pt idx="26">
                    <c:v>#N/A</c:v>
                  </c:pt>
                  <c:pt idx="27">
                    <c:v>#N/A</c:v>
                  </c:pt>
                  <c:pt idx="28">
                    <c:v>#N/A</c:v>
                  </c:pt>
                  <c:pt idx="29">
                    <c:v>#N/A</c:v>
                  </c:pt>
                </c:numCache>
              </c:numRef>
            </c:plus>
            <c:minus>
              <c:numRef>
                <c:f>'Ambulatory Time'!$BH$7:$BH$36</c:f>
                <c:numCache>
                  <c:formatCode>General</c:formatCode>
                  <c:ptCount val="30"/>
                  <c:pt idx="0">
                    <c:v>35.5105539169342</c:v>
                  </c:pt>
                  <c:pt idx="1">
                    <c:v>22.77534296191378</c:v>
                  </c:pt>
                  <c:pt idx="2">
                    <c:v>#N/A</c:v>
                  </c:pt>
                  <c:pt idx="3">
                    <c:v>#N/A</c:v>
                  </c:pt>
                  <c:pt idx="4">
                    <c:v>#N/A</c:v>
                  </c:pt>
                  <c:pt idx="5">
                    <c:v>#N/A</c:v>
                  </c:pt>
                  <c:pt idx="6">
                    <c:v>#N/A</c:v>
                  </c:pt>
                  <c:pt idx="7">
                    <c:v>#N/A</c:v>
                  </c:pt>
                  <c:pt idx="8">
                    <c:v>#N/A</c:v>
                  </c:pt>
                  <c:pt idx="9">
                    <c:v>#N/A</c:v>
                  </c:pt>
                  <c:pt idx="10">
                    <c:v>#N/A</c:v>
                  </c:pt>
                  <c:pt idx="11">
                    <c:v>#N/A</c:v>
                  </c:pt>
                  <c:pt idx="12">
                    <c:v>#N/A</c:v>
                  </c:pt>
                  <c:pt idx="13">
                    <c:v>#N/A</c:v>
                  </c:pt>
                  <c:pt idx="14">
                    <c:v>#N/A</c:v>
                  </c:pt>
                  <c:pt idx="15">
                    <c:v>#N/A</c:v>
                  </c:pt>
                  <c:pt idx="16">
                    <c:v>#N/A</c:v>
                  </c:pt>
                  <c:pt idx="17">
                    <c:v>#N/A</c:v>
                  </c:pt>
                  <c:pt idx="18">
                    <c:v>#N/A</c:v>
                  </c:pt>
                  <c:pt idx="19">
                    <c:v>#N/A</c:v>
                  </c:pt>
                  <c:pt idx="20">
                    <c:v>#N/A</c:v>
                  </c:pt>
                  <c:pt idx="21">
                    <c:v>#N/A</c:v>
                  </c:pt>
                  <c:pt idx="22">
                    <c:v>#N/A</c:v>
                  </c:pt>
                  <c:pt idx="23">
                    <c:v>#N/A</c:v>
                  </c:pt>
                  <c:pt idx="24">
                    <c:v>#N/A</c:v>
                  </c:pt>
                  <c:pt idx="25">
                    <c:v>#N/A</c:v>
                  </c:pt>
                  <c:pt idx="26">
                    <c:v>#N/A</c:v>
                  </c:pt>
                  <c:pt idx="27">
                    <c:v>#N/A</c:v>
                  </c:pt>
                  <c:pt idx="28">
                    <c:v>#N/A</c:v>
                  </c:pt>
                  <c:pt idx="29">
                    <c:v>#N/A</c:v>
                  </c:pt>
                </c:numCache>
              </c:numRef>
            </c:minus>
            <c:spPr>
              <a:ln w="25400">
                <a:solidFill>
                  <a:srgbClr val="00FF00"/>
                </a:solidFill>
                <a:prstDash val="solid"/>
              </a:ln>
            </c:spPr>
          </c:errBars>
          <c:xVal>
            <c:numRef>
              <c:f>'Ambulatory Time'!$CF$3:$CF$32</c:f>
              <c:numCache>
                <c:formatCode>General</c:formatCode>
                <c:ptCount val="30"/>
                <c:pt idx="0">
                  <c:v>#N/A</c:v>
                </c:pt>
                <c:pt idx="1">
                  <c:v>#N/A</c:v>
                </c:pt>
                <c:pt idx="2">
                  <c:v>#N/A</c:v>
                </c:pt>
                <c:pt idx="3">
                  <c:v>#N/A</c:v>
                </c:pt>
                <c:pt idx="4">
                  <c:v>#N/A</c:v>
                </c:pt>
                <c:pt idx="5">
                  <c:v>#N/A</c:v>
                </c:pt>
                <c:pt idx="6">
                  <c:v>#N/A</c:v>
                </c:pt>
                <c:pt idx="7">
                  <c:v>#N/A</c:v>
                </c:pt>
                <c:pt idx="8">
                  <c:v>#N/A</c:v>
                </c:pt>
                <c:pt idx="9">
                  <c:v>#N/A</c:v>
                </c:pt>
                <c:pt idx="10">
                  <c:v>#N/A</c:v>
                </c:pt>
                <c:pt idx="11">
                  <c:v>#N/A</c:v>
                </c:pt>
                <c:pt idx="12">
                  <c:v>#N/A</c:v>
                </c:pt>
                <c:pt idx="13">
                  <c:v>#N/A</c:v>
                </c:pt>
                <c:pt idx="14">
                  <c:v>#N/A</c:v>
                </c:pt>
                <c:pt idx="15">
                  <c:v>#N/A</c:v>
                </c:pt>
                <c:pt idx="16">
                  <c:v>#N/A</c:v>
                </c:pt>
                <c:pt idx="17">
                  <c:v>#N/A</c:v>
                </c:pt>
                <c:pt idx="18">
                  <c:v>#N/A</c:v>
                </c:pt>
                <c:pt idx="19">
                  <c:v>#N/A</c:v>
                </c:pt>
                <c:pt idx="20">
                  <c:v>#N/A</c:v>
                </c:pt>
                <c:pt idx="21">
                  <c:v>#N/A</c:v>
                </c:pt>
                <c:pt idx="22">
                  <c:v>#N/A</c:v>
                </c:pt>
                <c:pt idx="23">
                  <c:v>#N/A</c:v>
                </c:pt>
                <c:pt idx="24">
                  <c:v>#N/A</c:v>
                </c:pt>
                <c:pt idx="25">
                  <c:v>#N/A</c:v>
                </c:pt>
                <c:pt idx="26">
                  <c:v>#N/A</c:v>
                </c:pt>
                <c:pt idx="27">
                  <c:v>#N/A</c:v>
                </c:pt>
                <c:pt idx="28">
                  <c:v>#N/A</c:v>
                </c:pt>
                <c:pt idx="29">
                  <c:v>#N/A</c:v>
                </c:pt>
              </c:numCache>
            </c:numRef>
          </c:xVal>
          <c:yVal>
            <c:numRef>
              <c:f>'Ambulatory Time'!$CP$3:$CP$32</c:f>
              <c:numCache>
                <c:formatCode>General</c:formatCode>
                <c:ptCount val="30"/>
                <c:pt idx="0">
                  <c:v>1.0</c:v>
                </c:pt>
                <c:pt idx="1">
                  <c:v>2.0</c:v>
                </c:pt>
                <c:pt idx="2">
                  <c:v>#N/A</c:v>
                </c:pt>
                <c:pt idx="3">
                  <c:v>#N/A</c:v>
                </c:pt>
                <c:pt idx="4">
                  <c:v>#N/A</c:v>
                </c:pt>
                <c:pt idx="5">
                  <c:v>#N/A</c:v>
                </c:pt>
                <c:pt idx="6">
                  <c:v>#N/A</c:v>
                </c:pt>
                <c:pt idx="7">
                  <c:v>#N/A</c:v>
                </c:pt>
                <c:pt idx="8">
                  <c:v>#N/A</c:v>
                </c:pt>
                <c:pt idx="9">
                  <c:v>#N/A</c:v>
                </c:pt>
                <c:pt idx="10">
                  <c:v>#N/A</c:v>
                </c:pt>
                <c:pt idx="11">
                  <c:v>#N/A</c:v>
                </c:pt>
                <c:pt idx="12">
                  <c:v>#N/A</c:v>
                </c:pt>
                <c:pt idx="13">
                  <c:v>#N/A</c:v>
                </c:pt>
                <c:pt idx="14">
                  <c:v>#N/A</c:v>
                </c:pt>
                <c:pt idx="15">
                  <c:v>#N/A</c:v>
                </c:pt>
                <c:pt idx="16">
                  <c:v>#N/A</c:v>
                </c:pt>
                <c:pt idx="17">
                  <c:v>#N/A</c:v>
                </c:pt>
                <c:pt idx="18">
                  <c:v>#N/A</c:v>
                </c:pt>
                <c:pt idx="19">
                  <c:v>#N/A</c:v>
                </c:pt>
                <c:pt idx="20">
                  <c:v>#N/A</c:v>
                </c:pt>
                <c:pt idx="21">
                  <c:v>#N/A</c:v>
                </c:pt>
                <c:pt idx="22">
                  <c:v>#N/A</c:v>
                </c:pt>
                <c:pt idx="23">
                  <c:v>#N/A</c:v>
                </c:pt>
                <c:pt idx="24">
                  <c:v>#N/A</c:v>
                </c:pt>
                <c:pt idx="25">
                  <c:v>#N/A</c:v>
                </c:pt>
                <c:pt idx="26">
                  <c:v>#N/A</c:v>
                </c:pt>
                <c:pt idx="27">
                  <c:v>#N/A</c:v>
                </c:pt>
                <c:pt idx="28">
                  <c:v>#N/A</c:v>
                </c:pt>
                <c:pt idx="29">
                  <c:v>#N/A</c:v>
                </c:pt>
              </c:numCache>
            </c:numRef>
          </c:yVal>
          <c:smooth val="0"/>
        </c:ser>
        <c:ser>
          <c:idx val="36"/>
          <c:order val="12"/>
          <c:spPr>
            <a:ln w="28575">
              <a:noFill/>
            </a:ln>
          </c:spPr>
          <c:marker>
            <c:symbol val="none"/>
          </c:marker>
          <c:errBars>
            <c:errDir val="y"/>
            <c:errBarType val="both"/>
            <c:errValType val="cust"/>
            <c:noEndCap val="1"/>
            <c:plus>
              <c:numRef>
                <c:f>'Ambulatory Time'!$BF$51:$BF$251</c:f>
                <c:numCache>
                  <c:formatCode>General</c:formatCode>
                  <c:ptCount val="201"/>
                  <c:pt idx="0">
                    <c:v>0.02</c:v>
                  </c:pt>
                  <c:pt idx="1">
                    <c:v>0.024</c:v>
                  </c:pt>
                  <c:pt idx="2">
                    <c:v>0.028</c:v>
                  </c:pt>
                  <c:pt idx="3">
                    <c:v>0.032</c:v>
                  </c:pt>
                  <c:pt idx="4">
                    <c:v>0.036</c:v>
                  </c:pt>
                  <c:pt idx="5">
                    <c:v>0.04</c:v>
                  </c:pt>
                  <c:pt idx="6">
                    <c:v>0.044</c:v>
                  </c:pt>
                  <c:pt idx="7">
                    <c:v>0.0480000000000001</c:v>
                  </c:pt>
                  <c:pt idx="8">
                    <c:v>0.0520000000000001</c:v>
                  </c:pt>
                  <c:pt idx="9">
                    <c:v>0.0560000000000001</c:v>
                  </c:pt>
                  <c:pt idx="10">
                    <c:v>0.0600000000000001</c:v>
                  </c:pt>
                  <c:pt idx="11">
                    <c:v>0.0640000000000001</c:v>
                  </c:pt>
                  <c:pt idx="12">
                    <c:v>0.0680000000000001</c:v>
                  </c:pt>
                  <c:pt idx="13">
                    <c:v>0.0720000000000001</c:v>
                  </c:pt>
                  <c:pt idx="14">
                    <c:v>0.0760000000000001</c:v>
                  </c:pt>
                  <c:pt idx="15">
                    <c:v>0.0800000000000001</c:v>
                  </c:pt>
                  <c:pt idx="16">
                    <c:v>0.0840000000000001</c:v>
                  </c:pt>
                  <c:pt idx="17">
                    <c:v>0.0880000000000001</c:v>
                  </c:pt>
                  <c:pt idx="18">
                    <c:v>0.0920000000000001</c:v>
                  </c:pt>
                  <c:pt idx="19">
                    <c:v>0.0960000000000001</c:v>
                  </c:pt>
                  <c:pt idx="20">
                    <c:v>0.1</c:v>
                  </c:pt>
                  <c:pt idx="21">
                    <c:v>0.104</c:v>
                  </c:pt>
                  <c:pt idx="22">
                    <c:v>0.108</c:v>
                  </c:pt>
                  <c:pt idx="23">
                    <c:v>0.112</c:v>
                  </c:pt>
                  <c:pt idx="24">
                    <c:v>0.116</c:v>
                  </c:pt>
                  <c:pt idx="25">
                    <c:v>0.12</c:v>
                  </c:pt>
                  <c:pt idx="26">
                    <c:v>0.124</c:v>
                  </c:pt>
                  <c:pt idx="27">
                    <c:v>0.128</c:v>
                  </c:pt>
                  <c:pt idx="28">
                    <c:v>0.132</c:v>
                  </c:pt>
                  <c:pt idx="29">
                    <c:v>0.136</c:v>
                  </c:pt>
                  <c:pt idx="30">
                    <c:v>0.14</c:v>
                  </c:pt>
                  <c:pt idx="31">
                    <c:v>0.144</c:v>
                  </c:pt>
                  <c:pt idx="32">
                    <c:v>0.148</c:v>
                  </c:pt>
                  <c:pt idx="33">
                    <c:v>0.152</c:v>
                  </c:pt>
                  <c:pt idx="34">
                    <c:v>0.156</c:v>
                  </c:pt>
                  <c:pt idx="35">
                    <c:v>0.16</c:v>
                  </c:pt>
                  <c:pt idx="36">
                    <c:v>0.164</c:v>
                  </c:pt>
                  <c:pt idx="37">
                    <c:v>0.168</c:v>
                  </c:pt>
                  <c:pt idx="38">
                    <c:v>0.172</c:v>
                  </c:pt>
                  <c:pt idx="39">
                    <c:v>0.176</c:v>
                  </c:pt>
                  <c:pt idx="40">
                    <c:v>0.18</c:v>
                  </c:pt>
                  <c:pt idx="41">
                    <c:v>0.184</c:v>
                  </c:pt>
                  <c:pt idx="42">
                    <c:v>0.188</c:v>
                  </c:pt>
                  <c:pt idx="43">
                    <c:v>0.192</c:v>
                  </c:pt>
                  <c:pt idx="44">
                    <c:v>0.196</c:v>
                  </c:pt>
                  <c:pt idx="45">
                    <c:v>0.2</c:v>
                  </c:pt>
                  <c:pt idx="46">
                    <c:v>0.204</c:v>
                  </c:pt>
                  <c:pt idx="47">
                    <c:v>0.208</c:v>
                  </c:pt>
                  <c:pt idx="48">
                    <c:v>0.212</c:v>
                  </c:pt>
                  <c:pt idx="49">
                    <c:v>0.216</c:v>
                  </c:pt>
                  <c:pt idx="50">
                    <c:v>0.22</c:v>
                  </c:pt>
                  <c:pt idx="51">
                    <c:v>0.224</c:v>
                  </c:pt>
                  <c:pt idx="52">
                    <c:v>0.228</c:v>
                  </c:pt>
                  <c:pt idx="53">
                    <c:v>0.232</c:v>
                  </c:pt>
                  <c:pt idx="54">
                    <c:v>0.236</c:v>
                  </c:pt>
                  <c:pt idx="55">
                    <c:v>0.24</c:v>
                  </c:pt>
                  <c:pt idx="56">
                    <c:v>0.244</c:v>
                  </c:pt>
                  <c:pt idx="57">
                    <c:v>0.248</c:v>
                  </c:pt>
                  <c:pt idx="58">
                    <c:v>0.252</c:v>
                  </c:pt>
                  <c:pt idx="59">
                    <c:v>0.256</c:v>
                  </c:pt>
                  <c:pt idx="60">
                    <c:v>0.26</c:v>
                  </c:pt>
                  <c:pt idx="61">
                    <c:v>0.264</c:v>
                  </c:pt>
                  <c:pt idx="62">
                    <c:v>0.268</c:v>
                  </c:pt>
                  <c:pt idx="63">
                    <c:v>0.272</c:v>
                  </c:pt>
                  <c:pt idx="64">
                    <c:v>0.276</c:v>
                  </c:pt>
                  <c:pt idx="65">
                    <c:v>0.28</c:v>
                  </c:pt>
                  <c:pt idx="66">
                    <c:v>0.284</c:v>
                  </c:pt>
                  <c:pt idx="67">
                    <c:v>0.288</c:v>
                  </c:pt>
                  <c:pt idx="68">
                    <c:v>0.292</c:v>
                  </c:pt>
                  <c:pt idx="69">
                    <c:v>0.296</c:v>
                  </c:pt>
                  <c:pt idx="70">
                    <c:v>0.3</c:v>
                  </c:pt>
                  <c:pt idx="71">
                    <c:v>0.304</c:v>
                  </c:pt>
                  <c:pt idx="72">
                    <c:v>0.308</c:v>
                  </c:pt>
                  <c:pt idx="73">
                    <c:v>0.312</c:v>
                  </c:pt>
                  <c:pt idx="74">
                    <c:v>0.316000000000001</c:v>
                  </c:pt>
                  <c:pt idx="75">
                    <c:v>0.32</c:v>
                  </c:pt>
                  <c:pt idx="76">
                    <c:v>0.324000000000001</c:v>
                  </c:pt>
                  <c:pt idx="77">
                    <c:v>0.328000000000001</c:v>
                  </c:pt>
                  <c:pt idx="78">
                    <c:v>0.332</c:v>
                  </c:pt>
                  <c:pt idx="79">
                    <c:v>0.336</c:v>
                  </c:pt>
                  <c:pt idx="80">
                    <c:v>0.34</c:v>
                  </c:pt>
                  <c:pt idx="81">
                    <c:v>0.344</c:v>
                  </c:pt>
                  <c:pt idx="82">
                    <c:v>0.348</c:v>
                  </c:pt>
                  <c:pt idx="83">
                    <c:v>0.352</c:v>
                  </c:pt>
                  <c:pt idx="84">
                    <c:v>0.356</c:v>
                  </c:pt>
                  <c:pt idx="85">
                    <c:v>0.36</c:v>
                  </c:pt>
                  <c:pt idx="86">
                    <c:v>0.364</c:v>
                  </c:pt>
                  <c:pt idx="87">
                    <c:v>0.368</c:v>
                  </c:pt>
                  <c:pt idx="88">
                    <c:v>0.372000000000001</c:v>
                  </c:pt>
                  <c:pt idx="89">
                    <c:v>0.376</c:v>
                  </c:pt>
                  <c:pt idx="90">
                    <c:v>0.38</c:v>
                  </c:pt>
                  <c:pt idx="91">
                    <c:v>0.384</c:v>
                  </c:pt>
                  <c:pt idx="92">
                    <c:v>0.388</c:v>
                  </c:pt>
                  <c:pt idx="93">
                    <c:v>0.392</c:v>
                  </c:pt>
                  <c:pt idx="94">
                    <c:v>0.396</c:v>
                  </c:pt>
                  <c:pt idx="95">
                    <c:v>0.4</c:v>
                  </c:pt>
                  <c:pt idx="96">
                    <c:v>0.404000000000001</c:v>
                  </c:pt>
                  <c:pt idx="97">
                    <c:v>0.408000000000001</c:v>
                  </c:pt>
                  <c:pt idx="98">
                    <c:v>0.412000000000001</c:v>
                  </c:pt>
                  <c:pt idx="99">
                    <c:v>0.416000000000001</c:v>
                  </c:pt>
                  <c:pt idx="100">
                    <c:v>0.42</c:v>
                  </c:pt>
                  <c:pt idx="101">
                    <c:v>0.416</c:v>
                  </c:pt>
                  <c:pt idx="102">
                    <c:v>0.412</c:v>
                  </c:pt>
                  <c:pt idx="103">
                    <c:v>0.408</c:v>
                  </c:pt>
                  <c:pt idx="104">
                    <c:v>0.404</c:v>
                  </c:pt>
                  <c:pt idx="105">
                    <c:v>0.4</c:v>
                  </c:pt>
                  <c:pt idx="106">
                    <c:v>0.396</c:v>
                  </c:pt>
                  <c:pt idx="107">
                    <c:v>0.392</c:v>
                  </c:pt>
                  <c:pt idx="108">
                    <c:v>0.388</c:v>
                  </c:pt>
                  <c:pt idx="109">
                    <c:v>0.384</c:v>
                  </c:pt>
                  <c:pt idx="110">
                    <c:v>0.38</c:v>
                  </c:pt>
                  <c:pt idx="111">
                    <c:v>0.376</c:v>
                  </c:pt>
                  <c:pt idx="112">
                    <c:v>0.372</c:v>
                  </c:pt>
                  <c:pt idx="113">
                    <c:v>0.367999999999999</c:v>
                  </c:pt>
                  <c:pt idx="114">
                    <c:v>0.363999999999999</c:v>
                  </c:pt>
                  <c:pt idx="115">
                    <c:v>0.359999999999999</c:v>
                  </c:pt>
                  <c:pt idx="116">
                    <c:v>0.355999999999999</c:v>
                  </c:pt>
                  <c:pt idx="117">
                    <c:v>0.351999999999999</c:v>
                  </c:pt>
                  <c:pt idx="118">
                    <c:v>0.348</c:v>
                  </c:pt>
                  <c:pt idx="119">
                    <c:v>0.344</c:v>
                  </c:pt>
                  <c:pt idx="120">
                    <c:v>0.34</c:v>
                  </c:pt>
                  <c:pt idx="121">
                    <c:v>0.336</c:v>
                  </c:pt>
                  <c:pt idx="122">
                    <c:v>0.332</c:v>
                  </c:pt>
                  <c:pt idx="123">
                    <c:v>0.328</c:v>
                  </c:pt>
                  <c:pt idx="124">
                    <c:v>0.324</c:v>
                  </c:pt>
                  <c:pt idx="125">
                    <c:v>0.32</c:v>
                  </c:pt>
                  <c:pt idx="126">
                    <c:v>0.316</c:v>
                  </c:pt>
                  <c:pt idx="127">
                    <c:v>0.312</c:v>
                  </c:pt>
                  <c:pt idx="128">
                    <c:v>0.308</c:v>
                  </c:pt>
                  <c:pt idx="129">
                    <c:v>0.304</c:v>
                  </c:pt>
                  <c:pt idx="130">
                    <c:v>0.3</c:v>
                  </c:pt>
                  <c:pt idx="131">
                    <c:v>0.296</c:v>
                  </c:pt>
                  <c:pt idx="132">
                    <c:v>0.292</c:v>
                  </c:pt>
                  <c:pt idx="133">
                    <c:v>0.288</c:v>
                  </c:pt>
                  <c:pt idx="134">
                    <c:v>0.284</c:v>
                  </c:pt>
                  <c:pt idx="135">
                    <c:v>0.28</c:v>
                  </c:pt>
                  <c:pt idx="136">
                    <c:v>0.276</c:v>
                  </c:pt>
                  <c:pt idx="137">
                    <c:v>0.272</c:v>
                  </c:pt>
                  <c:pt idx="138">
                    <c:v>0.267999999999999</c:v>
                  </c:pt>
                  <c:pt idx="139">
                    <c:v>0.263999999999999</c:v>
                  </c:pt>
                  <c:pt idx="140">
                    <c:v>0.259999999999999</c:v>
                  </c:pt>
                  <c:pt idx="141">
                    <c:v>0.255999999999999</c:v>
                  </c:pt>
                  <c:pt idx="142">
                    <c:v>0.251999999999999</c:v>
                  </c:pt>
                  <c:pt idx="143">
                    <c:v>0.247999999999999</c:v>
                  </c:pt>
                  <c:pt idx="144">
                    <c:v>0.243999999999999</c:v>
                  </c:pt>
                  <c:pt idx="145">
                    <c:v>0.239999999999999</c:v>
                  </c:pt>
                  <c:pt idx="146">
                    <c:v>0.235999999999999</c:v>
                  </c:pt>
                  <c:pt idx="147">
                    <c:v>0.231999999999999</c:v>
                  </c:pt>
                  <c:pt idx="148">
                    <c:v>0.227999999999999</c:v>
                  </c:pt>
                  <c:pt idx="149">
                    <c:v>0.223999999999999</c:v>
                  </c:pt>
                  <c:pt idx="150">
                    <c:v>0.219999999999999</c:v>
                  </c:pt>
                  <c:pt idx="151">
                    <c:v>0.215999999999999</c:v>
                  </c:pt>
                  <c:pt idx="152">
                    <c:v>0.211999999999999</c:v>
                  </c:pt>
                  <c:pt idx="153">
                    <c:v>0.207999999999999</c:v>
                  </c:pt>
                  <c:pt idx="154">
                    <c:v>0.203999999999999</c:v>
                  </c:pt>
                  <c:pt idx="155">
                    <c:v>0.199999999999999</c:v>
                  </c:pt>
                  <c:pt idx="156">
                    <c:v>0.195999999999999</c:v>
                  </c:pt>
                  <c:pt idx="157">
                    <c:v>0.191999999999999</c:v>
                  </c:pt>
                  <c:pt idx="158">
                    <c:v>0.187999999999999</c:v>
                  </c:pt>
                  <c:pt idx="159">
                    <c:v>0.183999999999999</c:v>
                  </c:pt>
                  <c:pt idx="160">
                    <c:v>0.179999999999999</c:v>
                  </c:pt>
                  <c:pt idx="161">
                    <c:v>0.175999999999999</c:v>
                  </c:pt>
                  <c:pt idx="162">
                    <c:v>0.171999999999999</c:v>
                  </c:pt>
                  <c:pt idx="163">
                    <c:v>0.167999999999999</c:v>
                  </c:pt>
                  <c:pt idx="164">
                    <c:v>0.163999999999999</c:v>
                  </c:pt>
                  <c:pt idx="165">
                    <c:v>0.159999999999999</c:v>
                  </c:pt>
                  <c:pt idx="166">
                    <c:v>0.155999999999999</c:v>
                  </c:pt>
                  <c:pt idx="167">
                    <c:v>0.151999999999999</c:v>
                  </c:pt>
                  <c:pt idx="168">
                    <c:v>0.147999999999999</c:v>
                  </c:pt>
                  <c:pt idx="169">
                    <c:v>0.143999999999999</c:v>
                  </c:pt>
                  <c:pt idx="170">
                    <c:v>0.139999999999999</c:v>
                  </c:pt>
                  <c:pt idx="171">
                    <c:v>0.135999999999999</c:v>
                  </c:pt>
                  <c:pt idx="172">
                    <c:v>0.131999999999999</c:v>
                  </c:pt>
                  <c:pt idx="173">
                    <c:v>0.127999999999999</c:v>
                  </c:pt>
                  <c:pt idx="174">
                    <c:v>0.123999999999999</c:v>
                  </c:pt>
                  <c:pt idx="175">
                    <c:v>0.119999999999999</c:v>
                  </c:pt>
                  <c:pt idx="176">
                    <c:v>0.115999999999999</c:v>
                  </c:pt>
                  <c:pt idx="177">
                    <c:v>0.111999999999999</c:v>
                  </c:pt>
                  <c:pt idx="178">
                    <c:v>0.107999999999999</c:v>
                  </c:pt>
                  <c:pt idx="179">
                    <c:v>0.103999999999999</c:v>
                  </c:pt>
                  <c:pt idx="180">
                    <c:v>0.0999999999999992</c:v>
                  </c:pt>
                  <c:pt idx="181">
                    <c:v>0.0959999999999992</c:v>
                  </c:pt>
                  <c:pt idx="182">
                    <c:v>0.0919999999999992</c:v>
                  </c:pt>
                  <c:pt idx="183">
                    <c:v>0.0879999999999992</c:v>
                  </c:pt>
                  <c:pt idx="184">
                    <c:v>0.0839999999999992</c:v>
                  </c:pt>
                  <c:pt idx="185">
                    <c:v>0.0799999999999992</c:v>
                  </c:pt>
                  <c:pt idx="186">
                    <c:v>0.0759999999999992</c:v>
                  </c:pt>
                  <c:pt idx="187">
                    <c:v>0.0719999999999992</c:v>
                  </c:pt>
                  <c:pt idx="188">
                    <c:v>0.0679999999999991</c:v>
                  </c:pt>
                  <c:pt idx="189">
                    <c:v>0.0639999999999991</c:v>
                  </c:pt>
                  <c:pt idx="190">
                    <c:v>0.0599999999999991</c:v>
                  </c:pt>
                  <c:pt idx="191">
                    <c:v>0.0559999999999991</c:v>
                  </c:pt>
                  <c:pt idx="192">
                    <c:v>0.0519999999999991</c:v>
                  </c:pt>
                  <c:pt idx="193">
                    <c:v>0.0479999999999991</c:v>
                  </c:pt>
                  <c:pt idx="194">
                    <c:v>0.0439999999999991</c:v>
                  </c:pt>
                  <c:pt idx="195">
                    <c:v>0.0399999999999991</c:v>
                  </c:pt>
                  <c:pt idx="196">
                    <c:v>0.0359999999999991</c:v>
                  </c:pt>
                  <c:pt idx="197">
                    <c:v>0.0319999999999991</c:v>
                  </c:pt>
                  <c:pt idx="198">
                    <c:v>0.0279999999999991</c:v>
                  </c:pt>
                  <c:pt idx="199">
                    <c:v>0.0239999999999991</c:v>
                  </c:pt>
                  <c:pt idx="200">
                    <c:v>0.019999999999999</c:v>
                  </c:pt>
                </c:numCache>
              </c:numRef>
            </c:plus>
            <c:minus>
              <c:numRef>
                <c:f>'Ambulatory Time'!$BF$51:$BF$251</c:f>
                <c:numCache>
                  <c:formatCode>General</c:formatCode>
                  <c:ptCount val="201"/>
                  <c:pt idx="0">
                    <c:v>0.02</c:v>
                  </c:pt>
                  <c:pt idx="1">
                    <c:v>0.024</c:v>
                  </c:pt>
                  <c:pt idx="2">
                    <c:v>0.028</c:v>
                  </c:pt>
                  <c:pt idx="3">
                    <c:v>0.032</c:v>
                  </c:pt>
                  <c:pt idx="4">
                    <c:v>0.036</c:v>
                  </c:pt>
                  <c:pt idx="5">
                    <c:v>0.04</c:v>
                  </c:pt>
                  <c:pt idx="6">
                    <c:v>0.044</c:v>
                  </c:pt>
                  <c:pt idx="7">
                    <c:v>0.0480000000000001</c:v>
                  </c:pt>
                  <c:pt idx="8">
                    <c:v>0.0520000000000001</c:v>
                  </c:pt>
                  <c:pt idx="9">
                    <c:v>0.0560000000000001</c:v>
                  </c:pt>
                  <c:pt idx="10">
                    <c:v>0.0600000000000001</c:v>
                  </c:pt>
                  <c:pt idx="11">
                    <c:v>0.0640000000000001</c:v>
                  </c:pt>
                  <c:pt idx="12">
                    <c:v>0.0680000000000001</c:v>
                  </c:pt>
                  <c:pt idx="13">
                    <c:v>0.0720000000000001</c:v>
                  </c:pt>
                  <c:pt idx="14">
                    <c:v>0.0760000000000001</c:v>
                  </c:pt>
                  <c:pt idx="15">
                    <c:v>0.0800000000000001</c:v>
                  </c:pt>
                  <c:pt idx="16">
                    <c:v>0.0840000000000001</c:v>
                  </c:pt>
                  <c:pt idx="17">
                    <c:v>0.0880000000000001</c:v>
                  </c:pt>
                  <c:pt idx="18">
                    <c:v>0.0920000000000001</c:v>
                  </c:pt>
                  <c:pt idx="19">
                    <c:v>0.0960000000000001</c:v>
                  </c:pt>
                  <c:pt idx="20">
                    <c:v>0.1</c:v>
                  </c:pt>
                  <c:pt idx="21">
                    <c:v>0.104</c:v>
                  </c:pt>
                  <c:pt idx="22">
                    <c:v>0.108</c:v>
                  </c:pt>
                  <c:pt idx="23">
                    <c:v>0.112</c:v>
                  </c:pt>
                  <c:pt idx="24">
                    <c:v>0.116</c:v>
                  </c:pt>
                  <c:pt idx="25">
                    <c:v>0.12</c:v>
                  </c:pt>
                  <c:pt idx="26">
                    <c:v>0.124</c:v>
                  </c:pt>
                  <c:pt idx="27">
                    <c:v>0.128</c:v>
                  </c:pt>
                  <c:pt idx="28">
                    <c:v>0.132</c:v>
                  </c:pt>
                  <c:pt idx="29">
                    <c:v>0.136</c:v>
                  </c:pt>
                  <c:pt idx="30">
                    <c:v>0.14</c:v>
                  </c:pt>
                  <c:pt idx="31">
                    <c:v>0.144</c:v>
                  </c:pt>
                  <c:pt idx="32">
                    <c:v>0.148</c:v>
                  </c:pt>
                  <c:pt idx="33">
                    <c:v>0.152</c:v>
                  </c:pt>
                  <c:pt idx="34">
                    <c:v>0.156</c:v>
                  </c:pt>
                  <c:pt idx="35">
                    <c:v>0.16</c:v>
                  </c:pt>
                  <c:pt idx="36">
                    <c:v>0.164</c:v>
                  </c:pt>
                  <c:pt idx="37">
                    <c:v>0.168</c:v>
                  </c:pt>
                  <c:pt idx="38">
                    <c:v>0.172</c:v>
                  </c:pt>
                  <c:pt idx="39">
                    <c:v>0.176</c:v>
                  </c:pt>
                  <c:pt idx="40">
                    <c:v>0.18</c:v>
                  </c:pt>
                  <c:pt idx="41">
                    <c:v>0.184</c:v>
                  </c:pt>
                  <c:pt idx="42">
                    <c:v>0.188</c:v>
                  </c:pt>
                  <c:pt idx="43">
                    <c:v>0.192</c:v>
                  </c:pt>
                  <c:pt idx="44">
                    <c:v>0.196</c:v>
                  </c:pt>
                  <c:pt idx="45">
                    <c:v>0.2</c:v>
                  </c:pt>
                  <c:pt idx="46">
                    <c:v>0.204</c:v>
                  </c:pt>
                  <c:pt idx="47">
                    <c:v>0.208</c:v>
                  </c:pt>
                  <c:pt idx="48">
                    <c:v>0.212</c:v>
                  </c:pt>
                  <c:pt idx="49">
                    <c:v>0.216</c:v>
                  </c:pt>
                  <c:pt idx="50">
                    <c:v>0.22</c:v>
                  </c:pt>
                  <c:pt idx="51">
                    <c:v>0.224</c:v>
                  </c:pt>
                  <c:pt idx="52">
                    <c:v>0.228</c:v>
                  </c:pt>
                  <c:pt idx="53">
                    <c:v>0.232</c:v>
                  </c:pt>
                  <c:pt idx="54">
                    <c:v>0.236</c:v>
                  </c:pt>
                  <c:pt idx="55">
                    <c:v>0.24</c:v>
                  </c:pt>
                  <c:pt idx="56">
                    <c:v>0.244</c:v>
                  </c:pt>
                  <c:pt idx="57">
                    <c:v>0.248</c:v>
                  </c:pt>
                  <c:pt idx="58">
                    <c:v>0.252</c:v>
                  </c:pt>
                  <c:pt idx="59">
                    <c:v>0.256</c:v>
                  </c:pt>
                  <c:pt idx="60">
                    <c:v>0.26</c:v>
                  </c:pt>
                  <c:pt idx="61">
                    <c:v>0.264</c:v>
                  </c:pt>
                  <c:pt idx="62">
                    <c:v>0.268</c:v>
                  </c:pt>
                  <c:pt idx="63">
                    <c:v>0.272</c:v>
                  </c:pt>
                  <c:pt idx="64">
                    <c:v>0.276</c:v>
                  </c:pt>
                  <c:pt idx="65">
                    <c:v>0.28</c:v>
                  </c:pt>
                  <c:pt idx="66">
                    <c:v>0.284</c:v>
                  </c:pt>
                  <c:pt idx="67">
                    <c:v>0.288</c:v>
                  </c:pt>
                  <c:pt idx="68">
                    <c:v>0.292</c:v>
                  </c:pt>
                  <c:pt idx="69">
                    <c:v>0.296</c:v>
                  </c:pt>
                  <c:pt idx="70">
                    <c:v>0.3</c:v>
                  </c:pt>
                  <c:pt idx="71">
                    <c:v>0.304</c:v>
                  </c:pt>
                  <c:pt idx="72">
                    <c:v>0.308</c:v>
                  </c:pt>
                  <c:pt idx="73">
                    <c:v>0.312</c:v>
                  </c:pt>
                  <c:pt idx="74">
                    <c:v>0.316000000000001</c:v>
                  </c:pt>
                  <c:pt idx="75">
                    <c:v>0.32</c:v>
                  </c:pt>
                  <c:pt idx="76">
                    <c:v>0.324000000000001</c:v>
                  </c:pt>
                  <c:pt idx="77">
                    <c:v>0.328000000000001</c:v>
                  </c:pt>
                  <c:pt idx="78">
                    <c:v>0.332</c:v>
                  </c:pt>
                  <c:pt idx="79">
                    <c:v>0.336</c:v>
                  </c:pt>
                  <c:pt idx="80">
                    <c:v>0.34</c:v>
                  </c:pt>
                  <c:pt idx="81">
                    <c:v>0.344</c:v>
                  </c:pt>
                  <c:pt idx="82">
                    <c:v>0.348</c:v>
                  </c:pt>
                  <c:pt idx="83">
                    <c:v>0.352</c:v>
                  </c:pt>
                  <c:pt idx="84">
                    <c:v>0.356</c:v>
                  </c:pt>
                  <c:pt idx="85">
                    <c:v>0.36</c:v>
                  </c:pt>
                  <c:pt idx="86">
                    <c:v>0.364</c:v>
                  </c:pt>
                  <c:pt idx="87">
                    <c:v>0.368</c:v>
                  </c:pt>
                  <c:pt idx="88">
                    <c:v>0.372000000000001</c:v>
                  </c:pt>
                  <c:pt idx="89">
                    <c:v>0.376</c:v>
                  </c:pt>
                  <c:pt idx="90">
                    <c:v>0.38</c:v>
                  </c:pt>
                  <c:pt idx="91">
                    <c:v>0.384</c:v>
                  </c:pt>
                  <c:pt idx="92">
                    <c:v>0.388</c:v>
                  </c:pt>
                  <c:pt idx="93">
                    <c:v>0.392</c:v>
                  </c:pt>
                  <c:pt idx="94">
                    <c:v>0.396</c:v>
                  </c:pt>
                  <c:pt idx="95">
                    <c:v>0.4</c:v>
                  </c:pt>
                  <c:pt idx="96">
                    <c:v>0.404000000000001</c:v>
                  </c:pt>
                  <c:pt idx="97">
                    <c:v>0.408000000000001</c:v>
                  </c:pt>
                  <c:pt idx="98">
                    <c:v>0.412000000000001</c:v>
                  </c:pt>
                  <c:pt idx="99">
                    <c:v>0.416000000000001</c:v>
                  </c:pt>
                  <c:pt idx="100">
                    <c:v>0.42</c:v>
                  </c:pt>
                  <c:pt idx="101">
                    <c:v>0.416</c:v>
                  </c:pt>
                  <c:pt idx="102">
                    <c:v>0.412</c:v>
                  </c:pt>
                  <c:pt idx="103">
                    <c:v>0.408</c:v>
                  </c:pt>
                  <c:pt idx="104">
                    <c:v>0.404</c:v>
                  </c:pt>
                  <c:pt idx="105">
                    <c:v>0.4</c:v>
                  </c:pt>
                  <c:pt idx="106">
                    <c:v>0.396</c:v>
                  </c:pt>
                  <c:pt idx="107">
                    <c:v>0.392</c:v>
                  </c:pt>
                  <c:pt idx="108">
                    <c:v>0.388</c:v>
                  </c:pt>
                  <c:pt idx="109">
                    <c:v>0.384</c:v>
                  </c:pt>
                  <c:pt idx="110">
                    <c:v>0.38</c:v>
                  </c:pt>
                  <c:pt idx="111">
                    <c:v>0.376</c:v>
                  </c:pt>
                  <c:pt idx="112">
                    <c:v>0.372</c:v>
                  </c:pt>
                  <c:pt idx="113">
                    <c:v>0.367999999999999</c:v>
                  </c:pt>
                  <c:pt idx="114">
                    <c:v>0.363999999999999</c:v>
                  </c:pt>
                  <c:pt idx="115">
                    <c:v>0.359999999999999</c:v>
                  </c:pt>
                  <c:pt idx="116">
                    <c:v>0.355999999999999</c:v>
                  </c:pt>
                  <c:pt idx="117">
                    <c:v>0.351999999999999</c:v>
                  </c:pt>
                  <c:pt idx="118">
                    <c:v>0.348</c:v>
                  </c:pt>
                  <c:pt idx="119">
                    <c:v>0.344</c:v>
                  </c:pt>
                  <c:pt idx="120">
                    <c:v>0.34</c:v>
                  </c:pt>
                  <c:pt idx="121">
                    <c:v>0.336</c:v>
                  </c:pt>
                  <c:pt idx="122">
                    <c:v>0.332</c:v>
                  </c:pt>
                  <c:pt idx="123">
                    <c:v>0.328</c:v>
                  </c:pt>
                  <c:pt idx="124">
                    <c:v>0.324</c:v>
                  </c:pt>
                  <c:pt idx="125">
                    <c:v>0.32</c:v>
                  </c:pt>
                  <c:pt idx="126">
                    <c:v>0.316</c:v>
                  </c:pt>
                  <c:pt idx="127">
                    <c:v>0.312</c:v>
                  </c:pt>
                  <c:pt idx="128">
                    <c:v>0.308</c:v>
                  </c:pt>
                  <c:pt idx="129">
                    <c:v>0.304</c:v>
                  </c:pt>
                  <c:pt idx="130">
                    <c:v>0.3</c:v>
                  </c:pt>
                  <c:pt idx="131">
                    <c:v>0.296</c:v>
                  </c:pt>
                  <c:pt idx="132">
                    <c:v>0.292</c:v>
                  </c:pt>
                  <c:pt idx="133">
                    <c:v>0.288</c:v>
                  </c:pt>
                  <c:pt idx="134">
                    <c:v>0.284</c:v>
                  </c:pt>
                  <c:pt idx="135">
                    <c:v>0.28</c:v>
                  </c:pt>
                  <c:pt idx="136">
                    <c:v>0.276</c:v>
                  </c:pt>
                  <c:pt idx="137">
                    <c:v>0.272</c:v>
                  </c:pt>
                  <c:pt idx="138">
                    <c:v>0.267999999999999</c:v>
                  </c:pt>
                  <c:pt idx="139">
                    <c:v>0.263999999999999</c:v>
                  </c:pt>
                  <c:pt idx="140">
                    <c:v>0.259999999999999</c:v>
                  </c:pt>
                  <c:pt idx="141">
                    <c:v>0.255999999999999</c:v>
                  </c:pt>
                  <c:pt idx="142">
                    <c:v>0.251999999999999</c:v>
                  </c:pt>
                  <c:pt idx="143">
                    <c:v>0.247999999999999</c:v>
                  </c:pt>
                  <c:pt idx="144">
                    <c:v>0.243999999999999</c:v>
                  </c:pt>
                  <c:pt idx="145">
                    <c:v>0.239999999999999</c:v>
                  </c:pt>
                  <c:pt idx="146">
                    <c:v>0.235999999999999</c:v>
                  </c:pt>
                  <c:pt idx="147">
                    <c:v>0.231999999999999</c:v>
                  </c:pt>
                  <c:pt idx="148">
                    <c:v>0.227999999999999</c:v>
                  </c:pt>
                  <c:pt idx="149">
                    <c:v>0.223999999999999</c:v>
                  </c:pt>
                  <c:pt idx="150">
                    <c:v>0.219999999999999</c:v>
                  </c:pt>
                  <c:pt idx="151">
                    <c:v>0.215999999999999</c:v>
                  </c:pt>
                  <c:pt idx="152">
                    <c:v>0.211999999999999</c:v>
                  </c:pt>
                  <c:pt idx="153">
                    <c:v>0.207999999999999</c:v>
                  </c:pt>
                  <c:pt idx="154">
                    <c:v>0.203999999999999</c:v>
                  </c:pt>
                  <c:pt idx="155">
                    <c:v>0.199999999999999</c:v>
                  </c:pt>
                  <c:pt idx="156">
                    <c:v>0.195999999999999</c:v>
                  </c:pt>
                  <c:pt idx="157">
                    <c:v>0.191999999999999</c:v>
                  </c:pt>
                  <c:pt idx="158">
                    <c:v>0.187999999999999</c:v>
                  </c:pt>
                  <c:pt idx="159">
                    <c:v>0.183999999999999</c:v>
                  </c:pt>
                  <c:pt idx="160">
                    <c:v>0.179999999999999</c:v>
                  </c:pt>
                  <c:pt idx="161">
                    <c:v>0.175999999999999</c:v>
                  </c:pt>
                  <c:pt idx="162">
                    <c:v>0.171999999999999</c:v>
                  </c:pt>
                  <c:pt idx="163">
                    <c:v>0.167999999999999</c:v>
                  </c:pt>
                  <c:pt idx="164">
                    <c:v>0.163999999999999</c:v>
                  </c:pt>
                  <c:pt idx="165">
                    <c:v>0.159999999999999</c:v>
                  </c:pt>
                  <c:pt idx="166">
                    <c:v>0.155999999999999</c:v>
                  </c:pt>
                  <c:pt idx="167">
                    <c:v>0.151999999999999</c:v>
                  </c:pt>
                  <c:pt idx="168">
                    <c:v>0.147999999999999</c:v>
                  </c:pt>
                  <c:pt idx="169">
                    <c:v>0.143999999999999</c:v>
                  </c:pt>
                  <c:pt idx="170">
                    <c:v>0.139999999999999</c:v>
                  </c:pt>
                  <c:pt idx="171">
                    <c:v>0.135999999999999</c:v>
                  </c:pt>
                  <c:pt idx="172">
                    <c:v>0.131999999999999</c:v>
                  </c:pt>
                  <c:pt idx="173">
                    <c:v>0.127999999999999</c:v>
                  </c:pt>
                  <c:pt idx="174">
                    <c:v>0.123999999999999</c:v>
                  </c:pt>
                  <c:pt idx="175">
                    <c:v>0.119999999999999</c:v>
                  </c:pt>
                  <c:pt idx="176">
                    <c:v>0.115999999999999</c:v>
                  </c:pt>
                  <c:pt idx="177">
                    <c:v>0.111999999999999</c:v>
                  </c:pt>
                  <c:pt idx="178">
                    <c:v>0.107999999999999</c:v>
                  </c:pt>
                  <c:pt idx="179">
                    <c:v>0.103999999999999</c:v>
                  </c:pt>
                  <c:pt idx="180">
                    <c:v>0.0999999999999992</c:v>
                  </c:pt>
                  <c:pt idx="181">
                    <c:v>0.0959999999999992</c:v>
                  </c:pt>
                  <c:pt idx="182">
                    <c:v>0.0919999999999992</c:v>
                  </c:pt>
                  <c:pt idx="183">
                    <c:v>0.0879999999999992</c:v>
                  </c:pt>
                  <c:pt idx="184">
                    <c:v>0.0839999999999992</c:v>
                  </c:pt>
                  <c:pt idx="185">
                    <c:v>0.0799999999999992</c:v>
                  </c:pt>
                  <c:pt idx="186">
                    <c:v>0.0759999999999992</c:v>
                  </c:pt>
                  <c:pt idx="187">
                    <c:v>0.0719999999999992</c:v>
                  </c:pt>
                  <c:pt idx="188">
                    <c:v>0.0679999999999991</c:v>
                  </c:pt>
                  <c:pt idx="189">
                    <c:v>0.0639999999999991</c:v>
                  </c:pt>
                  <c:pt idx="190">
                    <c:v>0.0599999999999991</c:v>
                  </c:pt>
                  <c:pt idx="191">
                    <c:v>0.0559999999999991</c:v>
                  </c:pt>
                  <c:pt idx="192">
                    <c:v>0.0519999999999991</c:v>
                  </c:pt>
                  <c:pt idx="193">
                    <c:v>0.0479999999999991</c:v>
                  </c:pt>
                  <c:pt idx="194">
                    <c:v>0.0439999999999991</c:v>
                  </c:pt>
                  <c:pt idx="195">
                    <c:v>0.0399999999999991</c:v>
                  </c:pt>
                  <c:pt idx="196">
                    <c:v>0.0359999999999991</c:v>
                  </c:pt>
                  <c:pt idx="197">
                    <c:v>0.0319999999999991</c:v>
                  </c:pt>
                  <c:pt idx="198">
                    <c:v>0.0279999999999991</c:v>
                  </c:pt>
                  <c:pt idx="199">
                    <c:v>0.0239999999999991</c:v>
                  </c:pt>
                  <c:pt idx="200">
                    <c:v>0.019999999999999</c:v>
                  </c:pt>
                </c:numCache>
              </c:numRef>
            </c:minus>
            <c:spPr>
              <a:ln w="12700">
                <a:solidFill>
                  <a:srgbClr val="FF0000"/>
                </a:solidFill>
                <a:prstDash val="solid"/>
              </a:ln>
            </c:spPr>
          </c:errBars>
          <c:xVal>
            <c:numRef>
              <c:f>'Ambulatory Time'!$BD$51:$BD$251</c:f>
              <c:numCache>
                <c:formatCode>General</c:formatCode>
                <c:ptCount val="201"/>
                <c:pt idx="0">
                  <c:v>-31.40606901969068</c:v>
                </c:pt>
                <c:pt idx="1">
                  <c:v>-31.1035816444825</c:v>
                </c:pt>
                <c:pt idx="2">
                  <c:v>-30.80109426927431</c:v>
                </c:pt>
                <c:pt idx="3">
                  <c:v>-30.49860689406608</c:v>
                </c:pt>
                <c:pt idx="4">
                  <c:v>-30.19611951885794</c:v>
                </c:pt>
                <c:pt idx="5">
                  <c:v>-29.89363214364976</c:v>
                </c:pt>
                <c:pt idx="6">
                  <c:v>-29.59114476844157</c:v>
                </c:pt>
                <c:pt idx="7">
                  <c:v>-29.28865739323338</c:v>
                </c:pt>
                <c:pt idx="8">
                  <c:v>-28.98617001802521</c:v>
                </c:pt>
                <c:pt idx="9">
                  <c:v>-28.68368264281702</c:v>
                </c:pt>
                <c:pt idx="10">
                  <c:v>-28.38119526760884</c:v>
                </c:pt>
                <c:pt idx="11">
                  <c:v>-28.07870789240065</c:v>
                </c:pt>
                <c:pt idx="12">
                  <c:v>-27.77622051719247</c:v>
                </c:pt>
                <c:pt idx="13">
                  <c:v>-27.47373314198428</c:v>
                </c:pt>
                <c:pt idx="14">
                  <c:v>-27.1712457667761</c:v>
                </c:pt>
                <c:pt idx="15">
                  <c:v>-26.86875839156792</c:v>
                </c:pt>
                <c:pt idx="16">
                  <c:v>-26.56627101635974</c:v>
                </c:pt>
                <c:pt idx="17">
                  <c:v>-26.26378364115152</c:v>
                </c:pt>
                <c:pt idx="18">
                  <c:v>-25.96129626594328</c:v>
                </c:pt>
                <c:pt idx="19">
                  <c:v>-25.65880889073518</c:v>
                </c:pt>
                <c:pt idx="20">
                  <c:v>-25.356321515527</c:v>
                </c:pt>
                <c:pt idx="21">
                  <c:v>-25.05383414031882</c:v>
                </c:pt>
                <c:pt idx="22">
                  <c:v>-24.75134676511063</c:v>
                </c:pt>
                <c:pt idx="23">
                  <c:v>-24.44885938990245</c:v>
                </c:pt>
                <c:pt idx="24">
                  <c:v>-24.14637201469426</c:v>
                </c:pt>
                <c:pt idx="25">
                  <c:v>-23.84388463948608</c:v>
                </c:pt>
                <c:pt idx="26">
                  <c:v>-23.5413972642779</c:v>
                </c:pt>
                <c:pt idx="27">
                  <c:v>-23.23890988906971</c:v>
                </c:pt>
                <c:pt idx="28">
                  <c:v>-22.93642251386152</c:v>
                </c:pt>
                <c:pt idx="29">
                  <c:v>-22.63393513865335</c:v>
                </c:pt>
                <c:pt idx="30">
                  <c:v>-22.33144776344516</c:v>
                </c:pt>
                <c:pt idx="31">
                  <c:v>-22.02896038823698</c:v>
                </c:pt>
                <c:pt idx="32">
                  <c:v>-21.72647301302879</c:v>
                </c:pt>
                <c:pt idx="33">
                  <c:v>-21.42398563782061</c:v>
                </c:pt>
                <c:pt idx="34">
                  <c:v>-21.12149826261242</c:v>
                </c:pt>
                <c:pt idx="35">
                  <c:v>-20.81901088740424</c:v>
                </c:pt>
                <c:pt idx="36">
                  <c:v>-20.51652351219606</c:v>
                </c:pt>
                <c:pt idx="37">
                  <c:v>-20.21403613698788</c:v>
                </c:pt>
                <c:pt idx="38">
                  <c:v>-19.91154876177969</c:v>
                </c:pt>
                <c:pt idx="39">
                  <c:v>-19.60906138657151</c:v>
                </c:pt>
                <c:pt idx="40">
                  <c:v>-19.30657401136332</c:v>
                </c:pt>
                <c:pt idx="41">
                  <c:v>-19.00408663615514</c:v>
                </c:pt>
                <c:pt idx="42">
                  <c:v>-18.70159926094696</c:v>
                </c:pt>
                <c:pt idx="43">
                  <c:v>-18.39911188573877</c:v>
                </c:pt>
                <c:pt idx="44">
                  <c:v>-18.09662451053059</c:v>
                </c:pt>
                <c:pt idx="45">
                  <c:v>-17.7941371353224</c:v>
                </c:pt>
                <c:pt idx="46">
                  <c:v>-17.49164976011422</c:v>
                </c:pt>
                <c:pt idx="47">
                  <c:v>-17.18916238490604</c:v>
                </c:pt>
                <c:pt idx="48">
                  <c:v>-16.88667500969785</c:v>
                </c:pt>
                <c:pt idx="49">
                  <c:v>-16.58418763448967</c:v>
                </c:pt>
                <c:pt idx="50">
                  <c:v>-16.28170025928149</c:v>
                </c:pt>
                <c:pt idx="51">
                  <c:v>-15.9792128840733</c:v>
                </c:pt>
                <c:pt idx="52">
                  <c:v>-15.67672550886512</c:v>
                </c:pt>
                <c:pt idx="53">
                  <c:v>-15.37423813365693</c:v>
                </c:pt>
                <c:pt idx="54">
                  <c:v>-15.07175075844875</c:v>
                </c:pt>
                <c:pt idx="55">
                  <c:v>-14.76926338324057</c:v>
                </c:pt>
                <c:pt idx="56">
                  <c:v>-14.46677600803238</c:v>
                </c:pt>
                <c:pt idx="57">
                  <c:v>-14.1642886328242</c:v>
                </c:pt>
                <c:pt idx="58">
                  <c:v>-13.86180125761602</c:v>
                </c:pt>
                <c:pt idx="59">
                  <c:v>-13.55931388240783</c:v>
                </c:pt>
                <c:pt idx="60">
                  <c:v>-13.25682650719965</c:v>
                </c:pt>
                <c:pt idx="61">
                  <c:v>-12.95433913199146</c:v>
                </c:pt>
                <c:pt idx="62">
                  <c:v>-12.65185175678328</c:v>
                </c:pt>
                <c:pt idx="63">
                  <c:v>-12.3493643815751</c:v>
                </c:pt>
                <c:pt idx="64">
                  <c:v>-12.04687700636691</c:v>
                </c:pt>
                <c:pt idx="65">
                  <c:v>-11.74438963115873</c:v>
                </c:pt>
                <c:pt idx="66">
                  <c:v>-11.44190225595054</c:v>
                </c:pt>
                <c:pt idx="67">
                  <c:v>-11.13941488074236</c:v>
                </c:pt>
                <c:pt idx="68">
                  <c:v>-10.83692750553418</c:v>
                </c:pt>
                <c:pt idx="69">
                  <c:v>-10.534440130326</c:v>
                </c:pt>
                <c:pt idx="70">
                  <c:v>-10.23195275511781</c:v>
                </c:pt>
                <c:pt idx="71">
                  <c:v>-9.92946537990963</c:v>
                </c:pt>
                <c:pt idx="72">
                  <c:v>-9.626978004701417</c:v>
                </c:pt>
                <c:pt idx="73">
                  <c:v>-9.32449062949326</c:v>
                </c:pt>
                <c:pt idx="74">
                  <c:v>-9.022003254285074</c:v>
                </c:pt>
                <c:pt idx="75">
                  <c:v>-8.71951587907689</c:v>
                </c:pt>
                <c:pt idx="76">
                  <c:v>-8.417028503868707</c:v>
                </c:pt>
                <c:pt idx="77">
                  <c:v>-8.114541128660518</c:v>
                </c:pt>
                <c:pt idx="78">
                  <c:v>-7.81205375345234</c:v>
                </c:pt>
                <c:pt idx="79">
                  <c:v>-7.509566378244157</c:v>
                </c:pt>
                <c:pt idx="80">
                  <c:v>-7.207079003035974</c:v>
                </c:pt>
                <c:pt idx="81">
                  <c:v>-6.904591627827778</c:v>
                </c:pt>
                <c:pt idx="82">
                  <c:v>-6.602104252619589</c:v>
                </c:pt>
                <c:pt idx="83">
                  <c:v>-6.299616877411426</c:v>
                </c:pt>
                <c:pt idx="84">
                  <c:v>-5.997129502203243</c:v>
                </c:pt>
                <c:pt idx="85">
                  <c:v>-5.69464212699506</c:v>
                </c:pt>
                <c:pt idx="86">
                  <c:v>-5.392154751786863</c:v>
                </c:pt>
                <c:pt idx="87">
                  <c:v>-5.089667376578694</c:v>
                </c:pt>
                <c:pt idx="88">
                  <c:v>-4.787180001370507</c:v>
                </c:pt>
                <c:pt idx="89">
                  <c:v>-4.484692626162328</c:v>
                </c:pt>
                <c:pt idx="90">
                  <c:v>-4.182205250954145</c:v>
                </c:pt>
                <c:pt idx="91">
                  <c:v>-3.879717875745962</c:v>
                </c:pt>
                <c:pt idx="92">
                  <c:v>-3.577230500537778</c:v>
                </c:pt>
                <c:pt idx="93">
                  <c:v>-3.274743125329595</c:v>
                </c:pt>
                <c:pt idx="94">
                  <c:v>-2.972255750121412</c:v>
                </c:pt>
                <c:pt idx="95">
                  <c:v>-2.669768374913227</c:v>
                </c:pt>
                <c:pt idx="96">
                  <c:v>-2.367280999705045</c:v>
                </c:pt>
                <c:pt idx="97">
                  <c:v>-2.064793624496862</c:v>
                </c:pt>
                <c:pt idx="98">
                  <c:v>-1.762306249288678</c:v>
                </c:pt>
                <c:pt idx="99">
                  <c:v>-1.459818874080495</c:v>
                </c:pt>
                <c:pt idx="100">
                  <c:v>-1.157331498872312</c:v>
                </c:pt>
                <c:pt idx="101">
                  <c:v>-0.854844123664128</c:v>
                </c:pt>
                <c:pt idx="102">
                  <c:v>-0.552356748455945</c:v>
                </c:pt>
                <c:pt idx="103">
                  <c:v>-0.249869373247762</c:v>
                </c:pt>
                <c:pt idx="104">
                  <c:v>0.0526180019604214</c:v>
                </c:pt>
                <c:pt idx="105">
                  <c:v>0.355105377168605</c:v>
                </c:pt>
                <c:pt idx="106">
                  <c:v>0.657592752376788</c:v>
                </c:pt>
                <c:pt idx="107">
                  <c:v>0.960080127584971</c:v>
                </c:pt>
                <c:pt idx="108">
                  <c:v>1.262567502793154</c:v>
                </c:pt>
                <c:pt idx="109">
                  <c:v>1.565054878001338</c:v>
                </c:pt>
                <c:pt idx="110">
                  <c:v>1.867542253209521</c:v>
                </c:pt>
                <c:pt idx="111">
                  <c:v>2.170029628417705</c:v>
                </c:pt>
                <c:pt idx="112">
                  <c:v>2.472517003625887</c:v>
                </c:pt>
                <c:pt idx="113">
                  <c:v>2.775004378834071</c:v>
                </c:pt>
                <c:pt idx="114">
                  <c:v>3.077491754042254</c:v>
                </c:pt>
                <c:pt idx="115">
                  <c:v>3.379979129250437</c:v>
                </c:pt>
                <c:pt idx="116">
                  <c:v>3.682466504458619</c:v>
                </c:pt>
                <c:pt idx="117">
                  <c:v>3.984953879666805</c:v>
                </c:pt>
                <c:pt idx="118">
                  <c:v>4.287441254874988</c:v>
                </c:pt>
                <c:pt idx="119">
                  <c:v>4.58992863008317</c:v>
                </c:pt>
                <c:pt idx="120">
                  <c:v>4.892416005291354</c:v>
                </c:pt>
                <c:pt idx="121">
                  <c:v>5.194903380499537</c:v>
                </c:pt>
                <c:pt idx="122">
                  <c:v>5.49739075570772</c:v>
                </c:pt>
                <c:pt idx="123">
                  <c:v>5.799878130915903</c:v>
                </c:pt>
                <c:pt idx="124">
                  <c:v>6.102365506124086</c:v>
                </c:pt>
                <c:pt idx="125">
                  <c:v>6.404852881332268</c:v>
                </c:pt>
                <c:pt idx="126">
                  <c:v>6.707340256540438</c:v>
                </c:pt>
                <c:pt idx="127">
                  <c:v>7.009827631748636</c:v>
                </c:pt>
                <c:pt idx="128">
                  <c:v>7.312315006956797</c:v>
                </c:pt>
                <c:pt idx="129">
                  <c:v>7.614802382164997</c:v>
                </c:pt>
                <c:pt idx="130">
                  <c:v>7.917289757373183</c:v>
                </c:pt>
                <c:pt idx="131">
                  <c:v>8.219777132581367</c:v>
                </c:pt>
                <c:pt idx="132">
                  <c:v>8.52226450778955</c:v>
                </c:pt>
                <c:pt idx="133">
                  <c:v>8.824751882997733</c:v>
                </c:pt>
                <c:pt idx="134">
                  <c:v>9.12723925820592</c:v>
                </c:pt>
                <c:pt idx="135">
                  <c:v>9.429726633414102</c:v>
                </c:pt>
                <c:pt idx="136">
                  <c:v>9.732214008622285</c:v>
                </c:pt>
                <c:pt idx="137">
                  <c:v>10.03470138383047</c:v>
                </c:pt>
                <c:pt idx="138">
                  <c:v>10.33718875903865</c:v>
                </c:pt>
                <c:pt idx="139">
                  <c:v>10.63967613424684</c:v>
                </c:pt>
                <c:pt idx="140">
                  <c:v>10.94216350945502</c:v>
                </c:pt>
                <c:pt idx="141">
                  <c:v>11.2446508846632</c:v>
                </c:pt>
                <c:pt idx="142">
                  <c:v>11.5471382598714</c:v>
                </c:pt>
                <c:pt idx="143">
                  <c:v>11.84962563507957</c:v>
                </c:pt>
                <c:pt idx="144">
                  <c:v>12.15211301028776</c:v>
                </c:pt>
                <c:pt idx="145">
                  <c:v>12.45460038549594</c:v>
                </c:pt>
                <c:pt idx="146">
                  <c:v>12.75708776070412</c:v>
                </c:pt>
                <c:pt idx="147">
                  <c:v>13.05957513591231</c:v>
                </c:pt>
                <c:pt idx="148">
                  <c:v>13.3620625111205</c:v>
                </c:pt>
                <c:pt idx="149">
                  <c:v>13.66454988632868</c:v>
                </c:pt>
                <c:pt idx="150">
                  <c:v>13.96703726153686</c:v>
                </c:pt>
                <c:pt idx="151">
                  <c:v>14.26952463674504</c:v>
                </c:pt>
                <c:pt idx="152">
                  <c:v>14.57201201195323</c:v>
                </c:pt>
                <c:pt idx="153">
                  <c:v>14.87449938716141</c:v>
                </c:pt>
                <c:pt idx="154">
                  <c:v>15.1769867623696</c:v>
                </c:pt>
                <c:pt idx="155">
                  <c:v>15.47947413757778</c:v>
                </c:pt>
                <c:pt idx="156">
                  <c:v>15.78196151278596</c:v>
                </c:pt>
                <c:pt idx="157">
                  <c:v>16.08444888799415</c:v>
                </c:pt>
                <c:pt idx="158">
                  <c:v>16.38693626320233</c:v>
                </c:pt>
                <c:pt idx="159">
                  <c:v>16.68942363841051</c:v>
                </c:pt>
                <c:pt idx="160">
                  <c:v>16.9919110136187</c:v>
                </c:pt>
                <c:pt idx="161">
                  <c:v>17.29439838882688</c:v>
                </c:pt>
                <c:pt idx="162">
                  <c:v>17.59688576403506</c:v>
                </c:pt>
                <c:pt idx="163">
                  <c:v>17.89937313924325</c:v>
                </c:pt>
                <c:pt idx="164">
                  <c:v>18.20186051445143</c:v>
                </c:pt>
                <c:pt idx="165">
                  <c:v>18.50434788965962</c:v>
                </c:pt>
                <c:pt idx="166">
                  <c:v>18.8068352648678</c:v>
                </c:pt>
                <c:pt idx="167">
                  <c:v>19.10932264007598</c:v>
                </c:pt>
                <c:pt idx="168">
                  <c:v>19.41181001528417</c:v>
                </c:pt>
                <c:pt idx="169">
                  <c:v>19.71429739049235</c:v>
                </c:pt>
                <c:pt idx="170">
                  <c:v>20.01678476570054</c:v>
                </c:pt>
                <c:pt idx="171">
                  <c:v>20.31927214090872</c:v>
                </c:pt>
                <c:pt idx="172">
                  <c:v>20.6217595161169</c:v>
                </c:pt>
                <c:pt idx="173">
                  <c:v>20.92424689132496</c:v>
                </c:pt>
                <c:pt idx="174">
                  <c:v>21.22673426653314</c:v>
                </c:pt>
                <c:pt idx="175">
                  <c:v>21.52922164174145</c:v>
                </c:pt>
                <c:pt idx="176">
                  <c:v>21.83170901694964</c:v>
                </c:pt>
                <c:pt idx="177">
                  <c:v>22.13419639215782</c:v>
                </c:pt>
                <c:pt idx="178">
                  <c:v>22.43668376736601</c:v>
                </c:pt>
                <c:pt idx="179">
                  <c:v>22.73917114257419</c:v>
                </c:pt>
                <c:pt idx="180">
                  <c:v>23.04165851778237</c:v>
                </c:pt>
                <c:pt idx="181">
                  <c:v>23.34414589299056</c:v>
                </c:pt>
                <c:pt idx="182">
                  <c:v>23.64663326819874</c:v>
                </c:pt>
                <c:pt idx="183">
                  <c:v>23.94912064340692</c:v>
                </c:pt>
                <c:pt idx="184">
                  <c:v>24.25160801861511</c:v>
                </c:pt>
                <c:pt idx="185">
                  <c:v>24.55409539382329</c:v>
                </c:pt>
                <c:pt idx="186">
                  <c:v>24.85658276903148</c:v>
                </c:pt>
                <c:pt idx="187">
                  <c:v>25.15907014423966</c:v>
                </c:pt>
                <c:pt idx="188">
                  <c:v>25.46155751944784</c:v>
                </c:pt>
                <c:pt idx="189">
                  <c:v>25.76404489465603</c:v>
                </c:pt>
                <c:pt idx="190">
                  <c:v>26.06653226986418</c:v>
                </c:pt>
                <c:pt idx="191">
                  <c:v>26.3690196450724</c:v>
                </c:pt>
                <c:pt idx="192">
                  <c:v>26.67150702028058</c:v>
                </c:pt>
                <c:pt idx="193">
                  <c:v>26.97399439548876</c:v>
                </c:pt>
                <c:pt idx="194">
                  <c:v>27.27648177069695</c:v>
                </c:pt>
                <c:pt idx="195">
                  <c:v>27.57896914590513</c:v>
                </c:pt>
                <c:pt idx="196">
                  <c:v>27.88145652111331</c:v>
                </c:pt>
                <c:pt idx="197">
                  <c:v>28.18394389632148</c:v>
                </c:pt>
                <c:pt idx="198">
                  <c:v>28.48643127152955</c:v>
                </c:pt>
                <c:pt idx="199">
                  <c:v>28.78891864673787</c:v>
                </c:pt>
                <c:pt idx="200">
                  <c:v>29.09140602194605</c:v>
                </c:pt>
              </c:numCache>
            </c:numRef>
          </c:xVal>
          <c:yVal>
            <c:numRef>
              <c:f>'Ambulatory Time'!$BG$51:$BG$251</c:f>
              <c:numCache>
                <c:formatCode>General</c:formatCode>
                <c:ptCount val="201"/>
                <c:pt idx="0">
                  <c:v>4.0</c:v>
                </c:pt>
                <c:pt idx="1">
                  <c:v>4.0</c:v>
                </c:pt>
                <c:pt idx="2">
                  <c:v>4.0</c:v>
                </c:pt>
                <c:pt idx="3">
                  <c:v>4.0</c:v>
                </c:pt>
                <c:pt idx="4">
                  <c:v>4.0</c:v>
                </c:pt>
                <c:pt idx="5">
                  <c:v>4.0</c:v>
                </c:pt>
                <c:pt idx="6">
                  <c:v>4.0</c:v>
                </c:pt>
                <c:pt idx="7">
                  <c:v>4.0</c:v>
                </c:pt>
                <c:pt idx="8">
                  <c:v>4.0</c:v>
                </c:pt>
                <c:pt idx="9">
                  <c:v>4.0</c:v>
                </c:pt>
                <c:pt idx="10">
                  <c:v>4.0</c:v>
                </c:pt>
                <c:pt idx="11">
                  <c:v>4.0</c:v>
                </c:pt>
                <c:pt idx="12">
                  <c:v>4.0</c:v>
                </c:pt>
                <c:pt idx="13">
                  <c:v>4.0</c:v>
                </c:pt>
                <c:pt idx="14">
                  <c:v>4.0</c:v>
                </c:pt>
                <c:pt idx="15">
                  <c:v>4.0</c:v>
                </c:pt>
                <c:pt idx="16">
                  <c:v>4.0</c:v>
                </c:pt>
                <c:pt idx="17">
                  <c:v>4.0</c:v>
                </c:pt>
                <c:pt idx="18">
                  <c:v>4.0</c:v>
                </c:pt>
                <c:pt idx="19">
                  <c:v>4.0</c:v>
                </c:pt>
                <c:pt idx="20">
                  <c:v>4.0</c:v>
                </c:pt>
                <c:pt idx="21">
                  <c:v>4.0</c:v>
                </c:pt>
                <c:pt idx="22">
                  <c:v>4.0</c:v>
                </c:pt>
                <c:pt idx="23">
                  <c:v>4.0</c:v>
                </c:pt>
                <c:pt idx="24">
                  <c:v>4.0</c:v>
                </c:pt>
                <c:pt idx="25">
                  <c:v>4.0</c:v>
                </c:pt>
                <c:pt idx="26">
                  <c:v>4.0</c:v>
                </c:pt>
                <c:pt idx="27">
                  <c:v>4.0</c:v>
                </c:pt>
                <c:pt idx="28">
                  <c:v>4.0</c:v>
                </c:pt>
                <c:pt idx="29">
                  <c:v>4.0</c:v>
                </c:pt>
                <c:pt idx="30">
                  <c:v>4.0</c:v>
                </c:pt>
                <c:pt idx="31">
                  <c:v>4.0</c:v>
                </c:pt>
                <c:pt idx="32">
                  <c:v>4.0</c:v>
                </c:pt>
                <c:pt idx="33">
                  <c:v>4.0</c:v>
                </c:pt>
                <c:pt idx="34">
                  <c:v>4.0</c:v>
                </c:pt>
                <c:pt idx="35">
                  <c:v>4.0</c:v>
                </c:pt>
                <c:pt idx="36">
                  <c:v>4.0</c:v>
                </c:pt>
                <c:pt idx="37">
                  <c:v>4.0</c:v>
                </c:pt>
                <c:pt idx="38">
                  <c:v>4.0</c:v>
                </c:pt>
                <c:pt idx="39">
                  <c:v>4.0</c:v>
                </c:pt>
                <c:pt idx="40">
                  <c:v>4.0</c:v>
                </c:pt>
                <c:pt idx="41">
                  <c:v>4.0</c:v>
                </c:pt>
                <c:pt idx="42">
                  <c:v>4.0</c:v>
                </c:pt>
                <c:pt idx="43">
                  <c:v>4.0</c:v>
                </c:pt>
                <c:pt idx="44">
                  <c:v>4.0</c:v>
                </c:pt>
                <c:pt idx="45">
                  <c:v>4.0</c:v>
                </c:pt>
                <c:pt idx="46">
                  <c:v>4.0</c:v>
                </c:pt>
                <c:pt idx="47">
                  <c:v>4.0</c:v>
                </c:pt>
                <c:pt idx="48">
                  <c:v>4.0</c:v>
                </c:pt>
                <c:pt idx="49">
                  <c:v>4.0</c:v>
                </c:pt>
                <c:pt idx="50">
                  <c:v>4.0</c:v>
                </c:pt>
                <c:pt idx="51">
                  <c:v>4.0</c:v>
                </c:pt>
                <c:pt idx="52">
                  <c:v>4.0</c:v>
                </c:pt>
                <c:pt idx="53">
                  <c:v>4.0</c:v>
                </c:pt>
                <c:pt idx="54">
                  <c:v>4.0</c:v>
                </c:pt>
                <c:pt idx="55">
                  <c:v>4.0</c:v>
                </c:pt>
                <c:pt idx="56">
                  <c:v>4.0</c:v>
                </c:pt>
                <c:pt idx="57">
                  <c:v>4.0</c:v>
                </c:pt>
                <c:pt idx="58">
                  <c:v>4.0</c:v>
                </c:pt>
                <c:pt idx="59">
                  <c:v>4.0</c:v>
                </c:pt>
                <c:pt idx="60">
                  <c:v>4.0</c:v>
                </c:pt>
                <c:pt idx="61">
                  <c:v>4.0</c:v>
                </c:pt>
                <c:pt idx="62">
                  <c:v>4.0</c:v>
                </c:pt>
                <c:pt idx="63">
                  <c:v>4.0</c:v>
                </c:pt>
                <c:pt idx="64">
                  <c:v>4.0</c:v>
                </c:pt>
                <c:pt idx="65">
                  <c:v>4.0</c:v>
                </c:pt>
                <c:pt idx="66">
                  <c:v>4.0</c:v>
                </c:pt>
                <c:pt idx="67">
                  <c:v>4.0</c:v>
                </c:pt>
                <c:pt idx="68">
                  <c:v>4.0</c:v>
                </c:pt>
                <c:pt idx="69">
                  <c:v>4.0</c:v>
                </c:pt>
                <c:pt idx="70">
                  <c:v>4.0</c:v>
                </c:pt>
                <c:pt idx="71">
                  <c:v>4.0</c:v>
                </c:pt>
                <c:pt idx="72">
                  <c:v>4.0</c:v>
                </c:pt>
                <c:pt idx="73">
                  <c:v>4.0</c:v>
                </c:pt>
                <c:pt idx="74">
                  <c:v>4.0</c:v>
                </c:pt>
                <c:pt idx="75">
                  <c:v>4.0</c:v>
                </c:pt>
                <c:pt idx="76">
                  <c:v>4.0</c:v>
                </c:pt>
                <c:pt idx="77">
                  <c:v>4.0</c:v>
                </c:pt>
                <c:pt idx="78">
                  <c:v>4.0</c:v>
                </c:pt>
                <c:pt idx="79">
                  <c:v>4.0</c:v>
                </c:pt>
                <c:pt idx="80">
                  <c:v>4.0</c:v>
                </c:pt>
                <c:pt idx="81">
                  <c:v>4.0</c:v>
                </c:pt>
                <c:pt idx="82">
                  <c:v>4.0</c:v>
                </c:pt>
                <c:pt idx="83">
                  <c:v>4.0</c:v>
                </c:pt>
                <c:pt idx="84">
                  <c:v>4.0</c:v>
                </c:pt>
                <c:pt idx="85">
                  <c:v>4.0</c:v>
                </c:pt>
                <c:pt idx="86">
                  <c:v>4.0</c:v>
                </c:pt>
                <c:pt idx="87">
                  <c:v>4.0</c:v>
                </c:pt>
                <c:pt idx="88">
                  <c:v>4.0</c:v>
                </c:pt>
                <c:pt idx="89">
                  <c:v>4.0</c:v>
                </c:pt>
                <c:pt idx="90">
                  <c:v>4.0</c:v>
                </c:pt>
                <c:pt idx="91">
                  <c:v>4.0</c:v>
                </c:pt>
                <c:pt idx="92">
                  <c:v>4.0</c:v>
                </c:pt>
                <c:pt idx="93">
                  <c:v>4.0</c:v>
                </c:pt>
                <c:pt idx="94">
                  <c:v>4.0</c:v>
                </c:pt>
                <c:pt idx="95">
                  <c:v>4.0</c:v>
                </c:pt>
                <c:pt idx="96">
                  <c:v>4.0</c:v>
                </c:pt>
                <c:pt idx="97">
                  <c:v>4.0</c:v>
                </c:pt>
                <c:pt idx="98">
                  <c:v>4.0</c:v>
                </c:pt>
                <c:pt idx="99">
                  <c:v>4.0</c:v>
                </c:pt>
                <c:pt idx="100">
                  <c:v>4.0</c:v>
                </c:pt>
                <c:pt idx="101">
                  <c:v>4.0</c:v>
                </c:pt>
                <c:pt idx="102">
                  <c:v>4.0</c:v>
                </c:pt>
                <c:pt idx="103">
                  <c:v>4.0</c:v>
                </c:pt>
                <c:pt idx="104">
                  <c:v>4.0</c:v>
                </c:pt>
                <c:pt idx="105">
                  <c:v>4.0</c:v>
                </c:pt>
                <c:pt idx="106">
                  <c:v>4.0</c:v>
                </c:pt>
                <c:pt idx="107">
                  <c:v>4.0</c:v>
                </c:pt>
                <c:pt idx="108">
                  <c:v>4.0</c:v>
                </c:pt>
                <c:pt idx="109">
                  <c:v>4.0</c:v>
                </c:pt>
                <c:pt idx="110">
                  <c:v>4.0</c:v>
                </c:pt>
                <c:pt idx="111">
                  <c:v>4.0</c:v>
                </c:pt>
                <c:pt idx="112">
                  <c:v>4.0</c:v>
                </c:pt>
                <c:pt idx="113">
                  <c:v>4.0</c:v>
                </c:pt>
                <c:pt idx="114">
                  <c:v>4.0</c:v>
                </c:pt>
                <c:pt idx="115">
                  <c:v>4.0</c:v>
                </c:pt>
                <c:pt idx="116">
                  <c:v>4.0</c:v>
                </c:pt>
                <c:pt idx="117">
                  <c:v>4.0</c:v>
                </c:pt>
                <c:pt idx="118">
                  <c:v>4.0</c:v>
                </c:pt>
                <c:pt idx="119">
                  <c:v>4.0</c:v>
                </c:pt>
                <c:pt idx="120">
                  <c:v>4.0</c:v>
                </c:pt>
                <c:pt idx="121">
                  <c:v>4.0</c:v>
                </c:pt>
                <c:pt idx="122">
                  <c:v>4.0</c:v>
                </c:pt>
                <c:pt idx="123">
                  <c:v>4.0</c:v>
                </c:pt>
                <c:pt idx="124">
                  <c:v>4.0</c:v>
                </c:pt>
                <c:pt idx="125">
                  <c:v>4.0</c:v>
                </c:pt>
                <c:pt idx="126">
                  <c:v>4.0</c:v>
                </c:pt>
                <c:pt idx="127">
                  <c:v>4.0</c:v>
                </c:pt>
                <c:pt idx="128">
                  <c:v>4.0</c:v>
                </c:pt>
                <c:pt idx="129">
                  <c:v>4.0</c:v>
                </c:pt>
                <c:pt idx="130">
                  <c:v>4.0</c:v>
                </c:pt>
                <c:pt idx="131">
                  <c:v>4.0</c:v>
                </c:pt>
                <c:pt idx="132">
                  <c:v>4.0</c:v>
                </c:pt>
                <c:pt idx="133">
                  <c:v>4.0</c:v>
                </c:pt>
                <c:pt idx="134">
                  <c:v>4.0</c:v>
                </c:pt>
                <c:pt idx="135">
                  <c:v>4.0</c:v>
                </c:pt>
                <c:pt idx="136">
                  <c:v>4.0</c:v>
                </c:pt>
                <c:pt idx="137">
                  <c:v>4.0</c:v>
                </c:pt>
                <c:pt idx="138">
                  <c:v>4.0</c:v>
                </c:pt>
                <c:pt idx="139">
                  <c:v>4.0</c:v>
                </c:pt>
                <c:pt idx="140">
                  <c:v>4.0</c:v>
                </c:pt>
                <c:pt idx="141">
                  <c:v>4.0</c:v>
                </c:pt>
                <c:pt idx="142">
                  <c:v>4.0</c:v>
                </c:pt>
                <c:pt idx="143">
                  <c:v>4.0</c:v>
                </c:pt>
                <c:pt idx="144">
                  <c:v>4.0</c:v>
                </c:pt>
                <c:pt idx="145">
                  <c:v>4.0</c:v>
                </c:pt>
                <c:pt idx="146">
                  <c:v>4.0</c:v>
                </c:pt>
                <c:pt idx="147">
                  <c:v>4.0</c:v>
                </c:pt>
                <c:pt idx="148">
                  <c:v>4.0</c:v>
                </c:pt>
                <c:pt idx="149">
                  <c:v>4.0</c:v>
                </c:pt>
                <c:pt idx="150">
                  <c:v>4.0</c:v>
                </c:pt>
                <c:pt idx="151">
                  <c:v>4.0</c:v>
                </c:pt>
                <c:pt idx="152">
                  <c:v>4.0</c:v>
                </c:pt>
                <c:pt idx="153">
                  <c:v>4.0</c:v>
                </c:pt>
                <c:pt idx="154">
                  <c:v>4.0</c:v>
                </c:pt>
                <c:pt idx="155">
                  <c:v>4.0</c:v>
                </c:pt>
                <c:pt idx="156">
                  <c:v>4.0</c:v>
                </c:pt>
                <c:pt idx="157">
                  <c:v>4.0</c:v>
                </c:pt>
                <c:pt idx="158">
                  <c:v>4.0</c:v>
                </c:pt>
                <c:pt idx="159">
                  <c:v>4.0</c:v>
                </c:pt>
                <c:pt idx="160">
                  <c:v>4.0</c:v>
                </c:pt>
                <c:pt idx="161">
                  <c:v>4.0</c:v>
                </c:pt>
                <c:pt idx="162">
                  <c:v>4.0</c:v>
                </c:pt>
                <c:pt idx="163">
                  <c:v>4.0</c:v>
                </c:pt>
                <c:pt idx="164">
                  <c:v>4.0</c:v>
                </c:pt>
                <c:pt idx="165">
                  <c:v>4.0</c:v>
                </c:pt>
                <c:pt idx="166">
                  <c:v>4.0</c:v>
                </c:pt>
                <c:pt idx="167">
                  <c:v>4.0</c:v>
                </c:pt>
                <c:pt idx="168">
                  <c:v>4.0</c:v>
                </c:pt>
                <c:pt idx="169">
                  <c:v>4.0</c:v>
                </c:pt>
                <c:pt idx="170">
                  <c:v>4.0</c:v>
                </c:pt>
                <c:pt idx="171">
                  <c:v>4.0</c:v>
                </c:pt>
                <c:pt idx="172">
                  <c:v>4.0</c:v>
                </c:pt>
                <c:pt idx="173">
                  <c:v>4.0</c:v>
                </c:pt>
                <c:pt idx="174">
                  <c:v>4.0</c:v>
                </c:pt>
                <c:pt idx="175">
                  <c:v>4.0</c:v>
                </c:pt>
                <c:pt idx="176">
                  <c:v>4.0</c:v>
                </c:pt>
                <c:pt idx="177">
                  <c:v>4.0</c:v>
                </c:pt>
                <c:pt idx="178">
                  <c:v>4.0</c:v>
                </c:pt>
                <c:pt idx="179">
                  <c:v>4.0</c:v>
                </c:pt>
                <c:pt idx="180">
                  <c:v>4.0</c:v>
                </c:pt>
                <c:pt idx="181">
                  <c:v>4.0</c:v>
                </c:pt>
                <c:pt idx="182">
                  <c:v>4.0</c:v>
                </c:pt>
                <c:pt idx="183">
                  <c:v>4.0</c:v>
                </c:pt>
                <c:pt idx="184">
                  <c:v>4.0</c:v>
                </c:pt>
                <c:pt idx="185">
                  <c:v>4.0</c:v>
                </c:pt>
                <c:pt idx="186">
                  <c:v>4.0</c:v>
                </c:pt>
                <c:pt idx="187">
                  <c:v>4.0</c:v>
                </c:pt>
                <c:pt idx="188">
                  <c:v>4.0</c:v>
                </c:pt>
                <c:pt idx="189">
                  <c:v>4.0</c:v>
                </c:pt>
                <c:pt idx="190">
                  <c:v>4.0</c:v>
                </c:pt>
                <c:pt idx="191">
                  <c:v>4.0</c:v>
                </c:pt>
                <c:pt idx="192">
                  <c:v>4.0</c:v>
                </c:pt>
                <c:pt idx="193">
                  <c:v>4.0</c:v>
                </c:pt>
                <c:pt idx="194">
                  <c:v>4.0</c:v>
                </c:pt>
                <c:pt idx="195">
                  <c:v>4.0</c:v>
                </c:pt>
                <c:pt idx="196">
                  <c:v>4.0</c:v>
                </c:pt>
                <c:pt idx="197">
                  <c:v>4.0</c:v>
                </c:pt>
                <c:pt idx="198">
                  <c:v>4.0</c:v>
                </c:pt>
                <c:pt idx="199">
                  <c:v>4.0</c:v>
                </c:pt>
                <c:pt idx="200">
                  <c:v>4.0</c:v>
                </c:pt>
              </c:numCache>
            </c:numRef>
          </c:yVal>
          <c:smooth val="0"/>
        </c:ser>
        <c:ser>
          <c:idx val="34"/>
          <c:order val="13"/>
          <c:spPr>
            <a:ln w="3175">
              <a:solidFill>
                <a:srgbClr val="000000"/>
              </a:solidFill>
              <a:prstDash val="solid"/>
            </a:ln>
          </c:spPr>
          <c:marker>
            <c:symbol val="none"/>
          </c:marker>
          <c:xVal>
            <c:numRef>
              <c:f>'Ambulatory Time'!$BF$44:$BF$48</c:f>
              <c:numCache>
                <c:formatCode>General</c:formatCode>
                <c:ptCount val="5"/>
                <c:pt idx="0">
                  <c:v>-1.157331498872347</c:v>
                </c:pt>
                <c:pt idx="1">
                  <c:v>-31.40606901969068</c:v>
                </c:pt>
                <c:pt idx="2">
                  <c:v>-1.157331498872347</c:v>
                </c:pt>
                <c:pt idx="3">
                  <c:v>29.09140602194598</c:v>
                </c:pt>
                <c:pt idx="4">
                  <c:v>-1.157331498872347</c:v>
                </c:pt>
              </c:numCache>
            </c:numRef>
          </c:xVal>
          <c:yVal>
            <c:numRef>
              <c:f>'Ambulatory Time'!$BH$44:$BH$48</c:f>
              <c:numCache>
                <c:formatCode>General</c:formatCode>
                <c:ptCount val="5"/>
                <c:pt idx="0">
                  <c:v>4.4</c:v>
                </c:pt>
                <c:pt idx="1">
                  <c:v>4.0</c:v>
                </c:pt>
                <c:pt idx="2">
                  <c:v>3.6</c:v>
                </c:pt>
                <c:pt idx="3">
                  <c:v>4.0</c:v>
                </c:pt>
                <c:pt idx="4">
                  <c:v>4.4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138741720"/>
        <c:axId val="2138395896"/>
      </c:scatterChart>
      <c:valAx>
        <c:axId val="2138741720"/>
        <c:scaling>
          <c:orientation val="minMax"/>
        </c:scaling>
        <c:delete val="0"/>
        <c:axPos val="t"/>
        <c:title>
          <c:tx>
            <c:rich>
              <a:bodyPr/>
              <a:lstStyle/>
              <a:p>
                <a:pPr>
                  <a:defRPr sz="1200" b="0" i="0" u="none" strike="noStrike" baseline="0">
                    <a:solidFill>
                      <a:srgbClr val="0000FF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en-US"/>
                  <a:t>Ambulatory Time (sec)</a:t>
                </a:r>
              </a:p>
            </c:rich>
          </c:tx>
          <c:layout>
            <c:manualLayout>
              <c:xMode val="edge"/>
              <c:yMode val="edge"/>
              <c:x val="0.355084965221115"/>
              <c:y val="0.00226824098421555"/>
            </c:manualLayout>
          </c:layout>
          <c:overlay val="0"/>
          <c:spPr>
            <a:noFill/>
            <a:ln w="25400">
              <a:noFill/>
            </a:ln>
          </c:spPr>
        </c:title>
        <c:numFmt formatCode="General" sourceLinked="1"/>
        <c:majorTickMark val="out"/>
        <c:minorTickMark val="out"/>
        <c:tickLblPos val="nextTo"/>
        <c:spPr>
          <a:ln w="3175">
            <a:solidFill>
              <a:srgbClr val="0000FF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FF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2138395896"/>
        <c:crossesAt val="0.0"/>
        <c:crossBetween val="midCat"/>
      </c:valAx>
      <c:valAx>
        <c:axId val="2138395896"/>
        <c:scaling>
          <c:orientation val="maxMin"/>
          <c:min val="0.0"/>
        </c:scaling>
        <c:delete val="0"/>
        <c:axPos val="l"/>
        <c:majorGridlines>
          <c:spPr>
            <a:ln w="3175">
              <a:pattFill prst="pct25">
                <a:fgClr>
                  <a:srgbClr val="808080"/>
                </a:fgClr>
                <a:bgClr>
                  <a:srgbClr val="FFFFFF"/>
                </a:bgClr>
              </a:pattFill>
              <a:prstDash val="solid"/>
            </a:ln>
          </c:spPr>
        </c:majorGridlines>
        <c:numFmt formatCode="General" sourceLinked="1"/>
        <c:majorTickMark val="none"/>
        <c:minorTickMark val="none"/>
        <c:tickLblPos val="none"/>
        <c:spPr>
          <a:ln w="9525">
            <a:noFill/>
          </a:ln>
        </c:spPr>
        <c:crossAx val="2138741720"/>
        <c:crossesAt val="0.0"/>
        <c:crossBetween val="midCat"/>
        <c:majorUnit val="1.0"/>
      </c:valAx>
      <c:spPr>
        <a:noFill/>
        <a:ln w="25400">
          <a:noFill/>
        </a:ln>
      </c:spPr>
    </c:plotArea>
    <c:plotVisOnly val="1"/>
    <c:dispBlanksAs val="gap"/>
    <c:showDLblsOverMax val="0"/>
  </c:chart>
  <c:spPr>
    <a:solidFill>
      <a:srgbClr val="FFFFFF"/>
    </a:solidFill>
    <a:ln w="3175">
      <a:solidFill>
        <a:srgbClr val="000000"/>
      </a:solidFill>
      <a:prstDash val="solid"/>
    </a:ln>
  </c:spPr>
  <c:txPr>
    <a:bodyPr/>
    <a:lstStyle/>
    <a:p>
      <a:pPr>
        <a:defRPr sz="825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n-U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B36D2F-A010-AB4B-AED8-822464B0AC7F}" type="datetimeFigureOut">
              <a:rPr lang="en-US" smtClean="0"/>
              <a:t>11/30/17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DD9DEF-F04C-FF41-BC06-6FD169CAAE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73624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DD9DEF-F04C-FF41-BC06-6FD169CAAEF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39426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1AACC-4F43-DE4C-8A26-828669DD7ADF}" type="datetimeFigureOut">
              <a:rPr lang="en-US" smtClean="0"/>
              <a:t>11/30/17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7FD2D-34A3-C74F-BA06-4BCCB1BA85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02055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1AACC-4F43-DE4C-8A26-828669DD7ADF}" type="datetimeFigureOut">
              <a:rPr lang="en-US" smtClean="0"/>
              <a:t>11/30/17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7FD2D-34A3-C74F-BA06-4BCCB1BA85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30264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1AACC-4F43-DE4C-8A26-828669DD7ADF}" type="datetimeFigureOut">
              <a:rPr lang="en-US" smtClean="0"/>
              <a:t>11/30/17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7FD2D-34A3-C74F-BA06-4BCCB1BA85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1574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1AACC-4F43-DE4C-8A26-828669DD7ADF}" type="datetimeFigureOut">
              <a:rPr lang="en-US" smtClean="0"/>
              <a:t>11/30/17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7FD2D-34A3-C74F-BA06-4BCCB1BA85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7064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1AACC-4F43-DE4C-8A26-828669DD7ADF}" type="datetimeFigureOut">
              <a:rPr lang="en-US" smtClean="0"/>
              <a:t>11/30/17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7FD2D-34A3-C74F-BA06-4BCCB1BA85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3582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1AACC-4F43-DE4C-8A26-828669DD7ADF}" type="datetimeFigureOut">
              <a:rPr lang="en-US" smtClean="0"/>
              <a:t>11/30/17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7FD2D-34A3-C74F-BA06-4BCCB1BA85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09219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1AACC-4F43-DE4C-8A26-828669DD7ADF}" type="datetimeFigureOut">
              <a:rPr lang="en-US" smtClean="0"/>
              <a:t>11/30/17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7FD2D-34A3-C74F-BA06-4BCCB1BA85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27478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1AACC-4F43-DE4C-8A26-828669DD7ADF}" type="datetimeFigureOut">
              <a:rPr lang="en-US" smtClean="0"/>
              <a:t>11/30/17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7FD2D-34A3-C74F-BA06-4BCCB1BA85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25890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1AACC-4F43-DE4C-8A26-828669DD7ADF}" type="datetimeFigureOut">
              <a:rPr lang="en-US" smtClean="0"/>
              <a:t>11/30/17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7FD2D-34A3-C74F-BA06-4BCCB1BA85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76107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1AACC-4F43-DE4C-8A26-828669DD7ADF}" type="datetimeFigureOut">
              <a:rPr lang="en-US" smtClean="0"/>
              <a:t>11/30/17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7FD2D-34A3-C74F-BA06-4BCCB1BA85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50143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1AACC-4F43-DE4C-8A26-828669DD7ADF}" type="datetimeFigureOut">
              <a:rPr lang="en-US" smtClean="0"/>
              <a:t>11/30/17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7FD2D-34A3-C74F-BA06-4BCCB1BA85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4479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A1AACC-4F43-DE4C-8A26-828669DD7ADF}" type="datetimeFigureOut">
              <a:rPr lang="en-US" smtClean="0"/>
              <a:t>11/30/17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87FD2D-34A3-C74F-BA06-4BCCB1BA85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98788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chart" Target="../charts/char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71433418"/>
              </p:ext>
            </p:extLst>
          </p:nvPr>
        </p:nvGraphicFramePr>
        <p:xfrm>
          <a:off x="1807104" y="1712912"/>
          <a:ext cx="5529792" cy="343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64262520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15532</TotalTime>
  <Words>6</Words>
  <Application>Microsoft Macintosh PowerPoint</Application>
  <PresentationFormat>On-screen Show (4:3)</PresentationFormat>
  <Paragraphs>2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>Georgia State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Christopher Fields</dc:creator>
  <cp:lastModifiedBy>Christopher Fields</cp:lastModifiedBy>
  <cp:revision>134</cp:revision>
  <cp:lastPrinted>2017-10-15T23:28:24Z</cp:lastPrinted>
  <dcterms:created xsi:type="dcterms:W3CDTF">2017-03-26T17:34:40Z</dcterms:created>
  <dcterms:modified xsi:type="dcterms:W3CDTF">2017-11-30T21:13:10Z</dcterms:modified>
</cp:coreProperties>
</file>