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'Ambulatory Distance'!$BI$3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'Ambulatory Distance'!$BF$3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'Ambulatory Distance'!$BG$3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Distance'!$BT$7:$BT$36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Distance'!$BU$7:$BU$36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Distance'!$BH$39</c:f>
                <c:numCache>
                  <c:formatCode>General</c:formatCode>
                  <c:ptCount val="1"/>
                  <c:pt idx="0">
                    <c:v>559.70879226223</c:v>
                  </c:pt>
                </c:numCache>
              </c:numRef>
            </c:plus>
            <c:minus>
              <c:numRef>
                <c:f>'Ambulatory Distance'!$BH$39</c:f>
                <c:numCache>
                  <c:formatCode>General</c:formatCode>
                  <c:ptCount val="1"/>
                  <c:pt idx="0">
                    <c:v>559.70879226223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'Ambulatory Distance'!$BF$39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'Ambulatory Distance'!$BU$38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Distance'!$CN$3:$CN$32</c:f>
              <c:numCache>
                <c:formatCode>General</c:formatCode>
                <c:ptCount val="30"/>
                <c:pt idx="0">
                  <c:v>#N/A</c:v>
                </c:pt>
                <c:pt idx="1">
                  <c:v>-346.3397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Distance'!$CP$3:$CP$32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Distance'!$CM$3:$CM$32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Distance'!$CP$3:$CP$32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Distance'!$CL$3:$CL$32</c:f>
              <c:numCache>
                <c:formatCode>General</c:formatCode>
                <c:ptCount val="30"/>
                <c:pt idx="0">
                  <c:v>235.6576999999997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Distance'!$CP$3:$CP$32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Distance'!$CK$3:$CK$32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Distance'!$CP$3:$CP$32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Distance'!$CJ$3:$CJ$32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Distance'!$CP$3:$CP$32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Distance'!$CI$3:$CI$32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Distance'!$CP$3:$CP$32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Distance'!$CH$3:$CH$32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Distance'!$CP$3:$CP$32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Distance'!$CG$3:$CG$32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Distance'!$CP$3:$CP$32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Distance'!$BH$7:$BH$36</c:f>
                <c:numCache>
                  <c:formatCode>General</c:formatCode>
                  <c:ptCount val="30"/>
                  <c:pt idx="0">
                    <c:v>725.1292948195203</c:v>
                  </c:pt>
                  <c:pt idx="1">
                    <c:v>458.233280399643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Distance'!$CF$3:$CF$32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Distance'!$CP$3:$CP$32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'Ambulatory Distance'!$BF$51:$BF$251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0.0320000000000001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0.0480000000000002</c:v>
                  </c:pt>
                  <c:pt idx="8">
                    <c:v>0.0520000000000002</c:v>
                  </c:pt>
                  <c:pt idx="9">
                    <c:v>0.0560000000000002</c:v>
                  </c:pt>
                  <c:pt idx="10">
                    <c:v>0.0600000000000003</c:v>
                  </c:pt>
                  <c:pt idx="11">
                    <c:v>0.0640000000000003</c:v>
                  </c:pt>
                  <c:pt idx="12">
                    <c:v>0.0680000000000003</c:v>
                  </c:pt>
                  <c:pt idx="13">
                    <c:v>0.0720000000000004</c:v>
                  </c:pt>
                  <c:pt idx="14">
                    <c:v>0.0760000000000004</c:v>
                  </c:pt>
                  <c:pt idx="15">
                    <c:v>0.0800000000000004</c:v>
                  </c:pt>
                  <c:pt idx="16">
                    <c:v>0.0840000000000004</c:v>
                  </c:pt>
                  <c:pt idx="17">
                    <c:v>0.0880000000000005</c:v>
                  </c:pt>
                  <c:pt idx="18">
                    <c:v>0.0920000000000005</c:v>
                  </c:pt>
                  <c:pt idx="19">
                    <c:v>0.0960000000000005</c:v>
                  </c:pt>
                  <c:pt idx="20">
                    <c:v>0.100000000000001</c:v>
                  </c:pt>
                  <c:pt idx="21">
                    <c:v>0.104000000000001</c:v>
                  </c:pt>
                  <c:pt idx="22">
                    <c:v>0.108000000000001</c:v>
                  </c:pt>
                  <c:pt idx="23">
                    <c:v>0.112000000000001</c:v>
                  </c:pt>
                  <c:pt idx="24">
                    <c:v>0.116000000000001</c:v>
                  </c:pt>
                  <c:pt idx="25">
                    <c:v>0.120000000000001</c:v>
                  </c:pt>
                  <c:pt idx="26">
                    <c:v>0.124000000000001</c:v>
                  </c:pt>
                  <c:pt idx="27">
                    <c:v>0.128000000000001</c:v>
                  </c:pt>
                  <c:pt idx="28">
                    <c:v>0.132000000000001</c:v>
                  </c:pt>
                  <c:pt idx="29">
                    <c:v>0.136000000000001</c:v>
                  </c:pt>
                  <c:pt idx="30">
                    <c:v>0.140000000000001</c:v>
                  </c:pt>
                  <c:pt idx="31">
                    <c:v>0.144000000000001</c:v>
                  </c:pt>
                  <c:pt idx="32">
                    <c:v>0.148000000000001</c:v>
                  </c:pt>
                  <c:pt idx="33">
                    <c:v>0.152000000000001</c:v>
                  </c:pt>
                  <c:pt idx="34">
                    <c:v>0.156000000000001</c:v>
                  </c:pt>
                  <c:pt idx="35">
                    <c:v>0.160000000000001</c:v>
                  </c:pt>
                  <c:pt idx="36">
                    <c:v>0.164000000000001</c:v>
                  </c:pt>
                  <c:pt idx="37">
                    <c:v>0.168000000000001</c:v>
                  </c:pt>
                  <c:pt idx="38">
                    <c:v>0.172000000000001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0.220000000000001</c:v>
                  </c:pt>
                  <c:pt idx="51">
                    <c:v>0.224000000000001</c:v>
                  </c:pt>
                  <c:pt idx="52">
                    <c:v>0.228000000000001</c:v>
                  </c:pt>
                  <c:pt idx="53">
                    <c:v>0.232000000000001</c:v>
                  </c:pt>
                  <c:pt idx="54">
                    <c:v>0.236000000000001</c:v>
                  </c:pt>
                  <c:pt idx="55">
                    <c:v>0.240000000000001</c:v>
                  </c:pt>
                  <c:pt idx="56">
                    <c:v>0.244000000000001</c:v>
                  </c:pt>
                  <c:pt idx="57">
                    <c:v>0.248000000000001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0.284</c:v>
                  </c:pt>
                  <c:pt idx="67">
                    <c:v>0.288</c:v>
                  </c:pt>
                  <c:pt idx="68">
                    <c:v>0.292</c:v>
                  </c:pt>
                  <c:pt idx="69">
                    <c:v>0.296</c:v>
                  </c:pt>
                  <c:pt idx="70">
                    <c:v>0.3</c:v>
                  </c:pt>
                  <c:pt idx="71">
                    <c:v>0.304</c:v>
                  </c:pt>
                  <c:pt idx="72">
                    <c:v>0.308</c:v>
                  </c:pt>
                  <c:pt idx="73">
                    <c:v>0.312</c:v>
                  </c:pt>
                  <c:pt idx="74">
                    <c:v>0.316</c:v>
                  </c:pt>
                  <c:pt idx="75">
                    <c:v>0.32</c:v>
                  </c:pt>
                  <c:pt idx="76">
                    <c:v>0.324</c:v>
                  </c:pt>
                  <c:pt idx="77">
                    <c:v>0.328</c:v>
                  </c:pt>
                  <c:pt idx="78">
                    <c:v>0.332</c:v>
                  </c:pt>
                  <c:pt idx="79">
                    <c:v>0.336</c:v>
                  </c:pt>
                  <c:pt idx="80">
                    <c:v>0.34</c:v>
                  </c:pt>
                  <c:pt idx="81">
                    <c:v>0.344</c:v>
                  </c:pt>
                  <c:pt idx="82">
                    <c:v>0.348</c:v>
                  </c:pt>
                  <c:pt idx="83">
                    <c:v>0.352</c:v>
                  </c:pt>
                  <c:pt idx="84">
                    <c:v>0.356</c:v>
                  </c:pt>
                  <c:pt idx="85">
                    <c:v>0.36</c:v>
                  </c:pt>
                  <c:pt idx="86">
                    <c:v>0.364</c:v>
                  </c:pt>
                  <c:pt idx="87">
                    <c:v>0.368</c:v>
                  </c:pt>
                  <c:pt idx="88">
                    <c:v>0.372</c:v>
                  </c:pt>
                  <c:pt idx="89">
                    <c:v>0.376</c:v>
                  </c:pt>
                  <c:pt idx="90">
                    <c:v>0.38</c:v>
                  </c:pt>
                  <c:pt idx="91">
                    <c:v>0.384</c:v>
                  </c:pt>
                  <c:pt idx="92">
                    <c:v>0.388</c:v>
                  </c:pt>
                  <c:pt idx="93">
                    <c:v>0.392000000000001</c:v>
                  </c:pt>
                  <c:pt idx="94">
                    <c:v>0.396000000000001</c:v>
                  </c:pt>
                  <c:pt idx="95">
                    <c:v>0.400000000000001</c:v>
                  </c:pt>
                  <c:pt idx="96">
                    <c:v>0.404000000000001</c:v>
                  </c:pt>
                  <c:pt idx="97">
                    <c:v>0.408000000000001</c:v>
                  </c:pt>
                  <c:pt idx="98">
                    <c:v>0.412000000000001</c:v>
                  </c:pt>
                  <c:pt idx="99">
                    <c:v>0.416000000000001</c:v>
                  </c:pt>
                  <c:pt idx="100">
                    <c:v>0.419999999999999</c:v>
                  </c:pt>
                  <c:pt idx="101">
                    <c:v>0.415999999999999</c:v>
                  </c:pt>
                  <c:pt idx="102">
                    <c:v>0.412</c:v>
                  </c:pt>
                  <c:pt idx="103">
                    <c:v>0.408</c:v>
                  </c:pt>
                  <c:pt idx="104">
                    <c:v>0.404</c:v>
                  </c:pt>
                  <c:pt idx="105">
                    <c:v>0.399999999999999</c:v>
                  </c:pt>
                  <c:pt idx="106">
                    <c:v>0.395999999999999</c:v>
                  </c:pt>
                  <c:pt idx="107">
                    <c:v>0.391999999999999</c:v>
                  </c:pt>
                  <c:pt idx="108">
                    <c:v>0.387999999999999</c:v>
                  </c:pt>
                  <c:pt idx="109">
                    <c:v>0.383999999999999</c:v>
                  </c:pt>
                  <c:pt idx="110">
                    <c:v>0.379999999999999</c:v>
                  </c:pt>
                  <c:pt idx="111">
                    <c:v>0.376</c:v>
                  </c:pt>
                  <c:pt idx="112">
                    <c:v>0.372</c:v>
                  </c:pt>
                  <c:pt idx="113">
                    <c:v>0.367999999999999</c:v>
                  </c:pt>
                  <c:pt idx="114">
                    <c:v>0.363999999999999</c:v>
                  </c:pt>
                  <c:pt idx="115">
                    <c:v>0.359999999999999</c:v>
                  </c:pt>
                  <c:pt idx="116">
                    <c:v>0.355999999999999</c:v>
                  </c:pt>
                  <c:pt idx="117">
                    <c:v>0.351999999999999</c:v>
                  </c:pt>
                  <c:pt idx="118">
                    <c:v>0.347999999999999</c:v>
                  </c:pt>
                  <c:pt idx="119">
                    <c:v>0.343999999999999</c:v>
                  </c:pt>
                  <c:pt idx="120">
                    <c:v>0.339999999999999</c:v>
                  </c:pt>
                  <c:pt idx="121">
                    <c:v>0.335999999999999</c:v>
                  </c:pt>
                  <c:pt idx="122">
                    <c:v>0.331999999999999</c:v>
                  </c:pt>
                  <c:pt idx="123">
                    <c:v>0.328</c:v>
                  </c:pt>
                  <c:pt idx="124">
                    <c:v>0.324</c:v>
                  </c:pt>
                  <c:pt idx="125">
                    <c:v>0.32</c:v>
                  </c:pt>
                  <c:pt idx="126">
                    <c:v>0.316</c:v>
                  </c:pt>
                  <c:pt idx="127">
                    <c:v>0.312</c:v>
                  </c:pt>
                  <c:pt idx="128">
                    <c:v>0.308</c:v>
                  </c:pt>
                  <c:pt idx="129">
                    <c:v>0.304</c:v>
                  </c:pt>
                  <c:pt idx="130">
                    <c:v>0.3</c:v>
                  </c:pt>
                  <c:pt idx="131">
                    <c:v>0.296</c:v>
                  </c:pt>
                  <c:pt idx="132">
                    <c:v>0.292</c:v>
                  </c:pt>
                  <c:pt idx="133">
                    <c:v>0.288</c:v>
                  </c:pt>
                  <c:pt idx="134">
                    <c:v>0.284</c:v>
                  </c:pt>
                  <c:pt idx="135">
                    <c:v>0.28</c:v>
                  </c:pt>
                  <c:pt idx="136">
                    <c:v>0.276</c:v>
                  </c:pt>
                  <c:pt idx="137">
                    <c:v>0.272</c:v>
                  </c:pt>
                  <c:pt idx="138">
                    <c:v>0.267999999999999</c:v>
                  </c:pt>
                  <c:pt idx="139">
                    <c:v>0.263999999999999</c:v>
                  </c:pt>
                  <c:pt idx="140">
                    <c:v>0.259999999999999</c:v>
                  </c:pt>
                  <c:pt idx="141">
                    <c:v>0.255999999999999</c:v>
                  </c:pt>
                  <c:pt idx="142">
                    <c:v>0.251999999999999</c:v>
                  </c:pt>
                  <c:pt idx="143">
                    <c:v>0.247999999999999</c:v>
                  </c:pt>
                  <c:pt idx="144">
                    <c:v>0.243999999999999</c:v>
                  </c:pt>
                  <c:pt idx="145">
                    <c:v>0.239999999999999</c:v>
                  </c:pt>
                  <c:pt idx="146">
                    <c:v>0.235999999999999</c:v>
                  </c:pt>
                  <c:pt idx="147">
                    <c:v>0.231999999999999</c:v>
                  </c:pt>
                  <c:pt idx="148">
                    <c:v>0.227999999999999</c:v>
                  </c:pt>
                  <c:pt idx="149">
                    <c:v>0.223999999999999</c:v>
                  </c:pt>
                  <c:pt idx="150">
                    <c:v>0.219999999999999</c:v>
                  </c:pt>
                  <c:pt idx="151">
                    <c:v>0.215999999999999</c:v>
                  </c:pt>
                  <c:pt idx="152">
                    <c:v>0.211999999999999</c:v>
                  </c:pt>
                  <c:pt idx="153">
                    <c:v>0.207999999999999</c:v>
                  </c:pt>
                  <c:pt idx="154">
                    <c:v>0.203999999999999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0.104</c:v>
                  </c:pt>
                  <c:pt idx="180">
                    <c:v>0.0999999999999994</c:v>
                  </c:pt>
                  <c:pt idx="181">
                    <c:v>0.0959999999999995</c:v>
                  </c:pt>
                  <c:pt idx="182">
                    <c:v>0.0919999999999995</c:v>
                  </c:pt>
                  <c:pt idx="183">
                    <c:v>0.0879999999999995</c:v>
                  </c:pt>
                  <c:pt idx="184">
                    <c:v>0.0839999999999995</c:v>
                  </c:pt>
                  <c:pt idx="185">
                    <c:v>0.0799999999999996</c:v>
                  </c:pt>
                  <c:pt idx="186">
                    <c:v>0.0759999999999995</c:v>
                  </c:pt>
                  <c:pt idx="187">
                    <c:v>0.0719999999999996</c:v>
                  </c:pt>
                  <c:pt idx="188">
                    <c:v>0.0679999999999995</c:v>
                  </c:pt>
                  <c:pt idx="189">
                    <c:v>0.0639999999999996</c:v>
                  </c:pt>
                  <c:pt idx="190">
                    <c:v>0.0599999999999995</c:v>
                  </c:pt>
                  <c:pt idx="191">
                    <c:v>0.0559999999999996</c:v>
                  </c:pt>
                  <c:pt idx="192">
                    <c:v>0.0519999999999996</c:v>
                  </c:pt>
                  <c:pt idx="193">
                    <c:v>0.0479999999999996</c:v>
                  </c:pt>
                  <c:pt idx="194">
                    <c:v>0.0439999999999996</c:v>
                  </c:pt>
                  <c:pt idx="195">
                    <c:v>0.0399999999999997</c:v>
                  </c:pt>
                  <c:pt idx="196">
                    <c:v>0.0359999999999996</c:v>
                  </c:pt>
                  <c:pt idx="197">
                    <c:v>0.0319999999999997</c:v>
                  </c:pt>
                  <c:pt idx="198">
                    <c:v>0.0279999999999996</c:v>
                  </c:pt>
                  <c:pt idx="199">
                    <c:v>0.0239999999999997</c:v>
                  </c:pt>
                  <c:pt idx="200">
                    <c:v>0.02</c:v>
                  </c:pt>
                </c:numCache>
              </c:numRef>
            </c:plus>
            <c:minus>
              <c:numRef>
                <c:f>'Ambulatory Distance'!$BF$51:$BF$251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0.0320000000000001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0.0480000000000002</c:v>
                  </c:pt>
                  <c:pt idx="8">
                    <c:v>0.0520000000000002</c:v>
                  </c:pt>
                  <c:pt idx="9">
                    <c:v>0.0560000000000002</c:v>
                  </c:pt>
                  <c:pt idx="10">
                    <c:v>0.0600000000000003</c:v>
                  </c:pt>
                  <c:pt idx="11">
                    <c:v>0.0640000000000003</c:v>
                  </c:pt>
                  <c:pt idx="12">
                    <c:v>0.0680000000000003</c:v>
                  </c:pt>
                  <c:pt idx="13">
                    <c:v>0.0720000000000004</c:v>
                  </c:pt>
                  <c:pt idx="14">
                    <c:v>0.0760000000000004</c:v>
                  </c:pt>
                  <c:pt idx="15">
                    <c:v>0.0800000000000004</c:v>
                  </c:pt>
                  <c:pt idx="16">
                    <c:v>0.0840000000000004</c:v>
                  </c:pt>
                  <c:pt idx="17">
                    <c:v>0.0880000000000005</c:v>
                  </c:pt>
                  <c:pt idx="18">
                    <c:v>0.0920000000000005</c:v>
                  </c:pt>
                  <c:pt idx="19">
                    <c:v>0.0960000000000005</c:v>
                  </c:pt>
                  <c:pt idx="20">
                    <c:v>0.100000000000001</c:v>
                  </c:pt>
                  <c:pt idx="21">
                    <c:v>0.104000000000001</c:v>
                  </c:pt>
                  <c:pt idx="22">
                    <c:v>0.108000000000001</c:v>
                  </c:pt>
                  <c:pt idx="23">
                    <c:v>0.112000000000001</c:v>
                  </c:pt>
                  <c:pt idx="24">
                    <c:v>0.116000000000001</c:v>
                  </c:pt>
                  <c:pt idx="25">
                    <c:v>0.120000000000001</c:v>
                  </c:pt>
                  <c:pt idx="26">
                    <c:v>0.124000000000001</c:v>
                  </c:pt>
                  <c:pt idx="27">
                    <c:v>0.128000000000001</c:v>
                  </c:pt>
                  <c:pt idx="28">
                    <c:v>0.132000000000001</c:v>
                  </c:pt>
                  <c:pt idx="29">
                    <c:v>0.136000000000001</c:v>
                  </c:pt>
                  <c:pt idx="30">
                    <c:v>0.140000000000001</c:v>
                  </c:pt>
                  <c:pt idx="31">
                    <c:v>0.144000000000001</c:v>
                  </c:pt>
                  <c:pt idx="32">
                    <c:v>0.148000000000001</c:v>
                  </c:pt>
                  <c:pt idx="33">
                    <c:v>0.152000000000001</c:v>
                  </c:pt>
                  <c:pt idx="34">
                    <c:v>0.156000000000001</c:v>
                  </c:pt>
                  <c:pt idx="35">
                    <c:v>0.160000000000001</c:v>
                  </c:pt>
                  <c:pt idx="36">
                    <c:v>0.164000000000001</c:v>
                  </c:pt>
                  <c:pt idx="37">
                    <c:v>0.168000000000001</c:v>
                  </c:pt>
                  <c:pt idx="38">
                    <c:v>0.172000000000001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0.220000000000001</c:v>
                  </c:pt>
                  <c:pt idx="51">
                    <c:v>0.224000000000001</c:v>
                  </c:pt>
                  <c:pt idx="52">
                    <c:v>0.228000000000001</c:v>
                  </c:pt>
                  <c:pt idx="53">
                    <c:v>0.232000000000001</c:v>
                  </c:pt>
                  <c:pt idx="54">
                    <c:v>0.236000000000001</c:v>
                  </c:pt>
                  <c:pt idx="55">
                    <c:v>0.240000000000001</c:v>
                  </c:pt>
                  <c:pt idx="56">
                    <c:v>0.244000000000001</c:v>
                  </c:pt>
                  <c:pt idx="57">
                    <c:v>0.248000000000001</c:v>
                  </c:pt>
                  <c:pt idx="58">
                    <c:v>0.252</c:v>
                  </c:pt>
                  <c:pt idx="59">
                    <c:v>0.256</c:v>
                  </c:pt>
                  <c:pt idx="60">
                    <c:v>0.26</c:v>
                  </c:pt>
                  <c:pt idx="61">
                    <c:v>0.264</c:v>
                  </c:pt>
                  <c:pt idx="62">
                    <c:v>0.268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0.284</c:v>
                  </c:pt>
                  <c:pt idx="67">
                    <c:v>0.288</c:v>
                  </c:pt>
                  <c:pt idx="68">
                    <c:v>0.292</c:v>
                  </c:pt>
                  <c:pt idx="69">
                    <c:v>0.296</c:v>
                  </c:pt>
                  <c:pt idx="70">
                    <c:v>0.3</c:v>
                  </c:pt>
                  <c:pt idx="71">
                    <c:v>0.304</c:v>
                  </c:pt>
                  <c:pt idx="72">
                    <c:v>0.308</c:v>
                  </c:pt>
                  <c:pt idx="73">
                    <c:v>0.312</c:v>
                  </c:pt>
                  <c:pt idx="74">
                    <c:v>0.316</c:v>
                  </c:pt>
                  <c:pt idx="75">
                    <c:v>0.32</c:v>
                  </c:pt>
                  <c:pt idx="76">
                    <c:v>0.324</c:v>
                  </c:pt>
                  <c:pt idx="77">
                    <c:v>0.328</c:v>
                  </c:pt>
                  <c:pt idx="78">
                    <c:v>0.332</c:v>
                  </c:pt>
                  <c:pt idx="79">
                    <c:v>0.336</c:v>
                  </c:pt>
                  <c:pt idx="80">
                    <c:v>0.34</c:v>
                  </c:pt>
                  <c:pt idx="81">
                    <c:v>0.344</c:v>
                  </c:pt>
                  <c:pt idx="82">
                    <c:v>0.348</c:v>
                  </c:pt>
                  <c:pt idx="83">
                    <c:v>0.352</c:v>
                  </c:pt>
                  <c:pt idx="84">
                    <c:v>0.356</c:v>
                  </c:pt>
                  <c:pt idx="85">
                    <c:v>0.36</c:v>
                  </c:pt>
                  <c:pt idx="86">
                    <c:v>0.364</c:v>
                  </c:pt>
                  <c:pt idx="87">
                    <c:v>0.368</c:v>
                  </c:pt>
                  <c:pt idx="88">
                    <c:v>0.372</c:v>
                  </c:pt>
                  <c:pt idx="89">
                    <c:v>0.376</c:v>
                  </c:pt>
                  <c:pt idx="90">
                    <c:v>0.38</c:v>
                  </c:pt>
                  <c:pt idx="91">
                    <c:v>0.384</c:v>
                  </c:pt>
                  <c:pt idx="92">
                    <c:v>0.388</c:v>
                  </c:pt>
                  <c:pt idx="93">
                    <c:v>0.392000000000001</c:v>
                  </c:pt>
                  <c:pt idx="94">
                    <c:v>0.396000000000001</c:v>
                  </c:pt>
                  <c:pt idx="95">
                    <c:v>0.400000000000001</c:v>
                  </c:pt>
                  <c:pt idx="96">
                    <c:v>0.404000000000001</c:v>
                  </c:pt>
                  <c:pt idx="97">
                    <c:v>0.408000000000001</c:v>
                  </c:pt>
                  <c:pt idx="98">
                    <c:v>0.412000000000001</c:v>
                  </c:pt>
                  <c:pt idx="99">
                    <c:v>0.416000000000001</c:v>
                  </c:pt>
                  <c:pt idx="100">
                    <c:v>0.419999999999999</c:v>
                  </c:pt>
                  <c:pt idx="101">
                    <c:v>0.415999999999999</c:v>
                  </c:pt>
                  <c:pt idx="102">
                    <c:v>0.412</c:v>
                  </c:pt>
                  <c:pt idx="103">
                    <c:v>0.408</c:v>
                  </c:pt>
                  <c:pt idx="104">
                    <c:v>0.404</c:v>
                  </c:pt>
                  <c:pt idx="105">
                    <c:v>0.399999999999999</c:v>
                  </c:pt>
                  <c:pt idx="106">
                    <c:v>0.395999999999999</c:v>
                  </c:pt>
                  <c:pt idx="107">
                    <c:v>0.391999999999999</c:v>
                  </c:pt>
                  <c:pt idx="108">
                    <c:v>0.387999999999999</c:v>
                  </c:pt>
                  <c:pt idx="109">
                    <c:v>0.383999999999999</c:v>
                  </c:pt>
                  <c:pt idx="110">
                    <c:v>0.379999999999999</c:v>
                  </c:pt>
                  <c:pt idx="111">
                    <c:v>0.376</c:v>
                  </c:pt>
                  <c:pt idx="112">
                    <c:v>0.372</c:v>
                  </c:pt>
                  <c:pt idx="113">
                    <c:v>0.367999999999999</c:v>
                  </c:pt>
                  <c:pt idx="114">
                    <c:v>0.363999999999999</c:v>
                  </c:pt>
                  <c:pt idx="115">
                    <c:v>0.359999999999999</c:v>
                  </c:pt>
                  <c:pt idx="116">
                    <c:v>0.355999999999999</c:v>
                  </c:pt>
                  <c:pt idx="117">
                    <c:v>0.351999999999999</c:v>
                  </c:pt>
                  <c:pt idx="118">
                    <c:v>0.347999999999999</c:v>
                  </c:pt>
                  <c:pt idx="119">
                    <c:v>0.343999999999999</c:v>
                  </c:pt>
                  <c:pt idx="120">
                    <c:v>0.339999999999999</c:v>
                  </c:pt>
                  <c:pt idx="121">
                    <c:v>0.335999999999999</c:v>
                  </c:pt>
                  <c:pt idx="122">
                    <c:v>0.331999999999999</c:v>
                  </c:pt>
                  <c:pt idx="123">
                    <c:v>0.328</c:v>
                  </c:pt>
                  <c:pt idx="124">
                    <c:v>0.324</c:v>
                  </c:pt>
                  <c:pt idx="125">
                    <c:v>0.32</c:v>
                  </c:pt>
                  <c:pt idx="126">
                    <c:v>0.316</c:v>
                  </c:pt>
                  <c:pt idx="127">
                    <c:v>0.312</c:v>
                  </c:pt>
                  <c:pt idx="128">
                    <c:v>0.308</c:v>
                  </c:pt>
                  <c:pt idx="129">
                    <c:v>0.304</c:v>
                  </c:pt>
                  <c:pt idx="130">
                    <c:v>0.3</c:v>
                  </c:pt>
                  <c:pt idx="131">
                    <c:v>0.296</c:v>
                  </c:pt>
                  <c:pt idx="132">
                    <c:v>0.292</c:v>
                  </c:pt>
                  <c:pt idx="133">
                    <c:v>0.288</c:v>
                  </c:pt>
                  <c:pt idx="134">
                    <c:v>0.284</c:v>
                  </c:pt>
                  <c:pt idx="135">
                    <c:v>0.28</c:v>
                  </c:pt>
                  <c:pt idx="136">
                    <c:v>0.276</c:v>
                  </c:pt>
                  <c:pt idx="137">
                    <c:v>0.272</c:v>
                  </c:pt>
                  <c:pt idx="138">
                    <c:v>0.267999999999999</c:v>
                  </c:pt>
                  <c:pt idx="139">
                    <c:v>0.263999999999999</c:v>
                  </c:pt>
                  <c:pt idx="140">
                    <c:v>0.259999999999999</c:v>
                  </c:pt>
                  <c:pt idx="141">
                    <c:v>0.255999999999999</c:v>
                  </c:pt>
                  <c:pt idx="142">
                    <c:v>0.251999999999999</c:v>
                  </c:pt>
                  <c:pt idx="143">
                    <c:v>0.247999999999999</c:v>
                  </c:pt>
                  <c:pt idx="144">
                    <c:v>0.243999999999999</c:v>
                  </c:pt>
                  <c:pt idx="145">
                    <c:v>0.239999999999999</c:v>
                  </c:pt>
                  <c:pt idx="146">
                    <c:v>0.235999999999999</c:v>
                  </c:pt>
                  <c:pt idx="147">
                    <c:v>0.231999999999999</c:v>
                  </c:pt>
                  <c:pt idx="148">
                    <c:v>0.227999999999999</c:v>
                  </c:pt>
                  <c:pt idx="149">
                    <c:v>0.223999999999999</c:v>
                  </c:pt>
                  <c:pt idx="150">
                    <c:v>0.219999999999999</c:v>
                  </c:pt>
                  <c:pt idx="151">
                    <c:v>0.215999999999999</c:v>
                  </c:pt>
                  <c:pt idx="152">
                    <c:v>0.211999999999999</c:v>
                  </c:pt>
                  <c:pt idx="153">
                    <c:v>0.207999999999999</c:v>
                  </c:pt>
                  <c:pt idx="154">
                    <c:v>0.203999999999999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0.104</c:v>
                  </c:pt>
                  <c:pt idx="180">
                    <c:v>0.0999999999999994</c:v>
                  </c:pt>
                  <c:pt idx="181">
                    <c:v>0.0959999999999995</c:v>
                  </c:pt>
                  <c:pt idx="182">
                    <c:v>0.0919999999999995</c:v>
                  </c:pt>
                  <c:pt idx="183">
                    <c:v>0.0879999999999995</c:v>
                  </c:pt>
                  <c:pt idx="184">
                    <c:v>0.0839999999999995</c:v>
                  </c:pt>
                  <c:pt idx="185">
                    <c:v>0.0799999999999996</c:v>
                  </c:pt>
                  <c:pt idx="186">
                    <c:v>0.0759999999999995</c:v>
                  </c:pt>
                  <c:pt idx="187">
                    <c:v>0.0719999999999996</c:v>
                  </c:pt>
                  <c:pt idx="188">
                    <c:v>0.0679999999999995</c:v>
                  </c:pt>
                  <c:pt idx="189">
                    <c:v>0.0639999999999996</c:v>
                  </c:pt>
                  <c:pt idx="190">
                    <c:v>0.0599999999999995</c:v>
                  </c:pt>
                  <c:pt idx="191">
                    <c:v>0.0559999999999996</c:v>
                  </c:pt>
                  <c:pt idx="192">
                    <c:v>0.0519999999999996</c:v>
                  </c:pt>
                  <c:pt idx="193">
                    <c:v>0.0479999999999996</c:v>
                  </c:pt>
                  <c:pt idx="194">
                    <c:v>0.0439999999999996</c:v>
                  </c:pt>
                  <c:pt idx="195">
                    <c:v>0.0399999999999997</c:v>
                  </c:pt>
                  <c:pt idx="196">
                    <c:v>0.0359999999999996</c:v>
                  </c:pt>
                  <c:pt idx="197">
                    <c:v>0.0319999999999997</c:v>
                  </c:pt>
                  <c:pt idx="198">
                    <c:v>0.0279999999999996</c:v>
                  </c:pt>
                  <c:pt idx="199">
                    <c:v>0.0239999999999997</c:v>
                  </c:pt>
                  <c:pt idx="200">
                    <c:v>0.02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'Ambulatory Distance'!$BD$51:$BD$251</c:f>
              <c:numCache>
                <c:formatCode>General</c:formatCode>
                <c:ptCount val="201"/>
                <c:pt idx="0">
                  <c:v>-670.9914715301</c:v>
                </c:pt>
                <c:pt idx="1">
                  <c:v>-665.394383607478</c:v>
                </c:pt>
                <c:pt idx="2">
                  <c:v>-659.7972956848554</c:v>
                </c:pt>
                <c:pt idx="3">
                  <c:v>-654.200207762233</c:v>
                </c:pt>
                <c:pt idx="4">
                  <c:v>-648.6031198396107</c:v>
                </c:pt>
                <c:pt idx="5">
                  <c:v>-643.0060319169883</c:v>
                </c:pt>
                <c:pt idx="6">
                  <c:v>-637.408943994366</c:v>
                </c:pt>
                <c:pt idx="7">
                  <c:v>-631.8118560717434</c:v>
                </c:pt>
                <c:pt idx="8">
                  <c:v>-626.2147681491215</c:v>
                </c:pt>
                <c:pt idx="9">
                  <c:v>-620.617680226499</c:v>
                </c:pt>
                <c:pt idx="10">
                  <c:v>-615.0205923038767</c:v>
                </c:pt>
                <c:pt idx="11">
                  <c:v>-609.4235043812544</c:v>
                </c:pt>
                <c:pt idx="12">
                  <c:v>-603.826416458632</c:v>
                </c:pt>
                <c:pt idx="13">
                  <c:v>-598.2293285360096</c:v>
                </c:pt>
                <c:pt idx="14">
                  <c:v>-592.6322406133873</c:v>
                </c:pt>
                <c:pt idx="15">
                  <c:v>-587.0351526907635</c:v>
                </c:pt>
                <c:pt idx="16">
                  <c:v>-581.4380647681426</c:v>
                </c:pt>
                <c:pt idx="17">
                  <c:v>-575.8409768455188</c:v>
                </c:pt>
                <c:pt idx="18">
                  <c:v>-570.243888922898</c:v>
                </c:pt>
                <c:pt idx="19">
                  <c:v>-564.6468010002757</c:v>
                </c:pt>
                <c:pt idx="20">
                  <c:v>-559.0497130776535</c:v>
                </c:pt>
                <c:pt idx="21">
                  <c:v>-553.4526251550277</c:v>
                </c:pt>
                <c:pt idx="22">
                  <c:v>-547.8555372324079</c:v>
                </c:pt>
                <c:pt idx="23">
                  <c:v>-542.2584493097865</c:v>
                </c:pt>
                <c:pt idx="24">
                  <c:v>-536.661361387164</c:v>
                </c:pt>
                <c:pt idx="25">
                  <c:v>-531.0642734645417</c:v>
                </c:pt>
                <c:pt idx="26">
                  <c:v>-525.4671855419177</c:v>
                </c:pt>
                <c:pt idx="27">
                  <c:v>-519.870097619297</c:v>
                </c:pt>
                <c:pt idx="28">
                  <c:v>-514.273009696675</c:v>
                </c:pt>
                <c:pt idx="29">
                  <c:v>-508.6759217740524</c:v>
                </c:pt>
                <c:pt idx="30">
                  <c:v>-503.0788338514301</c:v>
                </c:pt>
                <c:pt idx="31">
                  <c:v>-497.4817459288066</c:v>
                </c:pt>
                <c:pt idx="32">
                  <c:v>-491.8846580061855</c:v>
                </c:pt>
                <c:pt idx="33">
                  <c:v>-486.2875700835632</c:v>
                </c:pt>
                <c:pt idx="34">
                  <c:v>-480.690482160941</c:v>
                </c:pt>
                <c:pt idx="35">
                  <c:v>-475.0933942383186</c:v>
                </c:pt>
                <c:pt idx="36">
                  <c:v>-469.4963063156951</c:v>
                </c:pt>
                <c:pt idx="37">
                  <c:v>-463.8992183930741</c:v>
                </c:pt>
                <c:pt idx="38">
                  <c:v>-458.302130470452</c:v>
                </c:pt>
                <c:pt idx="39">
                  <c:v>-452.7050425478296</c:v>
                </c:pt>
                <c:pt idx="40">
                  <c:v>-447.1079546252073</c:v>
                </c:pt>
                <c:pt idx="41">
                  <c:v>-441.510866702585</c:v>
                </c:pt>
                <c:pt idx="42">
                  <c:v>-435.9137787799626</c:v>
                </c:pt>
                <c:pt idx="43">
                  <c:v>-430.3166908573405</c:v>
                </c:pt>
                <c:pt idx="44">
                  <c:v>-424.7196029347181</c:v>
                </c:pt>
                <c:pt idx="45">
                  <c:v>-419.1225150120956</c:v>
                </c:pt>
                <c:pt idx="46">
                  <c:v>-413.5254270894736</c:v>
                </c:pt>
                <c:pt idx="47">
                  <c:v>-407.9283391668512</c:v>
                </c:pt>
                <c:pt idx="48">
                  <c:v>-402.3312512442286</c:v>
                </c:pt>
                <c:pt idx="49">
                  <c:v>-396.7341633216068</c:v>
                </c:pt>
                <c:pt idx="50">
                  <c:v>-391.1370753989845</c:v>
                </c:pt>
                <c:pt idx="51">
                  <c:v>-385.5399874763622</c:v>
                </c:pt>
                <c:pt idx="52">
                  <c:v>-379.94289955374</c:v>
                </c:pt>
                <c:pt idx="53">
                  <c:v>-374.3458116311176</c:v>
                </c:pt>
                <c:pt idx="54">
                  <c:v>-368.7487237084952</c:v>
                </c:pt>
                <c:pt idx="55">
                  <c:v>-363.1516357858731</c:v>
                </c:pt>
                <c:pt idx="56">
                  <c:v>-357.5545478632508</c:v>
                </c:pt>
                <c:pt idx="57">
                  <c:v>-351.9574599406286</c:v>
                </c:pt>
                <c:pt idx="58">
                  <c:v>-346.3603720180063</c:v>
                </c:pt>
                <c:pt idx="59">
                  <c:v>-340.763284095384</c:v>
                </c:pt>
                <c:pt idx="60">
                  <c:v>-335.1661961727617</c:v>
                </c:pt>
                <c:pt idx="61">
                  <c:v>-329.5691082501392</c:v>
                </c:pt>
                <c:pt idx="62">
                  <c:v>-323.9720203275172</c:v>
                </c:pt>
                <c:pt idx="63">
                  <c:v>-318.3749324048949</c:v>
                </c:pt>
                <c:pt idx="64">
                  <c:v>-312.7778444822719</c:v>
                </c:pt>
                <c:pt idx="65">
                  <c:v>-307.1807565596503</c:v>
                </c:pt>
                <c:pt idx="66">
                  <c:v>-301.583668637028</c:v>
                </c:pt>
                <c:pt idx="67">
                  <c:v>-295.9865807144058</c:v>
                </c:pt>
                <c:pt idx="68">
                  <c:v>-290.3894927917835</c:v>
                </c:pt>
                <c:pt idx="69">
                  <c:v>-284.7924048691612</c:v>
                </c:pt>
                <c:pt idx="70">
                  <c:v>-279.1953169465376</c:v>
                </c:pt>
                <c:pt idx="71">
                  <c:v>-273.5982290239166</c:v>
                </c:pt>
                <c:pt idx="72">
                  <c:v>-268.0011411012939</c:v>
                </c:pt>
                <c:pt idx="73">
                  <c:v>-262.4040531786719</c:v>
                </c:pt>
                <c:pt idx="74">
                  <c:v>-256.8069652560498</c:v>
                </c:pt>
                <c:pt idx="75">
                  <c:v>-251.2098773334275</c:v>
                </c:pt>
                <c:pt idx="76">
                  <c:v>-245.6127894108052</c:v>
                </c:pt>
                <c:pt idx="77">
                  <c:v>-240.0157014881829</c:v>
                </c:pt>
                <c:pt idx="78">
                  <c:v>-234.4186135655606</c:v>
                </c:pt>
                <c:pt idx="79">
                  <c:v>-228.8215256429383</c:v>
                </c:pt>
                <c:pt idx="80">
                  <c:v>-223.224437720316</c:v>
                </c:pt>
                <c:pt idx="81">
                  <c:v>-217.6273497976936</c:v>
                </c:pt>
                <c:pt idx="82">
                  <c:v>-212.0302618750713</c:v>
                </c:pt>
                <c:pt idx="83">
                  <c:v>-206.433173952449</c:v>
                </c:pt>
                <c:pt idx="84">
                  <c:v>-200.8360860298267</c:v>
                </c:pt>
                <c:pt idx="85">
                  <c:v>-195.2389981072044</c:v>
                </c:pt>
                <c:pt idx="86">
                  <c:v>-189.6419101845821</c:v>
                </c:pt>
                <c:pt idx="87">
                  <c:v>-184.0448222619598</c:v>
                </c:pt>
                <c:pt idx="88">
                  <c:v>-178.4477343393375</c:v>
                </c:pt>
                <c:pt idx="89">
                  <c:v>-172.8506464167152</c:v>
                </c:pt>
                <c:pt idx="90">
                  <c:v>-167.2535584940929</c:v>
                </c:pt>
                <c:pt idx="91">
                  <c:v>-161.6564705714706</c:v>
                </c:pt>
                <c:pt idx="92">
                  <c:v>-156.0593826488483</c:v>
                </c:pt>
                <c:pt idx="93">
                  <c:v>-150.462294726226</c:v>
                </c:pt>
                <c:pt idx="94">
                  <c:v>-144.8652068036036</c:v>
                </c:pt>
                <c:pt idx="95">
                  <c:v>-139.2681188809813</c:v>
                </c:pt>
                <c:pt idx="96">
                  <c:v>-133.671030958359</c:v>
                </c:pt>
                <c:pt idx="97">
                  <c:v>-128.0739430357367</c:v>
                </c:pt>
                <c:pt idx="98">
                  <c:v>-122.4768551131144</c:v>
                </c:pt>
                <c:pt idx="99">
                  <c:v>-116.8797671904921</c:v>
                </c:pt>
                <c:pt idx="100">
                  <c:v>-111.2826792678699</c:v>
                </c:pt>
                <c:pt idx="101">
                  <c:v>-105.6855913452476</c:v>
                </c:pt>
                <c:pt idx="102">
                  <c:v>-100.0885034226253</c:v>
                </c:pt>
                <c:pt idx="103">
                  <c:v>-94.491415500003</c:v>
                </c:pt>
                <c:pt idx="104">
                  <c:v>-88.89432757738068</c:v>
                </c:pt>
                <c:pt idx="105">
                  <c:v>-83.2972396547584</c:v>
                </c:pt>
                <c:pt idx="106">
                  <c:v>-77.70015173213608</c:v>
                </c:pt>
                <c:pt idx="107">
                  <c:v>-72.1030638095138</c:v>
                </c:pt>
                <c:pt idx="108">
                  <c:v>-66.50597588689119</c:v>
                </c:pt>
                <c:pt idx="109">
                  <c:v>-60.90888796426908</c:v>
                </c:pt>
                <c:pt idx="110">
                  <c:v>-55.31180004164669</c:v>
                </c:pt>
                <c:pt idx="111">
                  <c:v>-49.71471211902462</c:v>
                </c:pt>
                <c:pt idx="112">
                  <c:v>-44.1176241964022</c:v>
                </c:pt>
                <c:pt idx="113">
                  <c:v>-38.52053627378004</c:v>
                </c:pt>
                <c:pt idx="114">
                  <c:v>-32.92344835115774</c:v>
                </c:pt>
                <c:pt idx="115">
                  <c:v>-27.32636042853545</c:v>
                </c:pt>
                <c:pt idx="116">
                  <c:v>-21.72927250591312</c:v>
                </c:pt>
                <c:pt idx="117">
                  <c:v>-16.13218458329087</c:v>
                </c:pt>
                <c:pt idx="118">
                  <c:v>-10.53509666066857</c:v>
                </c:pt>
                <c:pt idx="119">
                  <c:v>-4.938008738046274</c:v>
                </c:pt>
                <c:pt idx="120">
                  <c:v>0.65907918457602</c:v>
                </c:pt>
                <c:pt idx="121">
                  <c:v>6.256167107198315</c:v>
                </c:pt>
                <c:pt idx="122">
                  <c:v>11.85325502982061</c:v>
                </c:pt>
                <c:pt idx="123">
                  <c:v>17.45034295244291</c:v>
                </c:pt>
                <c:pt idx="124">
                  <c:v>23.04743087506507</c:v>
                </c:pt>
                <c:pt idx="125">
                  <c:v>28.6445187976875</c:v>
                </c:pt>
                <c:pt idx="126">
                  <c:v>34.2416067203098</c:v>
                </c:pt>
                <c:pt idx="127">
                  <c:v>39.83869464293208</c:v>
                </c:pt>
                <c:pt idx="128">
                  <c:v>45.43578256555438</c:v>
                </c:pt>
                <c:pt idx="129">
                  <c:v>51.03287048817667</c:v>
                </c:pt>
                <c:pt idx="130">
                  <c:v>56.62995841079896</c:v>
                </c:pt>
                <c:pt idx="131">
                  <c:v>62.22704633342125</c:v>
                </c:pt>
                <c:pt idx="132">
                  <c:v>67.82413425604355</c:v>
                </c:pt>
                <c:pt idx="133">
                  <c:v>73.42122217866584</c:v>
                </c:pt>
                <c:pt idx="134">
                  <c:v>79.01831010128814</c:v>
                </c:pt>
                <c:pt idx="135">
                  <c:v>84.61539802391025</c:v>
                </c:pt>
                <c:pt idx="136">
                  <c:v>90.21248594653271</c:v>
                </c:pt>
                <c:pt idx="137">
                  <c:v>95.80957386915501</c:v>
                </c:pt>
                <c:pt idx="138">
                  <c:v>101.4066617917773</c:v>
                </c:pt>
                <c:pt idx="139">
                  <c:v>107.0037497143996</c:v>
                </c:pt>
                <c:pt idx="140">
                  <c:v>112.6008376370219</c:v>
                </c:pt>
                <c:pt idx="141">
                  <c:v>118.1979255596442</c:v>
                </c:pt>
                <c:pt idx="142">
                  <c:v>123.7950134822665</c:v>
                </c:pt>
                <c:pt idx="143">
                  <c:v>129.3921014048888</c:v>
                </c:pt>
                <c:pt idx="144">
                  <c:v>134.9891893275111</c:v>
                </c:pt>
                <c:pt idx="145">
                  <c:v>140.5862772501334</c:v>
                </c:pt>
                <c:pt idx="146">
                  <c:v>146.1833651727557</c:v>
                </c:pt>
                <c:pt idx="147">
                  <c:v>151.780453095378</c:v>
                </c:pt>
                <c:pt idx="148">
                  <c:v>157.3775410180003</c:v>
                </c:pt>
                <c:pt idx="149">
                  <c:v>162.9746289406226</c:v>
                </c:pt>
                <c:pt idx="150">
                  <c:v>168.571716863245</c:v>
                </c:pt>
                <c:pt idx="151">
                  <c:v>174.1688047858673</c:v>
                </c:pt>
                <c:pt idx="152">
                  <c:v>179.7658927084896</c:v>
                </c:pt>
                <c:pt idx="153">
                  <c:v>185.3629806311119</c:v>
                </c:pt>
                <c:pt idx="154">
                  <c:v>190.9600685537342</c:v>
                </c:pt>
                <c:pt idx="155">
                  <c:v>196.5571564763565</c:v>
                </c:pt>
                <c:pt idx="156">
                  <c:v>202.1542443989788</c:v>
                </c:pt>
                <c:pt idx="157">
                  <c:v>207.7513323216011</c:v>
                </c:pt>
                <c:pt idx="158">
                  <c:v>213.3484202442234</c:v>
                </c:pt>
                <c:pt idx="159">
                  <c:v>218.9455081668457</c:v>
                </c:pt>
                <c:pt idx="160">
                  <c:v>224.542596089468</c:v>
                </c:pt>
                <c:pt idx="161">
                  <c:v>230.1396840120903</c:v>
                </c:pt>
                <c:pt idx="162">
                  <c:v>235.7367719347126</c:v>
                </c:pt>
                <c:pt idx="163">
                  <c:v>241.333859857335</c:v>
                </c:pt>
                <c:pt idx="164">
                  <c:v>246.9309477799573</c:v>
                </c:pt>
                <c:pt idx="165">
                  <c:v>252.5280357025796</c:v>
                </c:pt>
                <c:pt idx="166">
                  <c:v>258.125123625202</c:v>
                </c:pt>
                <c:pt idx="167">
                  <c:v>263.7222115478239</c:v>
                </c:pt>
                <c:pt idx="168">
                  <c:v>269.3192994704464</c:v>
                </c:pt>
                <c:pt idx="169">
                  <c:v>274.9163873930687</c:v>
                </c:pt>
                <c:pt idx="170">
                  <c:v>280.513475315691</c:v>
                </c:pt>
                <c:pt idx="171">
                  <c:v>286.1105632383132</c:v>
                </c:pt>
                <c:pt idx="172">
                  <c:v>291.7076511609355</c:v>
                </c:pt>
                <c:pt idx="173">
                  <c:v>297.3047390835578</c:v>
                </c:pt>
                <c:pt idx="174">
                  <c:v>302.9018270061788</c:v>
                </c:pt>
                <c:pt idx="175">
                  <c:v>308.4989149288011</c:v>
                </c:pt>
                <c:pt idx="176">
                  <c:v>314.0960028514239</c:v>
                </c:pt>
                <c:pt idx="177">
                  <c:v>319.693090774047</c:v>
                </c:pt>
                <c:pt idx="178">
                  <c:v>325.2901786966692</c:v>
                </c:pt>
                <c:pt idx="179">
                  <c:v>330.8872666192915</c:v>
                </c:pt>
                <c:pt idx="180">
                  <c:v>336.4843545419125</c:v>
                </c:pt>
                <c:pt idx="181">
                  <c:v>342.0814424645361</c:v>
                </c:pt>
                <c:pt idx="182">
                  <c:v>347.6785303871583</c:v>
                </c:pt>
                <c:pt idx="183">
                  <c:v>353.2756183097806</c:v>
                </c:pt>
                <c:pt idx="184">
                  <c:v>358.8727062324029</c:v>
                </c:pt>
                <c:pt idx="185">
                  <c:v>364.4697941550252</c:v>
                </c:pt>
                <c:pt idx="186">
                  <c:v>370.0668820776474</c:v>
                </c:pt>
                <c:pt idx="187">
                  <c:v>375.6639700002697</c:v>
                </c:pt>
                <c:pt idx="188">
                  <c:v>381.2610579228916</c:v>
                </c:pt>
                <c:pt idx="189">
                  <c:v>386.8581458455142</c:v>
                </c:pt>
                <c:pt idx="190">
                  <c:v>392.4552337681366</c:v>
                </c:pt>
                <c:pt idx="191">
                  <c:v>398.052321690759</c:v>
                </c:pt>
                <c:pt idx="192">
                  <c:v>403.649409613381</c:v>
                </c:pt>
                <c:pt idx="193">
                  <c:v>409.2464975360034</c:v>
                </c:pt>
                <c:pt idx="194">
                  <c:v>414.8435854586256</c:v>
                </c:pt>
                <c:pt idx="195">
                  <c:v>420.440673381248</c:v>
                </c:pt>
                <c:pt idx="196">
                  <c:v>426.0377613038702</c:v>
                </c:pt>
                <c:pt idx="197">
                  <c:v>431.6348492264925</c:v>
                </c:pt>
                <c:pt idx="198">
                  <c:v>437.2319371491135</c:v>
                </c:pt>
                <c:pt idx="199">
                  <c:v>442.8290250717371</c:v>
                </c:pt>
                <c:pt idx="200">
                  <c:v>448.4261129943586</c:v>
                </c:pt>
              </c:numCache>
            </c:numRef>
          </c:xVal>
          <c:yVal>
            <c:numRef>
              <c:f>'Ambulatory Distance'!$BG$51:$BG$251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'Ambulatory Distance'!$BF$44:$BF$48</c:f>
              <c:numCache>
                <c:formatCode>General</c:formatCode>
                <c:ptCount val="5"/>
                <c:pt idx="0">
                  <c:v>-111.2826792678706</c:v>
                </c:pt>
                <c:pt idx="1">
                  <c:v>-670.9914715301</c:v>
                </c:pt>
                <c:pt idx="2">
                  <c:v>-111.2826792678706</c:v>
                </c:pt>
                <c:pt idx="3">
                  <c:v>448.4261129943586</c:v>
                </c:pt>
                <c:pt idx="4">
                  <c:v>-111.2826792678706</c:v>
                </c:pt>
              </c:numCache>
            </c:numRef>
          </c:xVal>
          <c:yVal>
            <c:numRef>
              <c:f>'Ambulatory Distance'!$BH$44:$BH$48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7391672"/>
        <c:axId val="-2147385240"/>
      </c:scatterChart>
      <c:valAx>
        <c:axId val="-2147391672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Ambulatory </a:t>
                </a:r>
                <a:r>
                  <a:rPr lang="en-US" dirty="0" smtClean="0"/>
                  <a:t>Distance (cm)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366568218117426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47385240"/>
        <c:crossesAt val="0.0"/>
        <c:crossBetween val="midCat"/>
      </c:valAx>
      <c:valAx>
        <c:axId val="-2147385240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-2147391672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31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4526764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262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6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2017-11-30T21:13:39Z</dcterms:modified>
</cp:coreProperties>
</file>