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7"/>
  </p:notesMasterIdLst>
  <p:sldIdLst>
    <p:sldId id="29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92" r:id="rId10"/>
    <p:sldId id="263" r:id="rId11"/>
    <p:sldId id="264" r:id="rId12"/>
    <p:sldId id="304" r:id="rId13"/>
    <p:sldId id="305" r:id="rId14"/>
    <p:sldId id="306" r:id="rId15"/>
    <p:sldId id="307" r:id="rId16"/>
    <p:sldId id="308" r:id="rId17"/>
    <p:sldId id="312" r:id="rId18"/>
    <p:sldId id="309" r:id="rId19"/>
    <p:sldId id="310" r:id="rId20"/>
    <p:sldId id="311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296" r:id="rId33"/>
    <p:sldId id="298" r:id="rId34"/>
    <p:sldId id="297" r:id="rId35"/>
    <p:sldId id="302" r:id="rId36"/>
    <p:sldId id="265" r:id="rId37"/>
    <p:sldId id="266" r:id="rId38"/>
    <p:sldId id="267" r:id="rId39"/>
    <p:sldId id="299" r:id="rId40"/>
    <p:sldId id="268" r:id="rId41"/>
    <p:sldId id="303" r:id="rId42"/>
    <p:sldId id="269" r:id="rId43"/>
    <p:sldId id="270" r:id="rId44"/>
    <p:sldId id="271" r:id="rId45"/>
    <p:sldId id="272" r:id="rId46"/>
    <p:sldId id="273" r:id="rId47"/>
    <p:sldId id="274" r:id="rId48"/>
    <p:sldId id="275" r:id="rId49"/>
    <p:sldId id="276" r:id="rId50"/>
    <p:sldId id="285" r:id="rId51"/>
    <p:sldId id="286" r:id="rId52"/>
    <p:sldId id="324" r:id="rId53"/>
    <p:sldId id="325" r:id="rId54"/>
    <p:sldId id="326" r:id="rId55"/>
    <p:sldId id="327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21" autoAdjust="0"/>
    <p:restoredTop sz="94660"/>
  </p:normalViewPr>
  <p:slideViewPr>
    <p:cSldViewPr>
      <p:cViewPr varScale="1">
        <p:scale>
          <a:sx n="103" d="100"/>
          <a:sy n="103" d="100"/>
        </p:scale>
        <p:origin x="20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62FB3-F84A-4490-8E03-250249D9274D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5141C-1CB0-41F6-8210-E882BC3251B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12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5141C-1CB0-41F6-8210-E882BC3251B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40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A72-BA33-402B-83FC-7983D622A332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803-52A2-432E-A5EB-4C562A805333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73F3-BE5F-4F0B-9D65-8D58483349AA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EEEA-3BB4-45D7-9F38-8D0CFA8A6506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315-61CB-4CE1-A376-686476245898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047F-ECC3-4936-B31A-E9546B20B18E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3283-2DD6-468D-BEA4-9059ECE2E5B5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91234-D689-4B74-97E4-43441CF26F2D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6088-4E75-4B11-A12B-3CA0EE2314A4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C5CB5-6E97-41D5-94F2-2D8991E4CCE5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D796-B8C5-4176-85E1-DFDB21C05369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9C8BD-7FDE-4391-B4C2-DB82563809AC}" type="datetime1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D69CA-942D-49BB-A1ED-C70E2712B48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-675456"/>
            <a:ext cx="7772400" cy="2666727"/>
          </a:xfrm>
        </p:spPr>
        <p:txBody>
          <a:bodyPr>
            <a:normAutofit/>
          </a:bodyPr>
          <a:lstStyle/>
          <a:p>
            <a:r>
              <a:rPr lang="en-US" sz="2800" b="1" dirty="0"/>
              <a:t>Tutorial for LA-</a:t>
            </a:r>
            <a:r>
              <a:rPr lang="en-US" sz="2800" b="1" dirty="0" err="1"/>
              <a:t>iMageS</a:t>
            </a: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2000" b="1" dirty="0"/>
              <a:t>Summary</a:t>
            </a:r>
            <a:endParaRPr lang="en-US" sz="1600" b="1" dirty="0"/>
          </a:p>
        </p:txBody>
      </p:sp>
      <p:grpSp>
        <p:nvGrpSpPr>
          <p:cNvPr id="7" name="Grupo 6"/>
          <p:cNvGrpSpPr/>
          <p:nvPr/>
        </p:nvGrpSpPr>
        <p:grpSpPr>
          <a:xfrm>
            <a:off x="1763688" y="1556792"/>
            <a:ext cx="5688632" cy="5262979"/>
            <a:chOff x="1979712" y="2348880"/>
            <a:chExt cx="5688632" cy="5262979"/>
          </a:xfrm>
        </p:grpSpPr>
        <p:sp>
          <p:nvSpPr>
            <p:cNvPr id="5" name="CaixaDeTexto 4"/>
            <p:cNvSpPr txBox="1"/>
            <p:nvPr/>
          </p:nvSpPr>
          <p:spPr>
            <a:xfrm>
              <a:off x="1979712" y="2348880"/>
              <a:ext cx="5688632" cy="526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Software panel…………………….……………………………….....……………….………………..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Ablation parameters……………………………………………………………………………………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Loading data……………………………………………………………....……….....……….…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Adjusting element intensity………………………………………....………………….….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Smooth the image…………………………………..……………..……..………………..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Export as image...................................................................................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Export as data file................................................................................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Save and reloading the image.............................................................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Image rotation……………………………………………………………..………..………..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3-D View………………………………………………………..………………....…………....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Deleting the axis..................................................................................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Coming back to the start…………………………..………….....…….……….………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Select other element…………………………………………………………....………...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Delete color bar....................................................................................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/>
                <a:t>Insert color bar.....................................................................................</a:t>
              </a:r>
            </a:p>
            <a:p>
              <a:pPr>
                <a:lnSpc>
                  <a:spcPct val="150000"/>
                </a:lnSpc>
              </a:pPr>
              <a:r>
                <a:rPr lang="pt-BR" sz="1400" dirty="0"/>
                <a:t>Show </a:t>
              </a:r>
              <a:r>
                <a:rPr lang="pt-BR" sz="1400" dirty="0" err="1"/>
                <a:t>tick</a:t>
              </a:r>
              <a:r>
                <a:rPr lang="pt-BR" sz="1400" dirty="0"/>
                <a:t> </a:t>
              </a:r>
              <a:r>
                <a:rPr lang="pt-BR" sz="1400" dirty="0" err="1"/>
                <a:t>lines</a:t>
              </a:r>
              <a:r>
                <a:rPr lang="pt-BR" sz="1400" dirty="0"/>
                <a:t>.....................................................................................</a:t>
              </a:r>
              <a:endParaRPr lang="en-US" sz="1400" dirty="0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5868336" y="2348880"/>
              <a:ext cx="1728000" cy="526297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pt-BR" sz="1400" dirty="0"/>
                <a:t>2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3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4 to 6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7 to 9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10 to 11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12 to 15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16 to 20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21 to 30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32 to 34</a:t>
              </a:r>
              <a:endParaRPr lang="en-US" sz="1400" dirty="0"/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35 to 37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38 to 39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40 to 41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42 to 47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48 to 49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50 </a:t>
              </a:r>
              <a:r>
                <a:rPr lang="pt-BR" sz="1400" dirty="0" err="1"/>
                <a:t>to</a:t>
              </a:r>
              <a:r>
                <a:rPr lang="pt-BR" sz="1400" dirty="0"/>
                <a:t> 51</a:t>
              </a:r>
            </a:p>
            <a:p>
              <a:pPr algn="r">
                <a:lnSpc>
                  <a:spcPct val="150000"/>
                </a:lnSpc>
              </a:pPr>
              <a:r>
                <a:rPr lang="pt-BR" sz="1400" dirty="0"/>
                <a:t>52 </a:t>
              </a:r>
              <a:r>
                <a:rPr lang="pt-BR" sz="1400" dirty="0" err="1"/>
                <a:t>to</a:t>
              </a:r>
              <a:r>
                <a:rPr lang="pt-BR" sz="1400" dirty="0"/>
                <a:t> 55</a:t>
              </a:r>
              <a:endParaRPr lang="en-US" sz="1400"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5081"/>
          <a:stretch>
            <a:fillRect/>
          </a:stretch>
        </p:blipFill>
        <p:spPr bwMode="auto">
          <a:xfrm>
            <a:off x="-26463" y="975600"/>
            <a:ext cx="9196926" cy="49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079542" y="1614945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987824" y="2074703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79712" y="1457098"/>
            <a:ext cx="72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59832" y="86189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Graphic Settings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8424" y="1498639"/>
            <a:ext cx="332590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Select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Interpolation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Level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00311" y="2132856"/>
            <a:ext cx="3024015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3</a:t>
            </a:r>
            <a:r>
              <a:rPr lang="en-US" baseline="30000" dirty="0">
                <a:solidFill>
                  <a:schemeClr val="tx1"/>
                </a:solidFill>
              </a:rPr>
              <a:t>rd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Chose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best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interpolation</a:t>
            </a:r>
            <a:r>
              <a:rPr lang="pt-BR" dirty="0">
                <a:solidFill>
                  <a:schemeClr val="tx1"/>
                </a:solidFill>
              </a:rPr>
              <a:t> for </a:t>
            </a:r>
            <a:r>
              <a:rPr lang="pt-BR" dirty="0" err="1">
                <a:solidFill>
                  <a:schemeClr val="tx1"/>
                </a:solidFill>
              </a:rPr>
              <a:t>your</a:t>
            </a:r>
            <a:r>
              <a:rPr lang="pt-BR" dirty="0">
                <a:solidFill>
                  <a:schemeClr val="tx1"/>
                </a:solidFill>
              </a:rPr>
              <a:t> data set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339752" y="792414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V="1">
            <a:off x="3622097" y="1210663"/>
            <a:ext cx="0" cy="1008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V="1">
            <a:off x="4229992" y="1899858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Smooth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9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aixaDeTexto 4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Smooth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638906" y="1789428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7106" y="288358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Export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27026" y="1022293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674970" y="1659267"/>
            <a:ext cx="540000" cy="14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209548" y="1803259"/>
            <a:ext cx="3024015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Click As </a:t>
            </a:r>
            <a:r>
              <a:rPr lang="pt-BR" dirty="0" err="1">
                <a:solidFill>
                  <a:schemeClr val="tx1"/>
                </a:solidFill>
              </a:rPr>
              <a:t>image</a:t>
            </a:r>
            <a:r>
              <a:rPr lang="pt-BR" dirty="0">
                <a:solidFill>
                  <a:schemeClr val="tx1"/>
                </a:solidFill>
              </a:rPr>
              <a:t>, for </a:t>
            </a:r>
            <a:r>
              <a:rPr lang="pt-BR" dirty="0" err="1">
                <a:solidFill>
                  <a:schemeClr val="tx1"/>
                </a:solidFill>
              </a:rPr>
              <a:t>example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5400000" flipV="1">
            <a:off x="3925374" y="1642269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2052000" y="6156000"/>
            <a:ext cx="504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178961" y="3852789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176009" y="4833380"/>
            <a:ext cx="2305375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Click Ok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329256" y="4160201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4"/>
          <p:cNvSpPr txBox="1"/>
          <p:nvPr/>
        </p:nvSpPr>
        <p:spPr>
          <a:xfrm>
            <a:off x="2952000" y="2057746"/>
            <a:ext cx="3240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Choose the local path where the file will be saved</a:t>
            </a:r>
          </a:p>
        </p:txBody>
      </p:sp>
      <p:cxnSp>
        <p:nvCxnSpPr>
          <p:cNvPr id="8" name="Straight Arrow Connector 5"/>
          <p:cNvCxnSpPr/>
          <p:nvPr/>
        </p:nvCxnSpPr>
        <p:spPr>
          <a:xfrm flipV="1">
            <a:off x="4572000" y="2769909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5"/>
          <p:cNvSpPr/>
          <p:nvPr/>
        </p:nvSpPr>
        <p:spPr>
          <a:xfrm>
            <a:off x="2592000" y="3417003"/>
            <a:ext cx="3960000" cy="18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/>
          <p:cNvSpPr txBox="1"/>
          <p:nvPr/>
        </p:nvSpPr>
        <p:spPr>
          <a:xfrm>
            <a:off x="2052000" y="6156000"/>
            <a:ext cx="504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51920" y="1484784"/>
            <a:ext cx="792088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93869" y="2950051"/>
            <a:ext cx="2305375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The file will be saved in selected directory</a:t>
            </a:r>
          </a:p>
        </p:txBody>
      </p:sp>
      <p:cxnSp>
        <p:nvCxnSpPr>
          <p:cNvPr id="8" name="Straight Arrow Connector 5"/>
          <p:cNvCxnSpPr/>
          <p:nvPr/>
        </p:nvCxnSpPr>
        <p:spPr>
          <a:xfrm>
            <a:off x="4247116" y="2265986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2052000" y="6156000"/>
            <a:ext cx="504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2052000" y="6156000"/>
            <a:ext cx="504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6891" b="13285"/>
          <a:stretch/>
        </p:blipFill>
        <p:spPr>
          <a:xfrm>
            <a:off x="36000" y="1373739"/>
            <a:ext cx="9072000" cy="40714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641639" y="2132880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847106" y="260648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Export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954736" y="994583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674970" y="1631557"/>
            <a:ext cx="54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39991" y="1886389"/>
            <a:ext cx="2952000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Click As CSV, for </a:t>
            </a:r>
            <a:r>
              <a:rPr lang="pt-BR" dirty="0" err="1">
                <a:solidFill>
                  <a:schemeClr val="tx1"/>
                </a:solidFill>
              </a:rPr>
              <a:t>example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 flipV="1">
            <a:off x="3928107" y="1985721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data file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Rectangle 5"/>
          <p:cNvSpPr/>
          <p:nvPr/>
        </p:nvSpPr>
        <p:spPr>
          <a:xfrm>
            <a:off x="2592000" y="3436163"/>
            <a:ext cx="3960000" cy="648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6"/>
          <p:cNvSpPr txBox="1"/>
          <p:nvPr/>
        </p:nvSpPr>
        <p:spPr>
          <a:xfrm>
            <a:off x="2592000" y="4740505"/>
            <a:ext cx="3960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Choose the adequate file format to save data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572000" y="4078212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data file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 rotWithShape="1">
          <a:blip r:embed="rId3"/>
          <a:srcRect l="85742" t="35361" b="40639"/>
          <a:stretch/>
        </p:blipFill>
        <p:spPr>
          <a:xfrm>
            <a:off x="7812359" y="2852935"/>
            <a:ext cx="1293455" cy="122413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165106" y="4049493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175019" y="5055964"/>
            <a:ext cx="2305375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Click Ok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328266" y="4382785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4"/>
          <p:cNvSpPr txBox="1"/>
          <p:nvPr/>
        </p:nvSpPr>
        <p:spPr>
          <a:xfrm>
            <a:off x="2592000" y="1893552"/>
            <a:ext cx="3960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Choose the local path where the file will be saved</a:t>
            </a:r>
          </a:p>
        </p:txBody>
      </p:sp>
      <p:cxnSp>
        <p:nvCxnSpPr>
          <p:cNvPr id="8" name="Straight Arrow Connector 5"/>
          <p:cNvCxnSpPr/>
          <p:nvPr/>
        </p:nvCxnSpPr>
        <p:spPr>
          <a:xfrm flipV="1">
            <a:off x="4572000" y="2578005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5"/>
          <p:cNvSpPr/>
          <p:nvPr/>
        </p:nvSpPr>
        <p:spPr>
          <a:xfrm>
            <a:off x="2592000" y="3225099"/>
            <a:ext cx="3960000" cy="18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data file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1"/>
          <a:stretch>
            <a:fillRect/>
          </a:stretch>
        </p:blipFill>
        <p:spPr bwMode="auto">
          <a:xfrm>
            <a:off x="0" y="976605"/>
            <a:ext cx="9144000" cy="4904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Rectangle 5"/>
          <p:cNvSpPr/>
          <p:nvPr/>
        </p:nvSpPr>
        <p:spPr>
          <a:xfrm>
            <a:off x="3851920" y="1484784"/>
            <a:ext cx="792088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093869" y="2950051"/>
            <a:ext cx="2305375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The file will be saved in selected directory</a:t>
            </a:r>
          </a:p>
        </p:txBody>
      </p:sp>
      <p:cxnSp>
        <p:nvCxnSpPr>
          <p:cNvPr id="7" name="Straight Arrow Connector 5"/>
          <p:cNvCxnSpPr/>
          <p:nvPr/>
        </p:nvCxnSpPr>
        <p:spPr>
          <a:xfrm>
            <a:off x="4247116" y="2265986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data file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0" y="1099243"/>
            <a:ext cx="683568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54000" y="208716"/>
            <a:ext cx="3636000" cy="830997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/>
              <a:t>Click </a:t>
            </a:r>
            <a:r>
              <a:rPr lang="pt-BR" sz="2400" b="1" dirty="0" err="1"/>
              <a:t>here</a:t>
            </a:r>
            <a:r>
              <a:rPr lang="pt-BR" sz="2400" b="1" dirty="0"/>
              <a:t> </a:t>
            </a:r>
          </a:p>
          <a:p>
            <a:pPr algn="ctr"/>
            <a:r>
              <a:rPr lang="pt-BR" sz="2400" b="1" dirty="0"/>
              <a:t>to start </a:t>
            </a:r>
            <a:r>
              <a:rPr lang="pt-BR" sz="2400" b="1" dirty="0" err="1"/>
              <a:t>the</a:t>
            </a:r>
            <a:r>
              <a:rPr lang="pt-BR" sz="2400" b="1" dirty="0"/>
              <a:t> </a:t>
            </a:r>
            <a:r>
              <a:rPr lang="pt-BR" sz="2400" b="1" dirty="0" err="1"/>
              <a:t>image</a:t>
            </a:r>
            <a:r>
              <a:rPr lang="pt-BR" sz="2400" b="1" dirty="0"/>
              <a:t> </a:t>
            </a:r>
            <a:r>
              <a:rPr lang="pt-BR" sz="2400" b="1" dirty="0" err="1"/>
              <a:t>building</a:t>
            </a:r>
            <a:endParaRPr lang="en-US" sz="2400" b="1" dirty="0"/>
          </a:p>
        </p:txBody>
      </p:sp>
      <p:cxnSp>
        <p:nvCxnSpPr>
          <p:cNvPr id="7" name="Straight Connector 6"/>
          <p:cNvCxnSpPr>
            <a:stCxn id="3" idx="0"/>
          </p:cNvCxnSpPr>
          <p:nvPr/>
        </p:nvCxnSpPr>
        <p:spPr>
          <a:xfrm flipH="1" flipV="1">
            <a:off x="323528" y="620688"/>
            <a:ext cx="0" cy="4785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12642" y="620688"/>
            <a:ext cx="241200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Software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panel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0962" name="AutoShape 2" descr="data:image/png;base64,%20iVBORw0KGgoAAAANSUhEUgAAA+UAAAIyCAYAAAHaiFs/AAAAAXNSR0IArs4c6QAAAARnQU1BAACxjwv8YQUAAAAJcEhZcwAADsMAAA7DAcdvqGQAAP+lSURBVHhe7F0FQBxH236wELe6N5Wv7m2SNh4gQEJwhwARiLu7u7u7K3F3d3dXSII73B3MP+/sLrt3HAlp07/p9/Eky87Ozs2OvzLvzFh80smRoRD/U7CU7zjbawV+/+R74f787Y/EXYGVpYXs+vfDgv/r795SuOc2GijuXeo2EvdXEcO824n7H5/9KO4KPH91kF3msajZcNkl4a3S5ZGdky3cuT19a5spKFu8NCoPCxYvFNhYW0NvMMhPhfgnoM/Ww8bKRn7668h3eE/XZcouYxQvUlR2FeJVhoWF+dGZMaZWevkSZRCfliReEM70XoEsgw621kVkH/DhIQe/DvaXn3gE/B8Nl4T3yr2JRwlPhTs/iA/mkxgDH3qsLa3kJxXkR++0oBEpMT1ZfpIwwL0VJu5azP1TeM94/sj0rLT8NyAmOhqTw/tjxNoZuB8bJfwoz2+8845K0x8lPJFdKkraFkcJ22K5FatFBh8JtKPBw/gnfAiyRlpWRm4lkVsL8qffUWNKzUqXfSVYWVqKd1rk8EZGv8nUZ8k+Ep6mxOUJ2ztyIqKTYpHBwxLtUt7T7ymz5G/Izs5tEEqF5/B3/42o/J8f8fk7H+PSgxucPOuNysvCkKkzm2vTClNAjaAQ/25YJCUlMWr1B/cdxFdffYXyb5TH8uXL4efnB0ve+6i35YfMTOPelh9Mh9KiRY35AnpH3yJk895IOH/+vLi/++67eP3114VbCysrq9ywBUFB06qAwpctW1a4S5cuLe5LliyBi4uLcBNu3LiBL7/8MjcdkZGRCA0JEaNHamqq8CtRogRWr14NJyen3Od0HjejcuXhGMvB3adpqPBWKcTGxuLtt9+GQWacL168iA8++ABlypQRzwpazTqJSU1+lZ84CbSyQPESpZCcnIy4uDi89tpr8hvzyB3e//P5f/DeO+8JN1U44VkVTnizyH0sXjwd44etwdJ5B/Hmm2/muYoXL4433ngDZ5JLiudz586J386YMUPcHz58KO5UcErhFSlSBHfv3sXp06dFg5g+fToyMjKEv4JFB+6LwqUC7dWrl2g0o0ePxu3bt+UQxrB+ehSLly/BygG9cWz3+jzp1F5UeaZ4PGNwHh4gMSUDx65G54anytq692hugyXo+Yjp6uoKGxuJ+9bpdIhq64bsOImcTlx5ED98/l5uo1cqnPDtt9/mqXBCg7LlMXbsWPnpxZHb059GPcV7774HHdNhxsyZiAgPF72JKp56qrle//Tpsxm3/EAFqwV9n76hBbV6AjUY03d/Bi+aVmpgSk+35mIrNV4C9SYt4jMtUb6oWi6B4w5jSbs/5Cfg4MGDYkRo2LCheKZRIyUlJTdPZ8+eFRe9j4mJwSeffCJGlC+++AKff/65CGOK+a0PInRiVfnJGAXp6aLSnzx5grfeeiu38CmTSot70WFUC4qPLmoszyIV5ipdAWWC0qYFpW3Hjh2oU6dOgRvEkWuxYhgNqGaseCKY5pt6JVUAVRD5Ubr37duHmjVrGuWHfqM8K6CevH379lwyoMRNI9wPP/wg/JReHc47Fo1iFIYaBjWyq1evioZOlW4OFFaJk+qGGhA1yIULF6JBgwaisxRoeFcKVSlAankUIUGp8CNHjuQmVotoLhoQKCGEK1euiDuBelfJkiXlJ4q/OG4/lgusWDF07NNHfgNR0ORP8dja2ubeCbxYsX79ev77HGzYsEH4lSpVSqSXaGQfHs+AAQNEJQ0aNEh8k0iDkgdClS/fgJ9GqTVixAjZpYJ4jeUH7+R+l9KjVGiNGjXE95RnumufFdAIoaX7SpkqFU6g39BFFU6gMJ999plwV61aFV9wPuH48ePi2RTKN+lODbQYL0dyBwcH537reRA9XXbnIictCpYl3s3t5XRXIqQPagvjZUBpua8SEhMTBRnq378/fv31V8HkKgVdoUIFEaZ79+7w9fXFL7/8Isrj0qVLWLlypRgdiM9QUND8US99nfdyHljqGPxu7nc0Cn388ceC2aTOQmmktFDYgvR0s5X+/41XtdIVmv7/BVHpZiSVF8ELce+moJZLlfFnQZVIrVWv18s++eNFK1wZ3v4KFLJlLo+U7mdVOP124sSJBcqbKbKysvJN+7MqXPkW5Z3od354VoVTvggWUVFRr1YXK8TfDlHpgpGz4K2AM0r5gTh8aqXE5Gg5fQXEtSpyNDF9v//++ys5bP+vg5hr0d+ZIQtxD+8Jz2dByw2bVqZWcVKlShXZVYhXEYXD+/8gchk5YhCIe5SuuFz348eP5RBA1KNHsstYM/XwoeqvZYxIJ2wOL8IeWmvm7/NjLEmEURAbJ+m8CQrjQqBJYHMwvEBqUjVzU9q4+YPskMigAm25aMNbaEZMLV7EQsnCylp2GZfLo0eS3oQQHx8vuyRQXb6jTK1evnxZVLqCIlaawtIM4//RaIm4qCe7gC+/NK89MmSbH0ReZGgxcF5BQX6VrlWxfvRBedllHJ5zF7LLGLaWBU9N2aJqfEaVqCk7bSfRlos2LSwfDWeLfpNllwnMJFFM2MjQxv3ee9L8CUFb6aSwIqlDaFrPnz/P1kZOYDeuXOP1mxdJ6SmyizEPVzfZxRgfBcR9w5gu7HSccBrBw91Vdkm4vXsau39gFptzNIEdnttJ9mXMzd1dXAR3Dy9xJ3SbtYd1nraNDWvvx9ZfTJB9FeTwsB6ym7H79++Le0bURTZhl+TWwsNDil+BIWovy3lykPWYt58NaO0j+zLm7+bOAl152ISzzMNNTX/DbqNZSKdh7NCCPszNLUD2ZSxTvrTx3717V9zv7ZzEfAavFG4tKN1jIy/KTxy6O4zp7zGv1gPZ6KbqN1vzONt7ebAs7vZwV8vdPSCUufsGsx3jWrEZe/lvZdzi1XQtiZcnj/+hQfKLjo4W97v7ZrO1F1PZyZMnxTMuXLjA6Lp59brwMEWzuf1llzHi4szU9D8EpdJfBSiV/ipAqXQFSqULRs6yWHnkZMSjR8MQWFta4+1W05Een4DRwT+I4eBBjjVSL6zEd5+8DZSrJoaLOP7+tfLlUK/pHJSyfIxlU3sIf6Sc4eMNpzclP8WdyzdQ4WtJ51z913A+DBpQ4e04zNi8HiqvD9Bgd+nwAthc34GvwiTFw9jQ2rApYoMdJRuiKCc3y0f5Cv9NDwGblHOo8xVNnEgKlAcPHoh559qVmuHd8tFYtGWd8OeJ4RcNfSXxhA+Rb8mjYEjFupyE8eH3cx3qD9+CL96Rpj0vZnHRk4+ayfdOoab+NPBduPA/OqUZl05s0GG+FbYeGAeFyxi0PRq27Ck6O6p69Xv37uGjjz5Co0r1UOGjFPResV9+I+GKnpddWhaqlpX0+9PDfbgYbIXP/lMK6/dZYcTqacJ/zjU9snQGGOJu4enU5hi4/IDwN1xYyPmcIggKXASdwRIrz0l5DR2wAlbQo3fPIHzA80YUn0gNzc/PiPDDx5/Y4jWHtkJlbHHz5k1G9JkuMggwBW8YZmkp6X1NjSH+KZDBgnZi558EzXrRZNCrgPT09NwpYQLv4KLSycHatWnH6D6u6R9scosqbEC3Lixw6GoxFOj1enYkirHpw9pyYvhU+BHi4hPFve2ic6xRRLhwE3QXljD9ZYmWyaRFoFrrBaxKs9lsbCsH1pfHb4rpg1uwUxPD5CfG9o7yYIcnBbJuq66wnitU0jP+QCIbOHYcd+VIHhzK8F6n41I2pHE14RZIvcVYmjTcXovPFndCda8OrLZnG7ZnlLfsI0HHL6LRw8aNZA38goUf4eHOkSx63wRWt0ck23EtWfZlrMm0Qyx80DThVlKjDO+OAV3ZpgHOwq2Fnl+Ljqu0uFWIL+sQ5s3ubxsm+0i4ms7Y+ZQc1nzodGaIOyH78jJ9coplx11g9kF9mGv4FNmX8yMdhrDQ9r3lJwnK8N42LIjdWtfbeHhXejINBaZQZtlMURDF/v8XlOH9VYAyvL8KUIZ3BadOnRI9XcgdU+dOE8P4iOA/MDbkd6y5nYLGo7eJgOR/Og5YOaUvbwF3hR/BgtN+QsT0E2jSuJVwE7JvRiLntjTnrUXlkBmoFDAZw8PsMWrCeNlXxcoJ3RG1bbD8BGzt74xdwzzRZsE5BPVeL/sCM09mYsr8BfKTMWo2mYP+ARLPIZB1nxNpSVa+oTG+reXYBg51WmJzPxe0GzZB9gXS+EWC6Mz5c9A5SI3n9qZ+uL9jKOxbLkHNMHXlSJu559Bx3HL5yRhOLh2wpkst+UkFJWPZNclN6BwYgF4N/HBrfW9Op+7IvsCZDIZjKTnoNmklGvvVlX0B/eP9yI47Cvv63XDkkWq8GtJxHMI7DgMJuHdNJMIuwQ1weXlH+YnXHfV02S0Ed1MQI0fzw6Yo7Onm8a/p6Ss37haebuGzUb/hFMxdvhyRN1TBXpd9FensCpYNaCH7ECzwba0ARHg1RdcFJ2U/QgK/UrF83nAc2jRV8uLo7+GCwV714NZ0PqbPUXvHnKXLMGPpcqTpzmLFqtWyL+Dl1hU+bp3QxKc1ei07K/sCTzmH+gTJWD5rkOwjwa/6D+jv7gKvtitkHwnX0hnmLV2KmEdbZB+e3w7eWNvVDx7uPTBg0EzZF+g7fTl6TV2OOJ6HxSOlNWSEjgGN0TWoEXq6usG7gxr/sRQ9DialYPHSBdBOVU0N+wUr23rBzbOf7CNh7KF49J+5HE8Nalc8s6QHLq3pj3b+TfDTm6piKaLPIoT3nIdTGWnoOX2J7Mvj7tAIMzo3xqJmbnBvPVr2BSbsu4vRO29iCC/bLIOamtMzGuPs4u5o4RMh+8g9vSjnfDM5B1zY0/86/jU9/ZZs10bT9HQlPn4gnnPBJCPJu/eNLUoTkpKhS+EE3wzu3jWJI5tTs5wMUEz376q8AZk635Of7z+SLGAJKTqG5KwcZCarenUJEjW6e1cynVaQnMhHGP4NUwUnNXr6hjGoJ+QgRc/wRDO7+OjeXXER7t6XlgIRniZm4ElCOpg+1ahHKzCNPyOFRrscpEnFlosMfQ4eyvGb4mlSJpKecB5ERsyDu4h9KKflrprG+1EJuBdFo7AByWl5bfkfmKTFkEm6CiA2RbNKiHp69Rq1hMjWfekV1mnRFVa9UjV2K5mEC0lkI2Enm2Ux+z9+EX4ERQ07ubU/W31JVdVKwksOs69dhUtMeyQvjiOzu7CTC3uwnsuvs3qO9rIvYzVq27Hq/MpmGazmL5/Ivoz59VzAfLrOYmOa+rBb6arwl8mjz6T4a/0u+6gi28EZndmAdfeEW4uatWsznf6J/MRY/Kn5LOncYubfezGXgdJkXx6uqj2rVcWO55THb6+m0SmwNXP0bcp2TWjLuq+6JPsy9iQzm0Xrslktu1qyjyqyxR2fwxoMihRuLWpWs+eiIZfHZGTGHGFZcceZc1A7/iSVOcGtcg3m+UcNFmugvNaWffnva9VktWpUZ9EHprJqFb+UfXneH2SwPfczWI3qaroVkS0z5hCr17C7KrLRCxLZ6DK1RyfQRIzRjJIMUuaXL6/SoH8StGDi/fffl5/+WfAGiA8//FB++mehmLYryB3eecUjp+xbQh7v4FoD3bwdMfpoHNrOlkxwqdKvc8ng2M45nKO7IPwITJ6V9egaiZCmXNxQEHuIt4hjkvOxOkRWqtoFlX7vgHYeTmaHyKObpyD7Av+GjHkt7bCkgzP8+m9F+2WqWfWa2wzrjhzkLnXspDwQqtXqjpaudYRbgPFhkNFQy8WuVHUq2P1Xb/hW9MKcFg6I1yzZI4JE62O2HN0LXFAZvIuLOuDaim6o5tQfXVdel30547fhPgavOSw/SVDS4lPJB5MbVhduLahEtkapHx0V7IOJjXxxbm4b3N2lmmWv5ZR0BadgozceQ+MeGobwLhdfo7bC7dcA/OymimEN+yxAeJ9ZnAlVS0ZJy2guEh6dIqmUCRbXr1+nyRPRc2kZjSnoh+bUsFrzqH8atOSJ7L9fBbxKaVHM2xSQ3UGuGvbsrceCpk9sWYVFcfIZuXQxCxwqqVKJph+OYmzq0Dac/qkza4oatt3ic6xxc40a9vxipr+0QrhVCsVY9TYLWNXms9mEdnVYkwB1WlTB1EHN2ea+6hTlgXFe7OjUYE5Dr7CHqbInx7gDCWzAmDHclVcN69hpKRvWVKOGTbnFWKpEYy9ILIhAde8OrLZXG7Z/nA/rMGWv7KuqYYeOHcFur+gg/AhRu8ewxwcms3o9I1mDkftlX1LDHmDhg1RVKEGh6U5BXdnWwebVsHNP04SphFahpIb1Eqregwv7yL6MXeWsBqlhmw2ZxpxrVpF9OW/19CzLib/MHBr0ZQ4uPWVfxgI6DmZhHc2rYds0DGJ3NvQtpOl/F/41NN2qfBFB04cGVMETLrMtu5mKZhMkhQ1V+rlEYOPcofxBVRMqND1swmGEh6uKjJy7G5HzQFbhir8SKnpPwG9uYzC4gQMOzG4j+6rYMLM/Wk/eKj/x7/VywraB7mg+65TsI2H+eR3mrlwpP0mgPBCqB07BkCaahX36R5zASeZDWjVs7ZrN4FgzHOt71UX0kXmyrzQRSxzAopVLgVTiGyTc2tAb97YOQs1GczWcBNBp8RX0mC5NbSrCk5IWZ/tWiOyedzMgUvWGebtLDxw9/P3RP9gPNyJ7IDtK4oUIxznZP8gT1G/OBjTytZN9uVT6mPMb8Ydhb98eFX6oKftymt51Mpp1HQMSzJZckKyNlLT0DAzGpSVqHRWqYV8y/jXKmYkLdgjPkL5b0LrvKHTs0QMHolUDw2zDJejwED04p6nFZ797opNPAMbsvCX7EKhL6dCjY2McmR4meXHMaMa55ZbeCB2wHcU+qiH7Ah2690BbfunYbSxq+bvsy6WCBqPgGTQMbb2D0XOKul48hcedhAz0aK/GTXCv+AWmR3gifJTaQwlXeG/p2L07kqK3yz68B41vgWNTWsMjdAyadJONPzhC2/RAg9Y9kMr7Y482ktEGoYFXS4R6NcWERp7w7qNOJl3PysbFzEx07d5Z9pEwIeBrHBzTDB6NjW3eRuyPQ1jbHkjPvin7AHf2TMSDI9MR7NUKo3m5K/AN6grfwE64ma1Dl85tZV+gra8f2vv5YtfQRhiuUU8vvxiDBWcfo1EHNQ7CySkNcHf3BAR4t5d9Cnv6S8e/pqcrYz+BM8X0V3owgTn5Oj9w3poilp/yB1l1KpadWovc50Eks4DQWo7mhSYiWuEjr/J5geh5ul8oMbLjeaBwUryiLGWQ65lfyzd+9VdSpReTTI2Chu5AjN4Cv1Z2xOFHxHJIILYgC4nwr228ayGhh48Lxu7S6tklDb6/pz0fR1T5flXvYKwbEIoGw/fAzVslE/W5u56XL3Q5cbCr6Cb7Ag5hQ2DfoB86etTDiouqGXRCNjFbBvi7q0yMghU9gtBkvLGyhODq7Q1dijoUXlszgDNnQ+DQaDh8+XCpoKajH2rW8eXkQwc/b1XJU6eeH+o4e2FBRz9885nKmV9O0ONisg5ePp5GDB7h2sq+cGo+UX5SUcuJvifpwwlxl1ch/vpa1HEJxLSWXrIvZzYru8Du93q4mc7L0k8tF9faFeFe6zec37oKdduoCqRlZ2Ow6EwMatfzR7JJvcdfXolxB1ST9VyRjcQy2gHBFIUi24vhXyOy6axtBO3u51MVj7jsMftSClpNlRgiqnT+iN0rx/MhQWVAFJEtYMguNIlQGRkWtQPs8R7pIVtlBn9zGoJf7Qegj78D+rQJkn1V7FoyAuyyahGzpksdbOhdH2G85y65oM4QLb2SjaVb1LlxgkKeqtYfgW7eGmuV7Cf8kmbpVoyS9oMlOFYOhcvvDbCqsxMWDFDTQnNXtD5lzdYN2LdfZQhvrOmOuxv7oZrPRDT3VOfxu6+8iX4yE8ylWgElLfWrNsLCVrWFWwsKt/nyVemBo7+/L4Y18MW1FV1QLUjtuXt50W3n8mOvtaqYLBC9E4jdD8cqEWjq2kD2BBr1mIlmPSYJkfCMrOVV0jIgIACj90nqaIJQw9LyJWLMvvvuO9lbBf3QnBqW1ksrOyb903iVLHNfZTUs1XOuGvZ+bLxQw05uXYU9TGfsxuWLLHCYRg37iLGpQ1ozZogXfgRVDXueNWnRRLgJ+aph2y5kVVvMZpM61GH+9dTpPwVTBzZjG0aq6tyD473Z8ekNWPfVV1izsbtkX8bG7U9g/fNTw3ZexkY0N6+GPf+UlKwSqvt0YLW927AD433ZveuXZV9VDTtkzHB2ci19Q0L0nrHsycGprF6vtWzU/iTZV1LDNpHVsI/lzCpqWMegbmz70LrCrQUFm39CjUNRwz7aNYoNDKko+zJ2LY2xC0INO5X9XFn1z356juXEXxVqWPvfPpZ9GQvoNIiFdeol3Lt5fRG0ati7G/vnVcMW0vSXg38NTbd9o6Sg6X29JaXJ3KtpaDPjkHBTpV9JzcGe1RP4w81cxp9oekpaOoKG7UGLtiptYVE7OU3fK9wbB7cWd0JF56H4zWEAevtLOyeaYvfSERizVZ22XNXZEet7uaHRxCNwb63aiK24lo0V2ySarkyWUh7SU1NQzXUkuvqqlqPIeYIcmaZfT1StTBSavqJTXYRziUUB0VsKvXabsTXv9dXdcWd9P1T3nYiW9dXp0l6RtzBwMaexHLdl9oXSoktPlWh6a800L0dWNhNp3nbqiOTBQTR9OKfpV5d14dz+fNkX2J8O7OQMd5/1d+HTYoDsyxG1nY/T+4RTu2Nuk16z0aLXFBA5X35ZVcNm6zIETT87V62LQuXMS8a/RjnTefBi4dlpzln4NGgBNx8fXElW2xEn0sjm/cC7lqYXcXxd3Q+DQryw5KzWTo7k9Gz4uDviwjbVvn39gIbYMrQJusw7Bw83VU534zJ0fS8f/otYOFZSJxb8OyyAX5vZ6BPoKftIyOIydCaXin1cHWUfCd5VvsPavmHos8bYRuwK71ru3l5Ij5F6B+Hm2kG4s2kYAjotQkeNTbmTiw8c6/nwL+jg6aBKAR6+3eDu1RHLuwej4eC1si8fPnnPfZhtgKe3h9BlKJgc8iMfHfqjlouqAyCMPhAHp/oUv4q4K6uReGsD3H27ozUvdwX1a3nCrbY7lyZ4WfqoZeBu7wN3O09cXNITDmGqccW+qDRsv5+C6t+9bxT/qWkNEcfldM+g/rJPvj2dvCSOXdvTabm5ss/A83p6dg7Ld5E9y8mGhby3u6KFM8c3PAva+J/X0/PjSwhGK3jktPDAz0y/KbTxP6+nk3bQoiBpydV/Whr9RvjyesgvadqyfWZPL1bU1ALGfIz5bCxhFs8qMCVRBCqsF61wwovs2vCs+I2WbFE4OezLit8U+VU4wXj5GIWTwmp/I3yfkTRt2eYHEVu6pSTjOreaA+cWS1HDNQKRl1VhnubNUnMeoVdIXmVDuLMrOi9SVZxS6Az06ixtgKtgfJgLpoa7om6bhWjdWd1NsU2XbmjRuTtSdXcRZKfOP9u5t4G9WwuEObpj0y1VbfmAj10PWSZ6dVSZRwXjQ13g2nmV/KSibdeuSE5RFSL7xzTFkUmtUMujPab0V+f2vcN7wrNxDzxGGnr37iv7Ar4u9RHgUg/DA+piwWFV5bz/UQb2PUlDp26dchlcBftHhaOWd3f5SYVv056cWVRUOcCd3RNx/8BU+Li4obG/emqGQ/2WcHBpjuPxaejVW7VBbOtbHR38amDntJGo5a8O72N33MbI7bcR0KKXUNBocXf3eIzcq1HOKCIbQcveK8hvAeOrJLIVMnLm8UyRrWOrqYIuDQusAudfGhtZztD7Z1nONJxwGBHh6lytsJy5L1nA3NgxStwJlXwm4jf3MRgSYv5oqQ0z+sG70zT5CdjU2wnbB3mg+azT8O+sLiWaf06HOSuMLWcUVA+cir7+6ly9sJzRS5YzZ06pmwMoljMbetWDSx11MoPGE8VyZsHYTsKPcHtDH9zbNlhYztQPVZlTreWMKchyZmWHvAsYqRfSHvkKFMuZm5E9EfyLt+wLHOcSprCcmc3FR3kRJiH7MWdI44/A3qE9Z0JV9bfWckYB1R2BLGdIDUt7x9+8eRMWN27cYAkJCaDr66+/FoG0oB+aU8O+Stawpovv/0mkpaWJnalfBZiqp+lZgLj3pcfu5lrDdl16lukyM1jg0FW8viU1LG1K8GesYXPSH4g7QWsNe07ViOaCrGHXdlRXihwYq1rDnrihmrL+WWvY6/HqKhnFGnbfOB9m0KmWqVprWDdnX+FH0FrD1q6tbpLUZNpBFj5oqnCny8nRWsMeeCycRiA17MLF86QHjlxr2B0j+JO6cYLWGtbVrb7sa2wN237qEdnX2BrWnBqWrGGpg9NVSNNfMl5lmk5DO0HQ9NLFiwia3sHVCbW/DsHkM6nosliyQqX3tzOycHLPHCBL5dKJpl+4egt+vTaiUUvp+EqBOFrhckI4czLUxYdVanRDlSqd0N7DHSxaspbV4sS2yfDroVqmzm1RF4vauSFkqMRbKNh0PwdbjpOKmJRAKm5duYiadj3Ryl2l0bTCJStH4lofa8J7/uYNv0qemNXcBWtHNZV9eSHxi5ZF7j6+F1W+Vyvu/IJOuLKsO2rVGwSn2h1kX2DYrkcYvemocN8noUXG09uX4FvJF5MaGqthn6QahJp3l7rVHEYFe2NSY1+cmd0evvVVGr01CVjPA0/eQWWpsYq4vZYncgvcfwvAqCDVprDp4GVoOWi+UPNelS06qO7SY+6IFS6HJzWXPDkK1bAvGa+yGpZ6Op0gYbFmzRpe6TS8MzyISuUuA97/4DWk6XNQ2kbi0LOz0+Dh4cU5Js5OFpcqeunSpXj4OA5li5dAdtGSeLecPG9rQW2Ix5edAX1GKmxKSDN3cbxi6BspKIP33i0DG5li0NJiYjKtrbOQFZcI27LScPTwfgyPhcHahjc4zqS9VUZiSJglA+PRW+p417KSGCZqmI/u3UbJIsWQYlkGH78nHalF6cjicdtY5CBHlwzrItLJRymP7wtLroTMYvj620/EjlAEWlpMaSlRlMGQFAubklLaE6Ifi/AGvQHp1qXw4TtSPDS5QbktxnuitYUVOEUWaUmKvoMi1rZI1JfABx+qHSM2PRvFiljBMiMWxUpJe7tnJfG4LS2RmpoDHU/f269Jc/FxaTxmHl+J0pZ4fD8RH78vbZ+mT3zKw/OqSM3g8RfFhx9J5RWbbhDmcSWLWaOMrSV0hhxBmnVJ0bC0skYKFxu+//VnwXwb9XQFpgYSNBlPx0dMWdYLJx7HYm67aeIUok8//VS8p6lNOmWIOPr/BRw7dgzu7uqChV27dr0yvTs/UP0pe+iarXRTUKW//rbxkqfTJ07i88/UI6ReJRHu7wYxsVpQB3lVRMb8QPsEKoy3OMOFEk29uxD/HOhoLqK5tAki8VZ0RNeZM2fw008/ifd0slOtWrXwn//8Rzybgpg2c/oUBVTHFIbIjyDa5CAhfhmn04X450Ci8Z07qtaTyKYCqjA6DSo/PKvCCRS3MqNpUaHFDDG8r27njAydAQ1n78a7ZUvAtngpRDM+XJcog02/+MPjciSerB6LpdNGI1lvg+jUTDxN1yMjm+F8TAZnlgBbztDkWBeBNecoaEZuQNX3+Rcssf7kVlT9xg6ZhmwsvhgvpmhJXcjik6EryRnBHIaWv7wpFjAkZRrwOE2P+AwDLh7ciafv/SqYpZRbUSj+0TvC8J8WZIg7f0Fu8Y/c4p10p9ZszTNanHOMVrxA9Nk5SM8yQM8ZHPqt9AMeiMqKu4n/pIKj2TVLuQCzeUINPLyBp5uOEadCo5/RH7GmgB54UAr/RumiqPz5W3itVFEcuhqFK/fjkcN/R2kRH6IbpZXu4lm5eLxZaTCkJyE7MwUsm4+4cryiQJTfm/yGnkXcyiWeKfP8ksskN6z8nhjj7z4uC0sDL4xKpVLx0cm6OP+0Nb4saYFHiem4HpuM9957C8WtLTHotavQ6bNR9o2y2Ho7FU7v7kPdYgfhZ7UItxMzkcobSyrnbNv/VAELS/gjnWc2jYe/xd9VHVAXwyPH4tTVrbiVkIUMXohZ/Js9yuvhHXMfH6/dScnDMS455AwLR73Py8Lf8g7u8LCwKcI5chu0+LAIysXFYHjF8oIrVa4s/o1MHlcmlzRoGy3+H9acEy7GOX5rK0tk8nQ9TclEVFIG4lL5t3l4Ki6aCrXhjcG2iDVsra1E4yD2nBpEaoYeCSlZiEvK5PdMpKTrkM7joW/oDEyUA31X3Hk+dbpsZGTpce9pMpYfvIF5e67g9VLF0dTpe7z/ZhnoeUPR0W/pNzx+Pf1G/r3kJ13UKGl/fLq++6CM1NiEXzbinkYj5uEt4Q6pWFL4B1d+Q36fg3dxXzRMQw6XvUQ58EbKR+9pvUKwdlxr8TsazfX8OnnpnjS8r7yWhi+fzEOT2PNItS4udh+m1vLJ5WnISEjAhXupXAzQQV/uE5yISkMSnLEi9XeUsz4leiQVeBaXvWruCIFl6ZLiWcd/fzuR+rPUa8Ln9OUFwAuNJzKDJ3BB6znITMnAu6VtkcoL7eyTNCTzSM47fIaUkwfwhI8i+uQEUbDdJ+/FzQfxohLpnHVr3htteEUV5RVXilfcGyVs8WaJoijNG4gF77JUgPy/qPgivNHa8GFHzEHzFk+Fk8m/R5WZyBsCXclpWaKyM3kFGngF0cgjRg3RWeR7rh890H/+j/spI47w4440Hu/Os/cwb9dF1Pj2PfhX/xJFbXmjEoGoycmBFSiPwov/4eHO3FWnQSUvhnJvfSweM2ylLV1Kl5LE1dQnt3D9ifH6mu8//4D/zAIN+85Gl3Er0bupGxKSUnlEvBxsisHCbfBKFsMzXozL55mWNrgfz1/yAipZugwYH9ptSnH5kPecN0sZcOfcJdSysxd2BjRsFuMXyYyH7iWIiqCLhke6l+I9qFtVySqUhldR6Bz99t4V8iyRFyHX8oKj1vrlm6VE87DhFWXLK8qa/2bz0nkoXam+OGkiKUMnegqVHbVU8qOeSVc2H8LEiMezSu+VgpLKmCpGekf/BeQ7BbEQlckfaHyn/+JS3CZ3HqH4Dn0v14//kb9N/6W7dFnwf5W+ehe1v30fEzecQlJyhvid9Cn+hxLG48rmw3tORjJydKlgBmKoRQDxTs4Yv5Of8BR3Skvus8gg5YPeKf5KGuVn2f3DT7/A4pNOjhSiEP9DEMM74a3S6uSJYHRkKEzNfwPCq3uL1r+06UjZ59UGMY7aulDg/oud1IufgYqfGK9W0okRREJuT781cis+7SzZpL9X/i08ipdOHRLD0X9Rxf/b4PWLA1afUm3zXwbyHd7TderiAAXFNcdlFeLVRX6dVBkdcof38pxpU5Cpz8K1getxqtcycVcuwpsaMmAOpYqqViP6bJWrfKt0/jNytly2N8W7ZfPudEUg5sgUFStIQxllSkuOitmoi/e00A51/414GhWFt21KIyY6Gimx8eJOl4LcSo9OihHynRavlywnCrGErboK807MIy5ipXOZV2uNxUUJPjJUeON9PE2O4+GLclFLzy91AuZ+vPRR4jvpH8WhgNzpWRk8DjXOB/HSpHMa99emS5etN/otIV0vjUoULylRFCRlpooKDqlSX9BGclO6czgXSw0yXafu3PjfhvP3r/KyyEZKJpcMeJlou4qFIVNzrKAGVNim0FZ+If69EBMuWRlZOHH8BKrWkPZgI40VGdGR8j+/6VKiG7QW+8/A3Fpy0g3T/C+Bvn/27FnRQn/8Me+WJwT6/vM4WAUvmlaaVSTLUcLatWtRee88/GfObqOjRmmCpHTp0uKEK8WfDCi++/ZbpKWni1ktKj8yQCFtGGHNmjVo0KCBMJ4kWHGBnXQPYmEFKTw4+vfvLy7KO/2Ofk/lQc8EG2tJP6FFerY1mkzYjyXt/5B9ng3xpeTEZHz2yWe4cfWG8KQP0DTp8+bHaYfJ43EGpKVeFu78rszXjJ937JC4USUjBKXClenZ06dPi8wq0NrpJSYmotGEA5gzZ464qIEuWbIEw4YNk0PkxbwRg3EkqSyenlqDZWMjjdJjepkeXs/MrBqh9N5/koThw9UzXe4/eozNuw/lGmUQqOIU2wRvb2/xO2UVSolSZRA04ThKl1EP6O/bt29uuSgWS9pyOrf9AW/EwNGjkpkW4e1yxYXOv6AQPT0mOkZE/OEHH2Lvwd04xns9FX6LFtrjO4xBvYcM7/4MqGCfBYpbmfA3rYA/C+15rM8DjSCKQSEVPKWHdpfQ9nRCwNjDWKrpXcT/tJhxApPCf809K27fvn2oUUOyxadRIyQkJDceGs0I1GgrV64s3KnZRTBp5AC0b99ejIimo9mSzkcQOOp3YmAEAnkaCtrDFYhKp20paEMC5QPKkER3agzalqagIMOraZjt27ejTh1jY8GCQJseutPc/969e+HgYH7hhDksPXAPQdU/Nqvs0EL5BmHevHlo2LAhIiMj4erqKt7RyEJ5atSokcgf9biKFSuK8BMmTECXLl1EJVKlE0nRbvSwbNkyQa6ILLz77rtG051KOR06dBBVqmi2OjXBtGnT0Lx5c+zZswc1a9bMtXujkfHnn3+WQz0botJldy42bNgg6I6/vLaKMkeXtvLpOSAgQAyrY8eOFS2zW7duRkMsGf0r9Ivw4EE8PpBPPY7kDcBD0wBobxRljxTtnUAZJAOC/fv3o3r16mL4pLllWqBBheXl5SUKmk4+vHDhgjDjop6pHWZZ7BlYvMELhYenHkThlYZEUPaKWX7gDvyqVRB+fwV/9lTItPGLULpDqCjr53WqPwuzla6AaCp9mO5EixQaSwky7cX/jaAeSQ2PLH+poVCDJppLZaFYG1FDoQZD244cOXIEjRs3Fg2dGlxBKl3LpGmRX/kS2SWySmSP0kE8xaBBgwSpUGwWn4dnVvqz8L9Q6X8Fr9L5r6ZQ2WMZ1LKJxhOoBZprhS9z6FHoZ0FAdIu++yINjnqDKZTfm3tHMJdnLQry/fwqnPL7Z6yG6Xs0stC3/ywUCahA1rCF+O+CWMtGqyCe1bqJ7vBwwk0yMllq5tfaFf9bt24VmMYU4v8PxA+I4Z0qPF3/Yh1eW+HaYZKYnkK82igc3v8HkcvIEfNm7vqziH2iTuVpR4XoR6ott3alyKNH6m4LWmbF6LhIDYznjQoORewk6MgWW4ZWu0jWbQq04fNjotLTzKfRHFi2GlYbny5RLWtFG0l4+NB8udCRpOZgMNeF5Z8pC1RFjhR1oIIi1n99o9+PP1WXPGnx+Rdfyi5jUvDee+/JLuPMvV/e/MyelWSNWDDIZ70TtHEXJ2N9GbTCU0GpkqpNgLbS89vM//XyBRfNLIuoYbVxl3xPVQhpVcbvv2++XMoXU3+rhbUaRIWc7FxJ6fz584yu/HB86RB2euUItuFaNmvh5ib7Mubu7sYvd5adEc08PD1lX8aGr7vCBq86z8I93dhVeeMKzjNIDg4P/jsFyk4JqTf2sW231TAK/Bq3YhlRx+QnxhIurmIpV9eyqDTGWod5yL6Mebp5MC9+ETxcG4s7oeXwxaz5kPks+coO1nXsetlX2cMihy3qWU+4CMoOEqeX9zNKowIPDx7/ra3yE0fKOZ7wi2z0ilOyh4SGru6scX3pfDnvZt3FneDXtBPzadyWNQz0YoPWqpsQx+oZe6JjzI2XpYIHD9QdPCauvyC7VMRfVPMigXbqiGeeDVvwdEn5IPQN8WMDGwWwu4kGVt9VKh8i5xYXLlwQ7cDc6Yt/N0zXT/+TeJXWlf8dGxwr+/KQFCYYORoS3rA4z8cPPqy/8TmmNemIZrOlHZ2qO/UB0+nwTtkYLF0zmw+rxjixaijKGZLwmb+kc+/sWg02nDw8rjUIxXngSS3+EDT9ZDIX5aL2o+J/OF2xkob+x4+f8Ep/C7Vd+uO1otFYuUreXUr3gKeFD1827+He/Uv46MNvhLfT916w4cP6fyoko+OSXXhXHoWJGpIB1ONLO1Ahag/KOgwR/iu7eaKIrQ0mXfoVbxa5j8VLpOM1Zl/Qw1Z3E8G//IePfFaC5CmVXv8nH3z4diwmb5EPKhAr6GnXKStEpcTiG3ldeY+6LrC1seTiqxX2PvoG0xZLm//Txvw6TnkyH13BwnFjsG6OtHH/w00DUaSILUK7nsWW0+oGx23nHOd5SsOARrWgrHtVKr1P3XqcTDI0mrhZfiNhVxIXnaPj4fWlNI+xdXAT2Npao8Ln7yDp7Sb4oZJEEvptfwRdlg4WqdFo5PEHPi3KeSqq9EuXLjGSvStU+OuTDC+KV2lXKNKV04TNq4C/Q4VL8wO0h4DQt1BPpyt2zwiWcGAsCwgMZy0aBIjxn+A+eDur23cz697UnfXo2l72VTGpezALGqHSuuVdarDIvs5s6pHHbOohaXsloumrLuvZhDH9+RPt3yQhOlp67zdiN+sQ5iLcAg/3c+Ij7ZwUo27+xCoHjWCVAgazpd0d2ZTh6jmjCiaP7snure4mPzF2YWErdmVFJxYy4SA7FSXvws/RLfI26zhqmvwkQaHptRqNYXPaqGebcsLNMyCdsb5LJZfM06cR8/cNYecXtJR9JBB1pZPau42ZyrMxTvgRki6uZqnXNrJaTaewkDHqoQUBA5awkJ7SgQLKplsKTQ8IjGAnpoUKtxZ01MKQXfIWUhwjW7mzCe08WOK5ZSzq2DLZl7EdDzLYptupLKz3BJaRJTFYgqaLP5wr/CdoayFNN4+/m6YLvt/SgiHt6GRknJwB3e216BQUIgISnLquh337NegSoh4fpcWiAc1xaqa6gfx8TsOXdrTH6H0P0WGutMsUb2DYeDsHi+YRTU3VHGclyRduvTahXaC6nQdij3F57rRwqgdLARVdBqJS3T6Y29p4j1oS3ojyLpszGunn5go/wqkZjXF2fgv4Dt6VexYqYeDWpxg0U9p1ko780qK65xDMalNNfiKQbV2mkHrCHFQLFT+XhghxC8WJaQ1heHJG9gVIqr7HrxFzl/PEq/7x5+Yj6fIyVPMbg+a/qFucNxy6Ds0GzJKfjNHAvQkOjFFPglRAGpDR+1VbgSmt/TC7gz9iT82WfSSsu5eGlTeS0XLIAi5uyp4cuRo5cztLvSxQpWtlTAWFPd08/o6eruxkmdvTpeqg3Z+eYMcIH5xe0FX4EDrU90Gn+p4I6rMZH1RrIvsCy5dO59dsJDzcjD6BLrIv4OIzHPW9ByM0tB8mH1A33E9DPFJ4G10+vovsI6FG1VpoX98PjYaqZ6HSlgXpzIDlS6bixhmV053cwAUzGrnAxW8kyryn7qE2ZsFyjJi/nI8hDzCzZ6jsy3uRZ0s08WqONm7BaDpa3Y+OttC7jnQsXzxB8pDRpe7XmBxUDy4NJsk+Ejbf0WHsouVISlONEXePDMf+CS0Q6tEa3bqp+8W2H70cbUcsx12e4+XT1V2aBzcJxYimoRjjVxfu/dSDAtbcTMSyq08xafFyPE5Rh51Nvepg97DGCHRX990ltFxxCx3HLMfJ0xtlH+DO3ol4fHwmBjYKE8eaKAhtOwmhrcZh/T1e9inXZN/Cnp6L//aeriC3p2tx9572CE1OL7OSxB5s1DIeR6nv7t69xy+pJz98olLeDB4wndOP1Lho6I00pdLD3XuqTp6QmEjbbmgptwQKTd/IMXpHxgd6ZIpmquI+TwddBF26Gj4+TY+4VB0MGQlIN06MAMWvRWoSbQagM9pJmUA6eiV+UySk829EqfFE37uLx/elsNqyjIpJwaOnZAWbieT0vEYU90zi16VJ+UjMNGY6UrOyxTfMISpWPfyQkBB9H4mPpTRcuXJF3AWioqLZk+go3hlpw1wDs3dwZBlPDnK3hMjBEWzjiOZs/O445lKxhuzLmL1dTWbHr2xDDLN36iz7MhY+bhdrNHIr6+JVj4tbssKTi2wkMOlZNrOv/pvwI/BWJ+6rBzRh0w6qZ74psLerwTLjVZXlzc0j2b0dY1nTCfvY9smtZV/GqtW0Z9Vr2PPUG1i139SNfF2bD2X1I/qzxT3D2OkUdRfiVJ7VVJ40+9rVZR9VZLuxYThrM+OEcGtB3zAwdYfftNubWNq9bcyt5QieQVUMdahcm9WpVIulc7d9zT8kTw67et6strM7u7iqP2s4lYukMq4m6tglflWtpZ5Vp4hsabc2MI/2E4VbC3v+jfTk6/ITL9e0a0yffpPZ1/djq/qFyL6MhdayY40d7NmNND3zdXcQfkJao4Inxf/zbNH/DphuWPtP4lU6T41mHLUTUC8DirWvGN555YNlZ4PdWQ12j1amRmFEkHrKUDXvcajiOgKNfYJlH2Psnd0bYaPVDX6H+v2B0Q1qou3ii2g2XtpYn75xMBbYd4SYD3UGiXsL1PafiDBfVUxExg0+Ct4Wzqdp6v4r1X5qiFo/hmBwQE2cOS2dh0YgoYrYl0OH1iAwQj1CY8cQf+wd1QB1Gs2Gp+Yw/SknMzFrz0nhVigFpZFg91sT9PbQ2p2TgtcgCMt5zcqoVvbu6Ojsga0DfcUWnApO8tH4MP/JwoNcXI3dJfty54FxSD42FTUrt8APwWNkXx7PtIPoMGWT/CRBSUu7Oh6I7FFfuLU4wynVwiuqELq6Rwg29muIJ7tH43G0SjrGn0zEiEMx6DZnp6hwBRbnzp1jNMX5d5o2USbMMXKKffurAKUnvAr4O9JCcZKZG/V0oYaNeRzFYnfTJvMEPWsRolHDDtnO6vXbzHq1UKf+tJjYPZj95t1HfmJsVY+abP3AekINu/x8svAjmr7ykp6NG92XP6m0NVcNO3I369TEvBo2NU2Kg1A5eASrHDiYrejtxLo385N9VUwc1Z39WEtN++Ulbdn11V1Z6ESVRyF0XXOLdRgpbc6vIFcN23gMm9eppnBLUNWwW2+Km4CnT0Pm7xfCLi5uzdr0Xir7qmrYrqMns6fHpgs/QsqltSzt+hZWq9kUtvGsemhBwMBFLKTnaPlJQq4aNiiCnZ7VSLi1IO5n0A6NGra1pIZNurCK3d6qqn53PEgXatjQPuOZq6vEvxTSdA3+x2g6YJV6HFmnZ4iXAV0moJu/Sr/t26xEzWZL0SnYB6uG5j0Wa+WwNri5WN34fnbEH1jYpjaG7rqP5lMOCz/ewLDtPsPqFaRu1Cw1kglq3U6RaBugHlqDhNNA0nnhVEMDFe17olKtrpjZzPhAHIqGBJt1Syej7m/qbOHxKWE4PbspPHpvgYPXWNkXGL47AaOWqMoNAqWRUM25LyaGqoofErGk/S2Bg5rN+YMcG6BR3SAcnaQqgwgkvN3i14TlGxBYr5LwIyScmYOUS4tR1XUIPq+s5jVi9Ba0HrZQfpKgpCWsXigOjAkQbi3I4CyksXoE2sw2/ljYMRBxJ2agfk31oICVd9Kx6FoK2o9ZbkzTC5UzEv6n1LCWlhlwdKLWSvZqSegc6o7bO9VeMSTYEyNCPNFuhnS8h4Ie3dvwqz3SE46hT2/1cD3vlvPh1WwWGnlxLni+qvrUIZb3mQT0aGrcciv++jsGB3qh63ytnZ4BnJKiR7fWuLdDVWVG9gzCxr4N4NPGuGdEdO6B8E49eH+MRZ8+6sF1vn494OfbFX0DfNB3uTRyEKjDRvEU9ejaTPKQ0c6uAiK7BcKvk3okGGH9LR2adu3BU6Vue3JheW9cjhwAH79eCOrYQ/YF/JvwbzbqgRiKv5Oqto7wCkEzr2As7eCLwO7qEWMHHqdj56NktOymxkFY36U6LizpCa8AzYnKHOFLriMgvAeXgVSp5smlFUi8sR7hnmGY3l/Nv79PawT4tMKh2DS07qLGI3p68eLFUEazMP5lo7Cnvxj+jp6u1IHo6eSRmqoKmjKZfS7IMpSuZ0GhTVo85ydGeGb8yvaZHJy9Fpdwi78Fw/PSrwUdclsgUDrktOSYyX9+KHD8BE3enw36vpSGtFRVRWtpaZGMhh40DFHFJ8PL1xcxF5aLl4SJzTwwraUX2s+7BBcfdW7Xz8cVvj5uyEq/idrVgmRfoH77+ajbehZC7J1xNFrt3RR7Oh/g/euqzI2C8eHu6L5UPTCfFxe/GB+ejBUTBye3xrGZ7eHaaTGy49S9zx1c/WFf3x8Z/Au/f6KaL9t7t4a9Z3OMCHPDnCOqzj86g18GA/y96+J0mnEBHpjYEl49V8tPKhzc/ZB5X93E79HBqYg+Ogv2vu3Qu4GH7AvUqOGF6tU88TQnm8dfT/alExntUde+Jo6umosnGuX+vvup2P0gFfacATXVyEftnwz7wLzntVavSYygui1aSvR+pD05DGeHOojsrjKWLn/UhVtVZxx+nAafgDDZlw/vfIgVljOFItv/kMiWk6PHkPAuMFxawF9lg+lPoa+fymzVbDQP1YJnok2A8QHwCjaO64SQUaoadnLY70Kk6rXxFvbJk0w0zO/mQsKWzXRyhDoLpox+Dk0XoYW/Jv6UC5zmSLNCWTx9Cir90Q5/VG6FSY1qyj4SSFyjXrJj4zw8WaOekXp4fAMcn9oY9dqvQng9zQnEB1MxaZ1i7SpBIUXVq3fEyECtGpa6pU4MkocvSZZAhIb2fmjm5MdFqiAET1KZUJq1pjFo5qbd/Deqyjnx5AyknpuPqrV7oLWTOkfefMIutBuzEvNa18RZ+bBlJS0RdQKw7FLepdxkDzD9tDr7trBDIFZ2C0bckSn4LVASvQnzr6VhxvkktJyyD7zGZV/e08+ePVuohuV4ldSwtDWKuW3X/goof7T9GfV0MbU6r28Ai9k9nNcNY/Z1vFiL0EDhJngM3cHq9d/CerciNayqQlUwoVsQ6xdYW35ibHWvWmzD4Hps2pHHbM9dKbyihh0r1LCqVaqihvUftYd1DteoYR/sYyzqsHA+TqVJSgmKGnZlHyfWcPwG2VfFhJHd2f556qqSK8vasRtrurHQiYeYT/slsq+khm0/YopwK+tqctWwTcawBZ0057Xmo4b18G3E/PxD2KUlbVhb799lX8bI5lRRw55Y0Fb4EVIur2NpN7ayWs2nMofq38m+shq21yjhvpgkbkZq2DOzzathh+5Qp3lHtHZn49u5s+QLq9mstqoKeeeDDLZZqGHHsZoOTsJPqGELabqE/zGaDthaXuY0XVJ4hIS2MKLptRvPR/UGs9AmMBAuzs6yr4pN4zvhy/fKyU/ApNCqmNHUDn0330X91pKShzcw7I3OwbYtRNNlwsVBpIvERcdmizlND5R9OVIu5tL0OM3RYZU5Ta/CafqEhrVRx0XljIkCEuXbtWk+/6vGf3BsCI5NaYL6HdbA002l6ROOpmLqxr3CnSIz75TGzLQU1OA0fUSQVs2bBUOOxFcfPqZOgUo03Rf7RwfDv/kc2Veit5Ty2VuMz4hNODEdKWc5f2TXAwN8pC3ICK0m70HH8ZK0cEJeuEppMWSmcZruj0jpTNxcZOhzIE06qyCavorT9NjDk+FdQ937b+GNTMy6lIJu0zYUqmHN4X9KDWtlmYpsG9qaMx2IP46AQD/EXlTl9Jlt/TGvYwBGbLkv+0jw8XKBj7cr9Jk3MLGRyu02GbIdDQdsREtXdxyIUqdLchDLe2MGfJwcZR8JVX+vjhmt/DBhj3QgjYQc0QN9vKg3q1zq0entcWpOJ0QM34EQTTxOHj7iykYa7B1VXYJX41HwDB2Kic18MOOQui6eUpXEQ/t4SocaKOjo9AWOTGmLFuPp1GYVG27q4OzJ409TbdOiDk3D4+Nz4N1kDPzqVJF9eVrq+HCZ3AfJfITw8VDjd6vXBG7ODbFnrHq6MeFqih5nk7JQ18tH9pGwobs9og5MgU/zKbKPhObLbohvZGWraliS0zNjjsG9XgQ6e6t78/k7uCPI0R1X0nQIbegq+4qeHk2HDuG9d5/f43JyaC85aQkjZ87EnaZlaajI249VaHs6nYQkNsDleF5Pp2286XSm54HJW4Mre66aA5ES08FGG//zejp941nx50LRllnQ3ns8fispfjGccuRXTlSeVJaE5/Z0+oa8gbAW9A1Kp1JH2q+mpiSjZKnSqhq2ZImCiU1qZFJlK4l8VoWbQqnwgqAgFU6gynhehZihLgWOn1CgCidQZcgVolQ4gT7/rJwrZVkgmKlwAsWvrSPtV0uUVBdn8m89RfNQUqPGcS7httgR8eYO1Yarp6cz+nrXRcCgHTi3YZTsy/27tUX3bu2REnccfQeoOyHXChyMWv794W7vjwPqiIp43ugS+KDaq4U6zCjo7uGMsFH75CcCsWUG9OrWBjH31KF2RRc/rO0ZiNrBI5B1W7U/C2vXCw3a9OKxxyOinjrs13MJRn2XAHR0rYdWQ1QF0pUkhqsZWejVNe+Gxys6+cK+sfFiB0LD9r2QnKOSoPNLe+HSqv5wrh8CX3/VzqBeQGc4+XbETX0WevduJ/sCjd3sEOFeCwtae8C1wWjZF1h+PhZLL8YgvGNPkWstLizpgWUXVUZWQb0gWjCiGuw9vbQScdci0dDNHp1DVfLmWKcRJwVhiLwRj/C26iyesJyhofefEJ1eJZHtVWLk/g6RzWgBI9E664yTyDwlqe+ybq80spxxaLsKtZovRecGPmjeXZ2rVbByaGsEj1R70Zymf2BRWzthOaO0XKLp2+7nYPVyWqCf13KmHlnOBGotZ05xyeuccCYqZImjon0vVKrdDbOa5285k3p+uvAjnJjaEGfmNINHny3o2kc6g4YgLGcWG1vOKHim5Yxmp3OynGlYLxjHJofBv4ba04ndJZFqwjL+vWRpESYh4excpFxaIixnuv+uLtZ8nuXMvpHGDB6BBtCZR9WFFKrlzEw0+1EdSVfdScfiayloOm4HLHmF047RBLH9CO3yRAvW/7/xd6gb/ywUkeZVwN+xWQMpZ2hEF3kkOb15i2m51rCuzn6spUYNa2QNmxkj+6oga1jX1kPlJ8ZWaqxhL0anCL+CWMN2bqaxti2ANaw5kDWsc0gb+cnYGvbAWdV6VGsNmy3+mljDdshHDXtL3AS01rAGvZonxRq2xzrNDgYcyRpr2KA/fpZ9SQ27WFjDzmupflOrhj0107wadsBWaXUQQWsNu32cusJFaw3r5unDbty4oVrDFtL0/w2azitc9HRLa9tsPMwpAXZnDSeMNO2ZgBGBKgdo5z8RNT3HINyvCTqHa+iujH1ze+FRZDf5CRjiWxujGjii60rVKII3OhyPy8bho0RHVWMGIl1XrlyFY/BUNA4Il305Mm6AZUqHx2dkqxYfNX9pBLufQzHI31ipQrwDUd7jh3keYjcIP8K2QcHYPaIhXCJIPatizsUsLDxsbPNHeHD9AhwqhmNAkLppABkrJOl0wqzj4E1VHGlt745Ozh7Y3D8I/k3UJc9kiUcxrzxK07CqwvTpvnFIPDIVdr+3RFU7VSXcaf5RdJ8t8UQn5D0DqbySHl5DOwcPrO5mvBnEvfgsMXW79rIa9+ruIdg8oCEe7xyDh6oWGtMvZGDCyST0W7LHiFwUqmFl/C+pYS3WrF7MDGnpsC33Gu8ymXgSk46yvPfblpUqI+ZhNFzr10e6dRl88A4fGoQvsH4d71W8IllOBqytSkLZcfPePdr6k6FocVu89YZmhyQLzl/Tj9N5z7WVjr+ijYTv3rmL0kWLI8OmLD58S54U4O2DNxNY5OiQmZHK45ImdBIf3hPvkgyl8Mbb5VDcVmpItGMmfb5oEQOK8H907BXhycMnuUoZvW1JvPe6xKgZrHh47m+j18HSoojoxbSbYsyDWyhmUxRJrAw++kA1FE3RMxSxtkARlgILS0nJkR77SMSdnG6Nz77+LPfokCTO6NMIRptOWqYmwbKYlNe02Mf8W3xEStchmef/ozcl/2QDE52iuDg+XGRPpCUj9j6srIsgKaMI3vlAnQF9lKhDyWJFUKpoJhe9JCbYkB5H+nRkJGfhrU8+R6qclphEPY87B0VLF8EH5UugXLk3xZkyuT39WaBR4GCaAXM3RmKKZx3Y2pQRLUYBDR0kAbwqnPjfCSqL48ePQzmsh6CIQq8q6GAf4t5p6zhCgSq9VDn1HFYFKQmq2dOrtAfb3w1q3NqDAwnKwX2vKpKSpLoqX17abPBPn+FSiJeLa9eu4eTJk/j111/x1VdfYcWKFfjmm2+Em3D9+nX85z//EW5zoEaoPbCQoD3ajEBkhMIJEk0T7MrJh4X456DdCp1Og6KGoICOHnsWzE3YKI2A4qL3ykmQFhVaTGfv2BgwKMQOvdadQVqWnhP90ojlDFGaTQkMt5uMQWd7Q5eTg9F2H0DHrJCQyRCVmsmZFgMOXH+EMuXKcybEAj9FXcCl978X+8dOq/cJnnCuhmZ9UnmcafocGDj3tPhCLOgQCRYdi8w3ysGQw1k2zjy1/L400njcRaZ0xRmPnjx8No4/TEW6jgtkPMEsmw4RkpgemgpW3MQ0SXd+EUPH78QM0WmItjbWKMYZHAqTqefMkS5bTHfSIgQKI7g/C4qAh+dps+CcFs0C0juKy8DD6g3yb3j+aQ6a/hHnR98hUFhbGyt8+V5Z/PLJW4iOT8X+Sw+RmMKFSEoThRMXRao8S27xnE174iQjOyMRObp0Hje9lCFliBzSJf9G/E4803s5HPnQnX5v9F4OwxNd9Zv3cfP2bViV/Nmln40+FTF3DuAJF6FySryJB0mZyOBVd/lXZwReWoh0zmHaWusF99n46xv4uuRVvJt8Hsui30UMbcNgYwu7FU2xtUxvRH7jjiXJbvj+nXJITM/B9K1jeLmmIdWqAuIzdLgen4mPBs6B889vw/3zctjNyQ2zoErNRuBXZZE4pBXcuvfA0otxyOIigQUv0K6fF8XbWWk4k2UFPW88NCev5+8MdPHKoIZD0oM1r2Bbayt+t+AVxUQDTs408LsBWZyj59UmREcKZ817Ad0t+bep4rJ5Qel4Q8vIzEY6/00G/00mb3A6XuniO5yE05HeFC81BrooHfTtLB7uYWwqTt18whu4Aa4VP8EbZYvjzpMk6Pg7mreXLumob6OLD78GXRay9ZncrUf/Rr/h/JWnSNXpkcO/RY0temNfjFi4F3vGNcBr1qk4eDkG3Ty/xr5LT0ScVHZI5W6rYiI8XZsmtsFn77+J4Hp/IHL3SR5XDq7feQBdVjosrXmmL1i8g+lBl3FG9z5ieQulXmTFW/7An3T44nU+7PNIyvDR4NiDLLCspxh7+VesK+LFezwvmCwdL9BsDHH+AEW/GIp7+JhXVg5iUrNwIyELkad2od3iYaLgdFRAsji1bdJm6DN1PHMGJGdk4eijZJyv9SEYF6MIMWn0LhvWvEqaDdsqeg5VD4k11rzn2/IKK17ECuWKcdGwZFG8xu82vFVSI9DLxxsU4WGK8AZA8+ZUsVSIVIlUqclpWUjio1UyT2cK/1Z6Bq9gGo1Er6bRhHoOXaLjyG7pUCL6R91H9FoqdBGANxz+7Xu8omdsPY9HvBG0c/0Fn79fnn+bf136ifEloHngt96zjiOGdp/KfQ+8VZeUOQzVW87E2OOSJQ2JixRvZoykxMq0UBhpC6wa2RxJKRkYOGM9Lt+OksVWBusiJVC8RClYuA9exS5FJaBcaRtEJ/AhiYew5GN/mddeh74oD8Bl6HfK5iA23QY/ffCaGP5suUxZvAinEfy+48IdlCxTjleE1NN4GaMov/eq/A4si9iKoZ6GWvqwFX/Zc+dtMQKJVs8Li3pKDg/1xWvFRA8tQhXKI6N07rsVx5+lgk7iowQvUwEbHoZ7CnlcT56i4PkL/kfcyUkfkZ+Vd7kQz+TFez7dxYP8So5LVCQ9iwflTu9o3Zx4IftJQ7zyXoC+zV+U5g0x3OlbnL0Vg52nb8tp0oTlV45BB5aZguzMZOTwXsh/LKIQccjDtoDipkdKgxSR5M/v5BS/VfxoXMuNgx6z8cU3PyL5yU1YfNLJUQQvRCEK8d+LPGz+7g4z0cWxIU70IBN1FT98+CUfOIjU5fDRV5XuXitZFuVKlBbvCFYaE63ebsZr/gvx/4uv3v0EZYuXxuTgnhjr3wUdHENQvmQZUYfEk57ptwpxqYloWdsffd2MjXQLUTCsajEWC8OHouIn36Fbvcb45t1PUaZYScHemSKLU/LYVNWI2RwyOE+fxfn5/JDKOYD1bfNa8ynI5vVKfVLpjwoKKXohCvE/gBfq6Jn6LFwZsE5+ejZoRPt1sL/8VIhCFOKvIoYMISSNy3NBFP0NjYGMVbk/PlPtdjh2dJqJCq+/J1hwYkcuPVLniYnda1VLWs0aMLMrDt8+h/+89SH2XT8p1H6Lj21C5U9+EO/pQzMOrBJuu68qwdamCCYF9YD3b3UQWsUdm87vM8uitLYPRHpWBhr84Yq3y7yGifw3dl9Vxu4rx+H0XRUhJgz0aI0Fh9ahS91GOHY77yTE1o7T4f5TbRy4cQZb2k/F6XuXRDzbLh3i/nYI+aM+dl5WT2hQEFrFDeHVvVH/p1rYcv4AVrQYjZUnVNNuBXMaD4LDN7/j+w++wM2n9wXLVtK2OEJ5mnddOSaHUkH5/uC1d/BbhW+Fkiqgcl0cvml8zCmhK8/PLx99LfJk93UlhFRxha2VDRLSkxHM0xyTEo+Wdn7Ye/UkJgR3x3vl3uRilA1CqroKP17ovHwd8CNP19fvfYJv3vsUv3z8DfwqOeEir0dK5+VHtzDQsxVO3LmET9/6AM1q+Qolz7041TaiEK8m0uWNonz/qItqX/+GU7cuYnnHCajzQ1UcuHIS75Z/E1t6z8X4TfNgw9tNCY2pQyFFL0Qh/iX4KxQ9j80MTbNTIFNhnqbi9+7di2rVtKeV/TlQYk3j/6fxKqbpVQRZ2JUta7yvKJllmDZA4vDIXufPwlycOp0096o9kFRr9qO8V/CsdwSaKqT5VKr2qPgMfPB6cTEFSIiNjRU22o0aNRLWn7QFV+vW6smDfwcou2QUkKlXjfBo+6/XXntNfvrzsOrevbtg3alQY6JjkJqcKmba9Vl6FCkqFdTKQ3ew+dQjhLlUFBPimzZtwtatW4XxFpm+vmgHoW+VLl0ax05ewH8+ryDMaVITM/HGm+Vw50E83nvndbHH2ItcomHYFkUGs0G5kkXzvKd9y+i7dMzRjagkvFlGsrMmVpoWkCtZ0Ov1WL58Oc6ePYsffvhBGJ+TyS8VOO3CRPZKdJo9XWSwT4Zn1BDInywjqQHm18DJMvHWvUdIScvA26+XRZZOn8egjQba06dP5y5AUAbegkAp15MXbuLzCh/kKYOnj3ge3n7xslUu6ry0RMbU3HnNmjX45Zdf4Dl0F1YevocGdl9i5cqV+RrzXb58GXcfPMaDxwl4ksbwNM0KG1fOw88//yyHAFavXo3YVAOeZtriUXwmPn23HPr374+qVauKTqt0Ys8hO+FZ+UMcufYUd3l8e3bvxI/fSgaFZAi4bdtWxGSXR9lSxZAwrCVK1nKjUUi8T0/PwN07t1G+bClYW5L1jF7kk8pbySe19VmzZglT4rFjx+LQoUNISEjAiRMnxGBA7WLatGliKdLChQtRpUoV8XuqCwUd55/BketxOLF5vvj94cOHxaJRrRXx+I3X4fBrBVhxEZfSQO2VQObL2hUqfxa5FJ0S9jRK2tmQKvSD9z8Qflk50sZ+1AHI/2WA4n3ZptKUNuoU+SE5OVkUHnUsxSqUKpPSQgahdH9eh6L4Dx48mNuRibJRBSsj7vNWvNLqXGrA9vb2Yu0epYUuxYKV7nRR+uhZadBKpT8Pf0e5akGNLiYmJg9FX7t2LUJCQuA+eCfW9rTHnDlzBCWkMjeHq1evIj0rB9lWRUT5xdy/LgZVLZYtWyY6Q7VqVfEwQYc3S6j1o6Xo1NGobR49ehTu7ppzejnWr1+P4GBpuX0K/43YbJmmf3MkikkGp7HxibCxLYZSxSRjUSJe1JaoE7/++utinSWB+oBpvl8ET24m463PSotlAkQQtH3J2tICniMPYk2XqkjJMKBYEXXwf1kU3ay5OzUyBdTwqMCyMjPw0S9OqPhpGUE9W7VqhRYtWmDLli2iQAIDpe3flAb7LBSkU/1/41VM06sIc6y7Fop1NYE6YH4gazsbzklp2dSCQtvR/woorTRo08Bqmlalo9+JN2DIkmNw+zhBDAwkutKgRB3//wMvnXWnkYsqkDousSZkbk/PRMXoFK9vvvkW75WXWDYajZycnEQCKlWqhO+++074EwrSWahTEbp27Spkn3LlpGWJVHj0PWW0Cw8PF2n58ccf81Br2syTqAGxV0TxiPLRAEPhKA10J+rWY8R01Kz8Y+57wo4dO8RaUKpgqmz6npImospEuSjv1AjoPaWBqCulj35Dz/RN+jZVBLFW7WcfQ+UKJZDKf0/Pm08+wBvFmWiUCutFnYTYf4qHqLuHhwcqVKggKJeSFko7XSQyUDhi9Wg1OZUT5YEa27vvvivyR/lR0q9g2NorMORY4Zv3ikKfbSHiVd5THubPn4+ffvpJPNPv6aLBWcn/xI2XuaxakotSsbncwaVLl8R74laUPUNIdCN2lkQFIgT79u0TbYjYV+qEM2fOFJ2C6mnjxo34/vvvRRxE5RcsWAArnq53Odd48eJFISpRnikdFLdCaEh8otWBH3zwgfje559/LvwVToe+s2TJEnz77bfo16+fSN+uXbtyuQNKG22XRWVO9XX7trSom343fvx48VsqV2LJqY2NGzdO1D/lS9kDpFwxS7hW/FCIIX/88Ydoc1SmBQXl+dSpU2IL5kGDBqFmzZqYOnUq5s6di3r16onvUftfsWIFzpw5I8pj8+bNgityc3N7+ay7Am1Hy0WOAVnnJ2LyboYOHToIGaty5cro0qWLKMjIyEicP38eLVu2xOTJkzFw4EDRoCjhI0aMEGwcyXDEARAo8wUZEP4MlPRbWUm7ExGys1W20PLKFVjwhkLIpgYv5/XPpulFRlz6BjVQgjl2nCqZGu1fRU7qQ1iW+pCPuib1+AwUNP8KRac2QDK1tq1Q2ZPegjoSiUM0iFCc1DEUinnnzh3RkWlwo7KgAYLaEv1WCUNtx8XFRaylpjZGHZFA36Iw5ig6DXj5cRDPekcw916h6LqDZ8BiE2DrXlvoCAYMGIDevXsLjpbypbDhyuBkDlRW1EZo4KSyo/BU3vRNGvQaN24s4hwyZIgIrxAxev+3su5/N/7Ojv5n8Sqm6VXE81h3LWhHD+JYtIPBi+DBgweCmpviZbHuz4LS0f9pvHTWPT/QSEsdgNiy/fv3Y8OGDahRo4ZgzYitpJGbNKzazRjyA7FlxA5Tp/qzIG0nZZzYb2JjSSP+8ccfy29fHDSaK3l8GaC8EatKogGxsdRgiDWbPXu2UMTQZlEUpqCdpSDQsuf5gfJJlILqkFhf2kCDWEpyE/v4vMZ04MABwX5SJ6N6LAgoj0q53r17V+SflGbnzp0Ty++pjJ7Flua3v4PCuj8PVM50LVq0CFc4J0fabuIsCwKFdX9RjBkzRnyLZk1u3LghKLadnZ2g2MS2vyj+LOtOnBOVvbK1v9g5TrgKUYhC/NdC7CxE8sXLOqlHu82UApo/JmrwskAjpaKYKUQhCpE/yN6DdCWioxN78+Zbb+HJ7kl4x661mG98ETJPrK8CpaPTXKnSuUmuI809IT+5i7SrJHcRy2PKRpPBAilsFEXVrVu3hGb0ZbHbhSjEfxuoT5IISbuTUT8RHZ08X9bmy+YoOnV0Zfuzl4FCil6IQhQMpFsTWn5zm4IShX8RFFLWvw4q81elHAvTYh6vUlpeFEZWKDSPS1pxMnM0vU4emYt1N5/m8TdHwQnNO3YS+2qZgn5jiqJFU82GJZgbdEbPPY7BwePkJxX5VUJYm055t9LhIA14XlihQ8eOstsYWhFFwbgZx+Fcu638pMJcuqW4OyDeKq8WlbSk5rDqonkzUnNpISRY5z37O7+wdu7qyQ1amN/C2gLJNnnjJpibQ95x6SxaDV8s9pPTwvx8swWyixjQrwMd2G8Mc2kpak0nFFnCoohqhafAXF6fnFuKRecey08q8iuXlOLFMCRsovykwnwdWaOlX23ZbQxzbcDCqggij6knLCkw316oZC7LLmOYa7tFijNYWljBhmeLjKzIQEdZM2Fx7tw5o95RzMYWn38lydMFQUpGGkrYmm8A5kAWd8p20y8b1NHzKzBzILbmVTkv5u84o+XPIj89yj+BVykt1HnIKvFVwLPaLk2X0g7hylQiEWNL6hh0Pbq7U9xfpKMQaNMCl95bcDreEo5dN2D5pN7oFuYFS/YQ17Klo1eNLitp3lq5Wsw5gxgezsDdzi3nGb2jK+dmJBa1qQp2ewNWdKmT69+4WiX0X3LKKCxdVZrMxcbbwO+hM7Bg9jiMDKuN5IuRSL21Pk9YCwvjZ0vLHFxb1B4dQvzwYMcYk3f8ij2OnYNcYBl/GnuHe6Cnb3UwQ6Z4F9hgbJ7wlT2HYsbJTPzuPhCTj6bjSqrkn3J9a56wBAvFLd+zYrahrnMD6OL354bLvXQPcHZOBCz1Ubi4qCX6NnHg/jpErRuAJj6eecLXcumAAVueok69Nui9PgprLydh9uAmyNFn5H5XuQhZsjtN3CWT4kNxlDTJbXxl4v62Qfyuw6PdIzG1Ey+jnCxcz7RElJk24O/eBK3nnEWIZ0M0n3ESXV19eJtxQPvxKxCbZRw/4ansjhJ3CxzVWWKYYzW08XYyCqtcSRcXi3vqtVW80acLd3bCUbjbexiFo6tzcBDChq5Dz9AABHZoDbvfK+a+u6E3Dku4mGUh3KfTAZ96QVh99B7aOvmgfbDaNrVXdsxhcWeJp7Fq1QrhXnbDEu1q1DYKR9fktn4I6TgWszr6o2G7cLhV/gZXEzJhZ98PSy8ZjMJSP938UGp7a++kiXv7aacxdn8iz7N6+qoCszK6Qu4LgqS0FJQpUfAVUy/L0sccXpSiv0rnQr1KlOtVOqPqv/28rD+LZ7Vdoug062VE0YWLo+ekdaqcnHML9QLG8vsD1PUdhX2rRqNJ7yU4OKkVFl80lrGJbW/qFIDM7Bto4eiLZP1ZeLdfjr1Tu+Fzh5ZyKC0ssG/POvzu0pjfNyLMuz1ibq1C66n7se+gej52LlgM6tfvxe+JcK3fHfu2zEFo83G4tqEf9l+4JwdS0cmxHpJ42K5Ozkgw3EO9oInYt3QoIjdpz+RWsWnPXtR1dMG6PfvQzDmYD1xHENBzLRb1VE8TVpEOf5fWyGA6BLm0xL7dkQj174aY83Ox77R6yqCCoe6OeJRjwEgvRzzMjoOLax/s2zgd735aQw5hjIXb96GhcxXM3bYPneu4IMlwE/Ubz8T6ceY2PGBo6RWOmxnZaOvbBFv27EF4/UZ5zt1WMLuxCy5lAwuauuKCIRm+Lu2wb+dyfPLB97nnqGkxYd0+9PWphDGR+zDU1RFPsp+irtcQ7Fpg3pCyf1gj7Livw5DGDbF45z60q+OOZJaKncfybpm1vlcg9sRnYcvAUOyITUAzzwjs3LMNTfwCeNnKgTTot2gf5jSvjt7z9mF2WD1c5+n35BzKwfmd5BDGmNauMaYcS8DsTk0waf0+9K/niON75sOtnXRatBaHprXFokuxODm/M+aee4TeIQ2xchcvfz9nxJgxNmw/YQe2D/RA27FbsKG7Pw6mJKGRWzME/l5BDmGM1QNboFPkHawb2hoDF+/DlEAn3NKl4NCBA3IIFVc3DcWwLddxf89YDFx/CZPbNMaMzfvQo/cUxJgpl4g+y3F+Xms06bEIR6a2wfIbT9A1sDGOH8nbj3IpeomSJZGWKu1J9SIUXVnmV1AUUnTzKKTo5lFI0c3jeW2XzJvNUnTTESZVHkFS+Kh24cJ5nDh+nD+ZGVY4shIfceqfBV1ylHimtWHHT1+Tf5MXx4+fwJ0HUeKe/PiW8KOYL5xVz5LXIl7eBSg2MwfHT5zBk1uXkBh9Gyeu59U85mTG8r8GsCwuUHKk8ev4yYv5poX8799/IO6ZCdI5uUQVyRbcHKKSdYICPkrK4mk5icRHN8RJmMcvmdHI5pDGnAfmlI1A+Th+4iwunKIzdvPi1InjiLp/F6f5PTtD4pxI2sov7Xdj0pDFqfTtJykiTHrcff4tnj75vTHopGGCtGouOkUv0n/p0gWzFP0cT8PTh3dw/iT/drak+U/iBZPfiWDXHsQjVcdw9V6cyIchlTZsyJG/ZgolhdL9XmwaT/8JXLx0EZlmWJJLPA0J0Xdx+RSVg5SPp+nZ0KdJdWyKCzeiEc/fn78WJfIBvbSXelQ8tYZn4/rDBJzkv7lw6RKSeHszxY0zJ5Aa8wA3z1IdSol9EJ/J82y+Tk9fvIsnKTqcOn9H5IO4QqoDpTaehYs3H+MM1YOZjUQJ9y6dRmbiYzy4fIY/SZV4MyoJRw8dFG4jEEUX15V90p1fjOWwEVvoePYcNnj9bWZfswFr51aPZSefZdGZymHyEvR6Pds1pTMPydi+md35PZstOJnOHGvVYHUcHaVAGsTGxjLHOvbCXaeOA1vUO5y7ktnOuzrm6j1E+Juiy7wT4t5h1mHm6FCLDWnow7IeHGFJBuGdi5ycHHZhzVBx3P3VDSNFmkZte8Qc7aozQ9w1EUYLPtIx+zp1hNvOoQ7bPrEjdxnY8vOZzN6+g/A3RcTIdeLeeOhKkY/ZXRoyfdItFqWnrxkj+vAsHhtjMSfmiXu3had5+muyht4O4r0W9+/f59+UysuB38+tHMzTn8Mm7Y1ldjWaCH9TBHWbIu4BnceLfGwY1ZYZdDFswzX1qH4F6dfXMR1PYtbtTYzeNh2zkaffjrv04r0Wd+/eZc61pXKpx++PDkwXZdp35WXWxec34W8Kz6a9xN29cVdmx9N/fGFfUf7Dt1N7Mob+6QGWbMhh+tgjLIFHHNxzOnPgbWFoK3c5hApKi0dNqbw8aziwtKtrRIpbT97F6tjlDU+o69dY3J29Q3g+HNmdnRN4+tNZ42kHhL8WhpSL7EFGNstOu8Lupmczr+Z9WW0HRzarp78cQgXnulhwLanthto7MP3j/SyVZzK0/4LcNm0Kh7qu0t2pLnOrWYclnl/GDDk61mn2EeGvRY7+ATsXq2c5hih2KkbP6gVE8LbryLaMbiqHUEFtt039usLdwcOFZaecZ494Bfu2HcbsHZzYyZMnxTsC9encRS0Ky0v3F7F7VzYuKCj+zum1F8WrNL32KrGFhay7ebxKU6DParu08o5W0Bmx7rzDC9l2/5M0YSpHHRcPN6BFvdqc3G9Fm3o10KhxALotOo+RgV5oP9+YvabfVqs/FLc4L1LVqT9OH1yMBl6hnGc+KYcwBpeiZZeE+m2X4vDiAQhq1h/bBteVfTVIPI4+nlU433gag/xpmZ8BzWedQuzjKEw8YGwEQWn5o1JrHI0H/vi1OQ6f3YFm9SnOvAYKBB7cCLU9R+D07lkI8m0M3Zm8ihtk3cG0cF4uunuY09JJeHl2X4fHSY/RftkV8ayF3Q8BWH8PqPO9HzZzlq+XVy3um4EEM3sgUNoV0xg6SrdGlXY4fmoTmrjURcrOntILIyRhQ18f/sNkbBsibePlEDQJd1Jj4TkqL+vm96sbZpzRIbiSK+YdPo/JTeyFf2I+3OxNuWyucO7V6edg7Dx7BJ3qV+d89CzphREMOD2bFIYGXFzYUYhL1Wt3w9mkJPzRYYUIoUXHOq4YsOUhetRzw7ANJ7C2t5fwf/zEjAzBcUCeLdrNIw6q6I5lJ85hVHANLsvtll6Y4MnOEeKecGA8SKCy/7URdnFJKGLSHuGvxcQwH7SeeQQzmvqi44ztODG9hWDIL95IgrSDogqqo6VcOiLMv2VAV0dXjNt+Bks7unCffJjx6yul+931OMyDeP/iiRX3zcgnHOv7NkRYvyXYPqQJmvSbx7vfUJAwnH5rrRRAA0rL8AOSeDdgVxQmNfRDj4X7sH9cI4QOnCz8tbC4ceMGo+2BaBSgO11ff/21/Pr5oA++iAKMdlb5/9pv63lQtkV6FfBn1z//HaDpmWdtcvn/iVcpLa9SHT2r7dIadtqyS0vRZRk9mvXoP4hFyzJ67O4RbELzP1jC/rFsattabOTglmzr3TTWKiyYBQ5dxfu2CpLR3QdvZ0e4KFav72Y2bWgb1rM5l530sXIIY8TFJ8ouCe0WnWMTuwezxs0iWGXXLrKvCt2FxWxFt5pMf3kFW9dfkkmmHn7MLqyYxg48Eo+5IBm9WpsFbOVlPavSbDYbP6YfG9+GZM0s1rF5QymQBtHRj2WXBL8Ru9m0Qc1Zx8b12a8OkpxnhIf72b4xnlzoOcKOTA4SXt1XXWGPnt5nIzbn1QFUDhrBxh9IYJUDBrOBY8ey5T1JBs9hHZer8pMCktG1cOy0lE0a1YMNjajFjo7yln01SLnFLi1uw1jqXXZ1ZWfhFTLhIDtxbC8buS9BPGtR3bsD67bmNqvt1YZ1GDmV7R3jI/xnDcuriyC5WJHyM/hVq9EYNnTcCDa3XVUuf7tIL4yQyh7tGsWzlsai908SPvV6RrJddxk7dCdNPGvh6dOQNZl2kPn7hbDwQVPZhUWthP+G6X3EXQtKi9KSnvDLMbAr6zZmCtsy0InVd8yr6yAkX1oj7qnXNwl5vlazKWzhkcssZOwe4a9FqxBfFjBwMesQ5s1Ceo5hD3YMF/7HV40Udy1IRr8qZ+d8Sg4LCIxgzYdOZydnNGR+LrWkFybIfnpausddYvH87hDch43YfpF5d5sr/LUY2dqd+XcczCa082ChHXqzpPMrhH/fht3EXQsSuXc8oNphbNPtVNamYRAL6zOe3V7fhw0ZOqxQRteiUEY3j0IZ3Tz+K2T0yMGhuTJ6xompGB70BzJPz8LoBr8j2FM6/rhLYDAixu4QbgX02zodI3E2gcu4rVcgcuZAdG7gzUeAuzhvbj8+C+NBofHko1g6uCXCm7TBpXl5F4dk316Huc3+QM7dzVjc3k74jdgjydytZxifc0ZpqRQwBZvvMlT0noDli6ZiaCjJoilSABPw4Eao3209Iqf0RpdwR7j++qHsq0HcCWzu68yFvzPYMcRDeLWcewaJ/O7XbY141qKiU1/MOZOFSnV6YsbipZjdkmR0/t2UvNMllHZlMocmnWqEzsSqBePRz7862PVF0gstdA9xclojQB+FM3Ol+vHqvx03uBzr6J93QUYtu5YYsiMOdeyaYdi8SGzsU0/4h3XqhVgzIqM0IchleH5Vcx2IeUsWYnLD3/mTLKQaIQO3N/bl90zc2z5ETPTUbroQB7mQG1TJT4TQIqBuKNovuIiw+g3QddJqHJ8SJvy9W/fG7eS8jUbRsJC87ezUFmMWrsGqTrXgFRQuvTBB/Nm54p58aanQF1TzGoEV1xma/VpH+GvRLSAATUZsRJ8Gfmg5eB5urpX0IXXDe+PUI6UUJFAdnZT1BYdTGELrN0Kv6ZHYP9qH+5if6jM8lgy1cuKOgCaD7Z07Y9zBNOx6mNdMdXobf4R2noB5HQIQ0XkkYk/OElPVhFsmc6aUljV3JQXLsuvJ6B7UAG1GLMalZR2QZUa8+MsmsIUGMy8HhQYz5vEqpeW/wATWApPnLIZlbh95Ap8OpC2Mh1fbpWge4ImgsD64HDkQ2+7lXTbZy9sLhuzL6Ovjwcf02wgftR/j2oRg1PjxcggtLDB+7ED8p4o3xo8bgtZeoUh5ugf911zAt87mRugUuIWRFjEDbg3GY/zwzgjzb4+T85pi4rq8J5eOCXbjaYjDhFA3pCMWfp3WYHzPCJT8zFEOYYyh48ahcsUqGDR2PHp6eSMz+wpaTT6MyZPMHTavh4fvAKSxHHh698H4Mf3R3Lsxbp9ZjOEb82rdF7byQgL/zbL23jxFaXBvNA3jh7THlGEd5BDG6D5yPDwrf4UuI8ZjdKArz/FjBPXaiC9+qi6HMEagdwdcTWUI9m6H4ePGoouXH+KjtqDjzLwnxW4dECoo466hjXCXl5C73yCMH90LJUt/Ar0ZZXebgePRweEztOw/HgtaeCIJyfBoPh+juzSUQxijqU9TbLitQwvfJugxajyG+rkJatRiQd5llsdmtMf5dANOze+Ck2npCPDqhNHjRqJV056y2YcxmnQbj0lB36JR5/HY2qcBonj63QJHYfyANnIIY3QK5G3vQBy6BTdA20HjMbOJG1IM1+DRYo4cQsWVDUOw7UEKbu0YjfV34hHu3RR9x1C7NZcSoEHLUdjQtSaCmw/HsaltcFGfCV/vboi/uEQOYYwBjYMQsfQGBocHI7z7eKzr5o8YwyPU9ZO2dtbi4Ym5mHMiCrEXlmDq4QfoGBCKjkPHo03jNrkzMloENeyHU1NDEBTaG1fXD8aO6GQ09G6F2bPzzozkUnTaxol2+CQUUvT/fxRSdPMopOjm8adNYKOjzG0gkYPklBQkJachOSlJ9jMDxoU83sloHlVBUkomMtONZRwFScnJ0OsN4s6yVSPJtAxzQr06tpIMm5SciuysdBh0WUhON2dgSaHoF6r5YlJKOlKSzac/mfvTRvl0B1O/TxtamgPlUOSU/xHpN9D8qZLCZ4NCUfrTUsyNz5x34Wkw8LRIaVXTn5yaV54j6HgQKnYygxXnnOVwGsrrItnMMkVTkMiXlGxed0FI42nINujFXQuWY34OOEOfAzqINIMnSko//0K2npe9+TagBeUjv3PaCOkpUloy+F0BpV/UmRmkZRrEqaip/J4qwhSsfgiZPB+iTWSYL5vM1GTkZBuQxe8KiCPKryxT0nUw8LQkp2WJfLwI0rKk9Gdnmi9DXXoK7z8Gnlb1fRZvmNSx84AoenT0TfYwLoH9VMlVNoHNZM2mHOP3NPY0i7E6VX5gPlVrs5Q7m9m52Ezur4Km1+Z1DhDTGIu7B/N7Guu35h5z/uN7VtvJWQqkAZnAOjnWFm5HRzs2JNSN6bMesNnHYliNGhHC3xgG5tc3Uty9ey5nzg5VWDNnR5Z4ZRt7mGZsjkvTa9tGNeOpZ2z3hJb8rmMtpp1kzjV/Zs5186aFZhxq15HMTms6OLE5Hfx5+pPZ0M2PWPWfvxb+xshhLq0mClfdZqOZM89H34D6LOnBMbbyQpLw1+Lskp4shSfx0sq+LIVls4ABG5iz/e/M3zWvuSRNr1Wzk9JYrbYz2zI8gmXxf+3nXWR2X78m/E1RJ1iadnEI7MTzUYdNbeXDMrIesn0x6cJfi4e7xrE4XpfR+yez+Oxs5tJmCnOuU5M19s5rpkxTWtWqOQl3tapO7MyC7rxWDSxkxE5Wu3Le8AR79zBxt6sfJPIR2b8h0+Uki3Zhirhzi9ndVD2Lv7SC3UrXM8fQnszB0YH1CJK+qQWlpUYlaRqtxm/27MGOMSyRl6V757msWe03hb8p7Bykcqxt58CqVXdiR2Z2YGk5jPlPojZtjOS729nJJxks5cEuduxpBrP3aMyq2TuxwRH1hQmvFjS95vCrNI3m9FstFndmIXvIe5ZT40Gsv18F4W8Ku+qVxd2+WkVWvXIddmvDUJbIC6VmD+NpakJG/Cm2+VoSy0w8x9ZdTWJ2dVxYtZrOLI639fsmBUlt16uK1I98q/G+eXcrO5uQxRx8W7I6zvXMT69pp9booqNwCgrS1NOi94KicHrNPF4ltpAOevjwQzOzDv8AXqW0/Fum18hgho6Byju9lpMJnXUR9BuwVsjc2deXoYdHNR5Eh0ecCzQcGY3w4evQ19sHrWccET9WQB29etA0XE0DqvhMxIEN09DcL4DzVlfRo02oHEoFU6UFAZ8+W7B9Sjc0jOiO6M15FRTsyV6MDf4dLOYgJjeWTrrosvoaUpIS0Wz8fvGsgPJSsXYf7HvC8Fv1Hti5ZzW6edOUChmV5oWQNjSwC5uFA6vHIYKnv0eYZOJqhLQrWNbenvOS17G6mzQ9FTR8L56mJsKn7WLxrMUfvzXHius5qPZrOFbt2YXRIdI69FndJJNPLSjtiuBAjHdVxwHYu3MpOnjw78UbT2kK5MRg36hAfo/D4QnS9JRzi8W4xdl279F51yPXqxiACUfT4V7JH9O2HsLidtJUU1jz3uKuBaVFOiyYD0D8qvl7K2zYuw2Dfavi2k3poEJj6HB1eRd+1+NWZC/BVld1HYET0deQpEoguYiw80avyDto7eiNgcv2Yvdw3l44mgaZaS88Lcp6OTK+dv89GHN3HsTsiBq4fENa+WiKhKOSCWjq6VkgI9Hq1Tpg4/0s/GRmn8EhAT5oOXkvRof6ov2Etbi8WFKU1uq0CQ9M2gelZRvNN3Ksfwq0cPDBiDUHsKmvB05evSG9MMXDrdL96W6x+1vdSmGYvWolBtbKu1/fss7BaNRrDiJ7hqBpr2mIPThBKOF+CZiK8yYWtpSW6RckcWHCyXgMDfJH1xlbcGpWc+y5dlf4a2Fx/fp1RhPsykWjgfZ01OeBPvgiCrCCHqfzZ/CiaSk0xzUPagPKUT7/NF6ltLxKdfSstktlRlNsZk1g78fGsZlNGwl+Pmb3CDapVRXeb7hsx8W99ZM6s21301hLMoEdtlL4KyAZ3WPIdnb4EWP1+m1hU4e0Zr1bunOROp7tyCsq5jWBXXyOTegWxJq0aMKCRmyVfVXozi9mq3vVYnouz20YVE/4TTvy2KzsRzJ69bYL2MpLela1+Ww2bnRfNrE9mcCaC53XBNZ/5B42dWBz1jnchS3rlFemZw/2sYPjvbnQc5gdm9ZAeHVffYWlpiaxh8kma2Y5KgePYOP2J7DKgYNZ/zFj2Mo+JIPmsPah9aUAGuQxge28jE0c2Z0Nb1adrRzRXPbVIOUWu7y0nTCBvb5GktVDJx5i1+MM7GYMF8ZNUN2nA+u65pYwgW0/Ygo7MN5X+C/pnNekVWsCS/qOWo3HsCFjhrP5HauxTTN6Si+MkMqi94wVJrBPDkpLZ+v1WsvW79rKOq26I5618PBtxJpMO8D8/MkEdgq7tKSN/CYvKC1xsluYwAZ1Y11HT2bbhruy7duN26KClMvSUuK0G1tFzddqPoUtOPqUOVT/Xvhr0SqUTGAXsQ5hXiyk12jJlJfj55rN2W2T9ksy+jXZBPYCmcAGRbBmQ6axM3ObsJ078rZdQvbTc+KeE39VMoFt0Jf13xrFAvpJadSCTGADOg1i49u5s7COvVjyhdXym7wgkXunbAK7WTaBDRiyjI3aG8+yeO0VyugaFMro5lEoo5vHv15G530VKF4MRVP2Chldd24OBvlVFYFovxZl2qynXyBaTjHee406ul3zpaDtx2s0XoBti0ehQ5Af56NvYU5vMg00hiKjc+Ir7iGjD2DtqPYIj+iIeys6Cz8tch5swfTGf4A92om5LaX9swduvwevTyugVrPp4lkB5aWi22jsfMjwa93h2LB2PgYEkSyajM3jGkuBNODBBSgPBKc2K7B13mC0DvCF4aQZY5+ks1jX3ZFHdxGb+7kJr/BpJxD41eeoaMYAomKNLlh8yYDKXEZctG4dpoVLJrD1fX3yGOVS2ik5dBwWybjVvMdj8+qZGNioGqp/a6ZxZUfj6EQu0xqe4OSMCOHl1m0DbqYx+Lj0EM9a2FdtgtH7k+BctSHGr9qGyG7KkuC8MjelhWRDSgtpN6rZ98CKdasxPozSb7xnoIRM3Fzbi9+zcG/zAOFTI3gGjvCgkpGmMUIcAtFtxXU0cQ5AnzmbcXh8iPAP7rsZj8zIomT6ymkiSAquV7MppkZuxdI2pK+RdjQyRQKXzaksUy4szDXlJcSa0Rf09vND8/E7MCjYF+1GLcP1Vd2wpG1N1Gi0AGdMVDuUliMZUlr28gps5BSMQQu3YvdQ0rkoxqrGYI938/DcEXdQNR5+ugtzm0r9S4u5bQPQqPt0LO0chObdxyPu2DSxQ4+jRy9svGs8rUlpWXZbJAbzr6SgT0AgWkzcjfFH0mFhRtQpNIEtNJjJg0KDGfP415vAWlqmY8CESER2Is0pIRnNxtAecvEIbN0dEQ1d4e8SjEdHZ+JUbF5jjHFNvJGjv4RJTb057X+K3suuIry+K8p/bd7sNKJJMD7/wwsR4SHoGeCNzJTzmH74ASr8ZkbTzalFULfV/K5HQKdliAjzQribv3hz1HRnAI4lnQN4GmKxonsQH2NT0GL8IUT4uspv8yIkPByVfvsDwU0iMLaRN//KIwxafx0tmzeVQ2iRDa+IqWI/Pa/GE3g+AtGFU2fCimviZoSdw8ORzlOxd2wzTlmyENwjEhENPGFd1vw5dD6NIuBe6Uv4NIzAog7+PC1JaDf9DIIdpcU8pvAKGoDLnLJ4BfRBWHgTDAv1hu7Rfpx/kteo5ez8LoI6X1zcg9NkA7w4NxTR2PxJLQTP4Ai0s/8E7oER2DGkCTJ4PYQN2IyIIPN16uPVDutv6uDr0Qq+jSMwu5UvdImXEdB1nhxCxc0tI3Bfn4M7O8fipk4Hr+DBaBzeEB0jJM7EFG5eEZgY+A1cPSJwZnYnYVbs03YBIiKC5BDGCKgfhpH74xDo0gCeDSKwoV8odBn3UK/JMDmEiqgTc3EqLhNPzi/B4Zg0eHt1QPUv38DU5j6CszKFu0tjrO9SAx4uDXFr4zDczTSgllcT0ZbNIaSeN8KXXud3L7h5R+DYlDY8/ZyLlF4bIf72Zmy8lYjUB7uw5lo8z0cjeIdGYHib5nIIY/jVa4CTUxoggPfN6ONzcCYmHRXrhaBJi/ZyCBVGFJ0OyycrsUKK/v+PQopuHoUU3Tye1XZpZos28TRrAmtjbWWyyVMhClGIfyPMETuZdY9HpmURdO6kHC6YBI/uqzjX/AAeXTfgW6cIONfwQhRn3bffzmuTPCTYhTN2wMjQ+khnMWgy/iiaulbC1R1TpAAmaMpZd0J4kxC0da2H9KQL6LfmKj748HXhb4xM1AmfwO9ZsG84Bk0busPXzo17R2HxwbxbLM9p44VkzqMs6ujLBZBUePZch6b+tRDSWFqzbYqgRk3E3b9hOAYH1kOGIQotZ5yGT/VvhL8xslHbrzu/58DOpzPPRxCa13NB/MOj2POQtvE1xpbBDfFED+waEc4FGh0cm05FU15G+kd5V5cR3BtI4oJrUFPO+nry1CfDf+BWRDQzn/Y6blLaHV3D0KBxY/Tx5fWQfBrLTinmLipOz+mEO1zmOL+wG+5k6VHbvxeaNvbH4pF52TyCM2czCY6eEeKghTheD3XbzEHDfNJSv660Pt/VuT48QppicjitIgR6j5L3TNPg5ubhOPk0C7e3j8Hx+Aw4uEegYZOG2DqzN2fK88KurrRirrZjGE7NbI8H2XrYNRiMZs0aCH9TeDtJSltfpxqo69sUa3oGIoG3iQ49pwl/LaKOz8XG64l4fHoh1t9IgAtnsb3DmmJ0mK9ZRWLtWpJxj11Nf9zcOBQXkjOw/JIeTSMkcdIUDerSGn4gtG5l2NVrhCNLZ/LmEwP7sLyrIxM46z7z0CMk3duBqQcfwcvJDi7+TXFz7xw8NiNHONXwFve6NT056z4b2+8nw9klAKEtzBz6SdNrwiFPrRFeZIeZwum1l4PC6TXzKJxeM48/ZwLLL521DQa3bit2mKHptcH+VbjQm4N6P4cB6cfg1nSIWO/cYlLe6bXazZfiQhJQvfECbBXTa778t3fQulPeddemJrANRh9A5Mh2CI/ohP4N8iqdaHptRhOaXtuBea2kkXrAtrti9djME9LknwLKx29uo7FDnl5bHzkPA4Mc+BvzK4t4cCOI6bW5g9A6wAdHhplRVCWdxfoe0vTalv7y9NrU42IqquXw7eJZC5peW3iRptc6YuHatZgeIZnwNmw1UNy1oLQrChpSpVX1Ho9Nq2egl29tLFu5TXqhhSEaxyZJ02unZkrU11WeXguZnHcHXppeG7mPptcaYRyPb213Z+Ef7Jv3WCNKi7LOivZNoem15etWYVyD35Gyb5T0wgiZuLVOnl7bIuWtevAMHLx4Fi0bjBXPWjRwCETXZdfE9Frv2ZtwZIKkyAr1GyiON9CC0qJMANKhV3VrNsXYgykw2QDYCImnZ4t76sVFouZpd+I1txg8XPNyLzS91mzsdjG91nbkUtxY3U3423fajNsmVJTScljWRe/llU7TawMXbMWeYd5I0Mu2sSZgj+WdZ+MPgQ4Qc6jZCnOO30NXj1aSvwZieq3bNCzpHIRm3cYh7vh0bBvsKd6ZqlcpLUtvSaU170oy+gQEoeP41bi4qK1ZS0JhAksjgGL+Ste3334rv34+6IMvogD7O01gXxSvkgkslXuh2WlevEpp+TeZwNLeEuZNYOOS2K9OIXlMYFvPPcmuL2z+TBNY93xMYF2c8i5pNGsC210yge3oTSeHGONZJrDHo/IuU83PBDbYLe8SyHxNYJu5s/WdzOzq+VAxgT1iZAK7bvJgtvqGeDRCfiawKxU7Sg3yM4Ed0cqOnRgrmasaIR8T2Asx2cwtfIZ41iI/E1hzyNcEtlM15lTXT3phBPMmsDtvZDJnF+nEFy1yTWDFLrCqCWyfhnbssYm1cr4msEOcWY3q5neBNWcCO+90OqvzAiaw5pCfCezpOU14v6GTjfJCNYG9kmsCO3j3YzZg8X7hr4VqAuvx95jAUq8vlNH/WRTK6OZRKKObx5+U0S1gXaoEzq8fJWT0nOvL0N1DIy9nSEtTB/n7ocNc433ahIzeYCaupxlQw28yDm+ehhb+XOYyXIWTg4MwRdRCkdEfRUumlAEDtmPHtG5o0rw37m/NeyQvLVMdE1QdLOYQJjYieRvoue4Wwn76CZVCjM1UKS+V7frh0NMcVKrRE3v2rkZXbzpFw1iWV8CDCwjWhsOx0RwcWjsWTQPCgPNmZgzSrmBJOyew9BtY2UWS0cNGH8DTzFS4t8q7TLVKxeaIvJWD6r9GYN2+3RjVgHakZbB3chRyvRaUdpLRn0Y/EsaU1Z0G4sCupejgyWXpuA0ijBFYDPaMaABDdhwOjpfMe11aLcW6aR1Q1yHvMliXioGYdjoDHpX8MHvXYSxsK5nANh60Gakm1huUFpLNE548AonCtf5ohS37uBzrUwM+Lua09DpcWdYVGQYdbq6Rlr3WcB+FQ/cS4FI979HZTe28MGDzPbRx8saw1fuxc6hq+GKqdae00G58KTFRYrmqx+/BWLTnEGY1N2dcJSHu8GQkZ+Ug+eQsYZxSo1pHRG6cj5Y184qkQwN80G7mQYwJ80GXqRvESTMKUkwaL6VlVyrvDgmPsYVH3NLBGwO3PMDa20Cz3yX9UR482Iw43jfwZKfQMQgkHcbE0LxHZ9My1Yh+C7CuVyha9JuJmP0TcjX/UWb0BXOuZEKXEoup51IwNNAf7WYfxqTjukITWFMUGsyYR6HBjHn8m0xgr1+/jp84MSQIik6Oh/tHodPADfBoQZpTgg4D19zkvfIInN2CMH7vU4Q6OCHl7hbcy8hrXrmsF6eAustY3a8Rp1dpmHE4Fs5VpI0ZzMHZ2Q6/OoXyuwPGNvVFtv4hNt1Jxmc/SHOOxshGuymH+Z2h1fi9cK5TCx0962PVQD88oZHSBHsmtOYhY3FwajtOIXUYzKm/c00HODtIWmZTODg7w8HOCfb8vqR7CP9tMuafisMnX/8sh9CCoWHfSHGUdGjP5XB2qo3hjbxxM7ILnNvmXQRzcUVfGHgarkUO5JQqBx2mH4WzfW1MCZA4E1PUcnRGsEMl1K7jjF1jW/JfZGHU1vtYeCav7QLBv/VUXOWvfJtPRB2e/rkdg6CPu4yBy/MebRy9d6KY1356aCrSeT4aDVjL01+Tcw7my8Xezhk9PH6GfW1nXFjSm+cjG13nncatSHPnwHFKGzwAW27p4B7QW+Rj09AI/hXzSLiwDEl8UE68uhoxLAcBbWfAydkRUzr4mP2NY3VnzIj4A07VnPFo13ieD4amw7eizZyLcghj1KvfChMOxaNuvWaws3fGybldYNBfw6mHeWfGU+7vwP2MbKQ93ofr6QZ4hAxCLV4ma4aGmTWBdavmhM396sOzeh0knFuCRJ6W4M7zEdDfzOYgHI61A9Fu9U041vSDYw1n3N0yAgaWirqt826CkZlwBqfis6BPvoTDMZlwcW2D2rzdHp3XTixuMUWIvRPOzG6Ghry9pN7fjkc8/T9UcYC7mzdKlSqFmzdviosgUXRLK04JOduUpefU2VJQdCpwoo3E1SUnJqOIFVC8VGn6jREERbfioS1s6IlfEnVPTE6FRY4BZcqWFc8KiKJbWVmjbNkySExMQtlSRQErSXuYlpGDEsXyyvtKrHRPTUpGqaJW/Ce0Sb0x9ZYoOqWc4qCUW4p8JCWloGyZUtxlDBoVixUtKtKYlJSIMqVLyPkAsjIzYWtGw0obGRbh0XPOEBnJSShT0hYW1gXTxFLDSeHpL2LJeFmWkTxlEEUvU7oUSpcpK3bPKVWGyloqi+SULJQulVfDmmlgKGptITZm1KUl89/zMrEs2IwG5SOdp7+ojRWKligp+0ogKvoar5+SPC2pyYkoWVqqQ5F+3hbKls3bDmgjwxK21vyuR3ZmGs8Hlbclf84W/s8C5YM2WyxaxBq2xY3PWaO0vFGuLIqXLiPSS3cCr2qxgSe1I1OkpGehVHFbsXmopT6D54PCWIA2ORV1/AxQPqyYHkWL5mV/iaK/XrYUipYsI9JrW1IqB9qcMyMlkafFuK0TklIzeBspxu/psMnR8fRTmGykpPI0lnz2OW4pGVyI06XztkBpltqlAmq7r/G82BQvBX16irgT0nXZSIx9ImbRFNDZdaKjW/KGWtQmh/f3IkItX8i6//+jkHU3j0LW3Tye13YVSk6gji5IRs79fQjrtxkTuyurZB6jdhixFtFoOHsvJg5oDEf39rjKWdBFZ/KuR27L2UZa99uxrhOSDHfg1nUNJrZ3Q7/xeY8GopF1wphBwjV2zBDOqnohMXofWkw7jDCXvEfm8HENNTzIiCEVNdw6Y+LITnBxaowLW+dg+hE65MYYg7wd8ZRTq+F+TohBHOwaTcbEPiFoE55XQUUYMGqMuPcZOQ5teD6SM6/Bp+9G1GiV11ySVEUOdcnsVA/Hug0xccwA+Dv44e6Zdei7Ku8BDrObuorjpBe2csednDTU8OqNicPaok/fvKuoCO0HS+XVZsBEDPJy5Kl/gjrN56B7oHkxyLOetHLOx8ULg0aNRjNHFzy5fxBNxxvv60fY1DcYZ+IZdgwKw9m0DNjVbYqJo/ugQ5f+cghjNOouiSKhXcZhTnh9PGC8HvwG4ufP8lJQQiN3KY3hHs7oOHgCerk6IiE7GhvO5rVsOTq9HbbeSceJOZ2x5WEy3Ov5YcSYEZg9pIPg2kzh3XKkuHs0HY7NvQNxOSsDtVxaY+o0c3XE26G/JBp1DXRAk54TMDm0LqIfnYdX64XCX4ur64dizvHHuLF1JGadjEKYmwu6DZ+AjZO75zHeIdQNpqOnuPgZ2BvHprbG3qepqFc3GBOGdhX+phjYRGrTQyOc4NN6FNZ08sGVDGD6zFXCX4tHJ+Zi4PoreHx2EfquvYL2fnXQrM9ETGqd16iJ4OguGaQ5urXFtfWDsfhSDAJd3dB77DMOcCAo1PBFqFwhRX85KKTo5lFI0c3jWW2XlHHKTBIhl6LTwYetms2B4dFm0VkyjtMhi1XEK4e2ixEYFIGqTiFo7xOIiHE7hb8Wjp3W4mw8YNdmJSJnDESXEE5psvPuREmwsDQeFJpMOSYOWYwIb4t7nGMwhThksXkVccjiEtqBlWPkXtqblA5ZzEu5KgdOxZa7OajoM1EcsjgsLH8TWOIutKjffYM4ZLFdoBfWdpSmz4wQdwJb+tYFHbK4c4hkmth63lkk8qFyxM68u51UdO6HuXTIomMvzFi8BHPkHXLyA2kVCCQL1wyjQxbHoX9ADT7Um5le0z3AyemN+T0KZ+e2EF7eA3aIQxbbLMx7DFIt+1YYsiMWdeybi0MWN/WlaUegdxfza8CVnVnIFLa6Gx2yuACTG1ZBZ7McAB2y2I+PtHTI4lChF7FrthAHeFvzGbZXCqIBHbLYYaF8yOLk1Tg+VVq0Mmmg+bRItQ1Qi3J2bocxC1djdSc7dOpsXjEYf1ZaA0+HLBJVruY1EpG3k3GCVhiZoGtAAMJHag5ZFKa8+eM0aTQ5jvICCnVthN7ikEVf3rvM7Y7LCeFjaafinLijYj8cOmRx/CHO3QUOF/5aTGvjj7AuEzGvYwCadqFDFmeLqdaTq8ynae09iedYfiMF3YIaoO3Ixbi8rANm7pZ2AY6JjcVnn30m3Gan1/4MyCTv448/lp/yx8GDB/Hpp5/KT8YggwQafcwpNQrx70VBDarIJqMQfx7acjYtS7MdndhfouxaPI9F13b08s0rY6NLbXS++QbOX1mBHJaDtOmSoU1+HT0mJkawRfQdsimmTTAK8e+EIj4pbYiUu5MnT8Zvv/2GihUrCj9T7Nq165Vh0f+tIOpNG07QPTHReJGNxaVLl14KRS9EIf4b8Czu49/McVgkJSUxotTLli0TstUbr7+O8+fO4d333oO/v7+gsIUoxP8KaFNF4khu3LghThj+8ssvcw/c/Oqrr0RnX7t2LUqXLi2MUohL0WLOnDmoXLkyfvzxR7FSU0G7du0wceJEnD5N583kD+KC6BtWVlayj3mQ1VunTp0wduxYsf0bYdjQoWjarBnOnz+PhPh4fMopu3IYi8XmnfuMKLq06TB/QYoqja6KnFQAilcOhZR/qbyjR/F7/t+KDx7xjx9po6BAUhzypTyXLPsa5VAOZAwKZoqkuBhhk69ABJHj0sZrYWGJ0mXLiTB5Ytd4aN8lxhhPB4n4xJ2P9NxtKQ6Rt0CpsuXF73KTraQzz4dkkCFPfu9eCnh+ZZcAfzAVv7RJzae4zULEaxS5CfLN2nM+okmQSD3/b0llLOpOSmMO/0OXyMtzonsZoEU0AmYK6EMuWpiWqQJt8WhDaP21eH5WzIQgr/wiNAUPW7RkOX5jsOF90eKDZtNEjF+UtcEP75WG6+L2iP72Rxz7MQzlilhid5QORawtkZWdg2QdGbhagVnZwMK2GLo3+RZhV97HgO8Z5k0+iJJvluIVxHhn4J1x82QMGtgXuhxr1C+yArAujgfBA/D5+l2IuTEVNx/osLp8J1jzGj3/4ClKlC4jpgCokkfPaQzrIsXEvuJ8uELfRpNhsLYVlU8NYqzTp4hJyoANT4fjUBcwQza/crCjx2xk899EG95Dlj4TFjwh667Fi+N8qbFUGDQXBpYNXbYe3Xf0RYkyxTGyxRycrCMtMLC0sYXbJ8VFWVaY1hrFr51ADs+3IS0VP2+/RqaD6Hgqk6cReHLhGFLf+xFZ/Nt6nrBH6w6C0YKgbAOurpa04DUXXEGO3iDqR2kgor3yP9Jd+Bi9pwfZW/nDxwgLWPFvWvP8WFtZwoongNJI+aL86nkas7OZcNNxwco3csGdVHYEuomORG7+h1xiDJPfib/yT5V0Kh2N4qb9+OlidJffi2+J/8qdfiyxufQq15N7iTDikr+jGQApHkqTFc9ncVtrvFG6GCq8WRofv1EatjaWeBSfhqsP4/EgJhmpGTpRN/IPpSikj+XGpzznlgW/ETmSHvkfcecki9cZM2TxutKJY7DJzQx6ngXOzYrASljxRwL3l+Iy80645UvxFuEkP8VLfS+/E+/lR/FCFJjkQZfIbg7aBNqjXrXvEdp7Nj57/w2UKVUMG/edlcJowpcrBsQlJKOMLYNVmV9c+lFizx4/jNtlv8DXbQfiXrFMnLh/EguOZSKDswCJzBoJ6TrR2TlTwWvCCtdbjsWVN1ohdHkVXD5xC+AFZFmiBK8khteL62BIjEVquS9wJ1GPoN+sUbz0O3jb7ytYG86iZPEsvPtWEcx/+ANSddmIT07hnawoeFtFSvY9TPgqCifKLcSWD/zQqv1NeJaYiSXxLvw9b2z8+vy1kniQmIH7KdnYdXY5zg+MxNSdy3D6/hWsPrEdX33qjOQsHdIMDA+SeOXJBVhu/1mUea8cKvtXwb45e0RFxfOGc/vDD6TBgIdJz9IjKkWPt89sRZUV+5F65jCyHtzGO816kA0wll6ME2dQs6d3kFP+AxS3tkLxItZ4JysdjV1/wN6Td3DuprRa7mQK71T829SxqPESd0CDhES15A4n3625hw3vxLYUn40UZzE+EtMzdXAKR5VPnY06tp4PbAbq4PxZxMF/T4OADR+Ui/B7Ef477UX+yiChfJfaA3VWA8XFLx2Z0uqz+SDJL52Bs57ZyKQ799dzP/omDSjUweh3NA6LopXLV/yV/9CKSPFA/+X3BNGA5TDid0o4xYsGEH7R9+OSM3HrcSLO3H6KC/fikJapxxe8/mp//yF+/ORNFC9mw+vLwNPIB3qRGCkaJT3qd8QTh+I2uedw7pBfomPLbpE5unO09vwOx688QXn+vQxeBiJ+XoC3VnbDuKX7RFkmxT/FZyWSMK93EJbvp3VqDE82D8C+LXPwzdfJuB0lGRot6+OJYoY4TtzSxLff0N9F9W/exLulcnCPNrbjo+79jf0xdtl+6TtmcOzCbSzcdASpaZm4Hx2H6/e0ewTy38g/S0vnfdKKU3Nkw+LLNrNZGZ6B10sVxf6sEsj5+Qdkli+F4lejYHvxKE8UlzN4RgQrzH9kzSl58RLFMerzEeh3ryUyP6uIxIu3UPyt13njzMbrJQxIzLRG7IVT+ODnarxxWWCr/QX0PP0rOr8/GywzCp2utseQD7siLHqcoCbR0Y9R6rU35A4gdYIz6f1w87sYxGS9j46Pe1ISxEXvO1b+EE+SMziVs8CifZNw5toB6LKyMLndZpHBLH2GyKulpRUir8YKN5XZa6ev4vX9p5GTnIwbng7I5DJW9gdv8dHbIDo62fyXtKJGyvBG/D0Eb+2LcvEPYMm5ivadjovvF9FliLvNhS2I/8JRUFrqPDHHryD1UQxyOCWwqfSD+GbJcqWkcufx0TMRL55kqaPR5+iBg95LHUe+y78RvxUBpD/kJVw0IskvyUvEL78jh3Aqz4Tcl0ZOEcZCG56SIz9ow9H35FAS5Je5YUx/I+LkD/KzyIv8rPWX7vSc+2EBKbxwyPfcPwLEYb7BubHvK7yBL98rzwciA87ceoJL92ORlJIpylH6LY9XE1duDOQnHugP9+d1lpPNCQLn2CRqzi965pQ+9/fKr5XfiThM3hGEn4m/8JL81VTwu3DKd+3vhJf8LH9j5/T2uHrnMcYv3oGWfrXQe0okStgWwSecosfEJ+OPHz7DvlNXMbydL3w7yhapNqWIJuN12yxYfNLJUY69EIUoxH8jSCQuRCEK8V+MPJ28pG1xvFW6PH7/5AfZB3irzGtCwWMOZATz40dfyk+FeFVAbO+8JoOFu6NjGAZ7teEyvTT98m7ZN/Hde58LNyFTx1lUmTUsRMExLaQPeroYm+tac7HWHMYHdYfrT7Xg9av5PQgKAhLx3H6uBZcf8u5Ko4C+MS7QeGFNnk4+wLUFQn93E51XQUpmOk+8Fb7/4D/iuVwJae1t0SK2/MOWyJY1nm+VUQ9d0HOZpoNjqPxUiP9vlChaHA1mdEOxIkVxNfo22i4eyn0t0NIuAEVtiuDYnQuo9dVv+M9bH6HuD9WlHxXihRAyqwfe5m3+aUo8Glf3hIG3+ZK2xbA4Iu+KROoPsSkJWHF8q+yTFxl8sKUrP5QtXhprTu5EFunK8kGtrypi12XjLd7yyOSufJS4/uQ+SvDGceq+utSSLISyc7J5M5EURgo+5Y3k1hPaoboQhfjfxIqWY+A7Oe+ZBa8KChVvhSjEfzleqJOn6+S1eAVAcc4JFKIQhXh5UKwxCwKtjuWFOvnl/mufKQ9o8cMAbyGvF6IQhfjroA4eo9kw4nl4g/Z2lDt6nl74Xrm3YGv97A0EX2REIZhqHJ+lyf2rWl76/TsaBaAWVpbPXgjwPs87Qat0NAXFX8xG3YiRFJLPApnh2vD8Py9Xr5cqJwbQLINeKMZoRoPwvDQTdPw3BYW2fEvYvhpHGRWi4Ojj2xqfvv2haKO0uMWgWdORH/J08oga3nD5sQaa1jRzgKAMYsUHbJyOhvN6Iy41EY7jmiElMw3d1+TdzpjwJm/AQ7zaIjkjDTs6zkSpYuZ32aTO4PmLPda3mYTSPMySpsNFw6fpuwEerRCflgT3n2uja91GqPHlr/KvjJGpz0K9H2rgszc/QJ1v/8C3732OqSF9RMf89M33+W8b59sp7sVFoXyJsvjpw69Q97vqQtFoCor/jdLl0detOYrwwfDTNz/EBp7eyFYThH28KdKy0jGQp939p1oY6t0O3fj3zSEq8akYPG15GWTqdUIT26K2H/7z1ofCNHZWo36o8MZ7GOjZEsG/14N/JSeUL14atb+qiJH+HXk+P8Vvn3yLTk6hIt1UZuODuoq6+u3jb3hcvsKPBo/vP/hclO9Iv448D4Vr+v9NeBj7GF/yuiYYeD2/XrocdvZdgGkRA0XnPz4sUrzTwiy7Tup+6lw0Z66Fwq7TD4iWW3MqQx+iDkSNnxq9ws5r2XVqdBQnNSiaIngeBUnXZeCnj77G2XtXxBRQKu8opNVvbReIibuWCEpHeBaVS8vKEL8lpoM6DVGwojydNFecH6dC3ynCKS9xHpQG0/wroDxSfqx4/mx5nFk87/St/CAVMJmuSrbfNJiZw/jAbmi7RJ1+Sed5UKYp6Zv0OxqgaKaDyoOeSU9C86dlipUSYeg91YmiE6F0imlO7kerk2hOnGqvGI+X6owoQvEihRT9VYfCrlNHLleiDIrbFsX+yyd4TUq6MhrAado0lRNSIqJadr1QJi9EIf4F+CsyuYUhU1fgTk7UsaAolPcKUYhXA2K3GNktQLtUaDdoIJw6dUrs20XsplZx82eQnJwsdtp41fCqpqugiI2Nxeuvm1c4vkwQRTFtA+bOrtfulPJn8Kw4lTTQHoHkJpj7njYO0/cJaTpcfpCMKl++zuMAktL0KF3cWD/RqlWr3D0Px43LexzSy4atjRUXt4z7mLnyflHk8tNPo55i/579uHLpCg7tP4T4mHj5DfDrr7+K7WzoY7QZX0qKtA3yuXPnxP1Fcfv2bbGR48u6oqKizPorV+7uHwUADXJ0mdsD7OzZs2K7HeUSsrHcyAoCJe6/Cy+7XE2v/PZFo0P+b7TxQObe9aIzPevQf+qYNJhqL3PbjlEHLWprKy5qZzt25D2jbOnSpSI+usyljfypvFetWkW9RfaVQCtSM7J0gqCJTUL43bQzTZo0Cd9++y0mTJggnocMGSLuyvdoq6iEBDp3FSIe7e+JICrovODsc9tJ0LjDsOWytFWRYkLf8jJh1b17d3HecFpKmqAERblATzuqWtJGBkWlqaJiRaxwPLYUDl95ip8rlBV7V9GJi3fv3sUPP6gLWQoC2vGVrgrvlELJsm+iRAlbPE1leP+t8mK75j9zUQN8pyQXEcqX489l8rynXWLLlCkj9vSasP0Ban2nHhu15sg9fPVBWZEmW96gFi9eLDow7dtFFXXt2jVxcARVKg1uSsemS3vG9IgRI8T57V988YXskxfXb93Bw+inKF6yNFi2XlBf2nFTy0EcP35c7Df2rI5iDsp5WcVzUvHm+xXylMHLuPKjzlRuLc+Vw6pHxVH1y9dQvkxJUZ7mQJ2OOsmBS09wPzYdD2Iz8HoJlmfwo/zvv/QY92JSgcxE3ultxCEVVCdKh/n8iy9x4U4sNkauRGax9/EwLg0fvlEyt7PRfmhHrsYgQ5eDcgv6ITspAbZfSO310b3b+LbCW+JcwLv3H8KSGcQuw59/ri7cobqmww6+/vpr4aa2Pm3aNPE8depUcd750aNHsWTJEtStWxdbt27N3aVYSSPtN3Doaiwy9AwPrpwQA86hQ4dQpYp09oEC/5pfgDYPoU0+QscfRP1fpbPUnzc4FAS57DpRcorQytoKb7/5NmLjYlHmtTJ/mVUwBbHFNPqV/+47UDaOpybh0u67cH33BrJ+9ca7UrACY//+/fjkk09Q2uIGSr/3Dfd5U3ohgw51JwpHDYQal7IRHmHbtm1wdHQU7vzYdYXlowZOnV/ZnO/NN9+Ei4uLKB86DWTYsGFCpAkLCxMNoVmzZiKcFpcfG/A0MQ36jDTUrfgR9uzZIzYCpG/TmXUrVqxAr169xKAyZcoU9O3b1+iwu2eBBgyxZfZXXyHq6EJcLfkNTs08hLJv3EGLXmMwZNJW9GmV/5ngBQGlkfJr2iao3M43c0FRXQbeHhcpnilP5kB1UKxYMdGBeYPDx7xTzp0yCu3bG5+bTnX2OEHSAVX88UuMGT0aXbp0Ec/UTikNyp1YaqUzaOuXOibVH9HU1EunkLpvPco36i7eEZEiDtV14DbMaPSVoKDUYWvUyH+F158BpevI8pt47YMS+M8f74g6r1WrVp4yDJ14FJE9peOXHscmoDiNPhxKHv8K8u3khMxsiUWjkTq/kflFoXRyZWfJl4HnHXNz6dKl3KOKiBJQnkyRXyfXgjq5stc1NZ4//vhDVABddHzN8w6WJC6BEBSkHtqvNFI60I4GK6VCRePkaTXHypqD0slpl9G/C8/q5O4DNqF5Rd52eBmUK1dODIo0EJpC6eSHr8XhtWI5WDZ3Cjp06JAnTuKKCCtPJwvu4Jv3S4lngtLwV65cidq1pZNr3njjDVFeWij1SZSWBmQtbt26JdKYkqGHDQycc7USHd/HRzqLjkD5paOJCFqu7UVx93QsPv5Z0pccO3YMlSpVEm4FTaefwAC/71CmuA1KFLUGbe2l4P+lk1NjO3U7EfqnV3jiKotMb9iwQWzhrHxcKVzqPKYFbQrqTPS7lzVoEJ5XEMWLFxcs8LNQkE5OHUkLalh/tQJeFihtVA6mStOXCaWhm+ZZoaTbt2/HnTt3xJbENGiZ6+QKbj1JRZcFZzAl/De8Vda8aNJt0Tncj0nDsg5VhH2BAqW+Fy5ciAoVKgi/6tWrv3AnJ/GLOjKJcsTxEbQHQxCXaOdYD8VsLET7oEGlWrVqYqAyN6iYg6WVBea1Ooj/VHkblX3zHjhC7PzDuAy8U858GTyvbRcEebTrBEU+ogZDFZiWnIAzUdl4cHobkpJTEBISIvahJtaVOisVDFGcgiSoIJ3pn8Crmq6Cgjr5P6VdV0DtRuGSqD08qy3QWerUcUmb/KJ4KQ2fx6FozqmzmhscqZPPP8dlZIevUf1LSWdEgxj9jtzE4f7deBl5zeVbaZqMIqSLRmFllKLKsi1eirNMr8M/IBBNmjQR1J06N43UtDG9wlL+1cQUBE+eSDtUUmNS0qsFKeEIlH5zbDnB9Dd/BRQXNW6qeKXR0He1zwpIQ7x7925B8f4uLD90D8sO3sOqIw9kn4KB9ACEghYNKRqV8qUyoEZ/5MgRIUtrO4yiQKT4SaxS6iyLd27q4FR29ExxaeuL3PPmzRN3orrmMHPmTKPfUrtUsGnTJmzevFn4U1sg6quA3KQAo3Qqg5GSLgqvgLiERj/xtMRKh0wSF0ttvnz58gXu4IsWLcqNk9oufYP0LQpmz54tzggkf+I46U5+LxO5OaIzzqiSqJPQaKVMkymgwjAd7Yhl8fPzk59eDFT5VIlaNG+unKUOIbdpC1xbgQRiv4mb0MrIWlBHojCL90knUmrfU8ErMP0dTYtQnAo3Q890Kc9UufSsDCaEmMR0PElIyx2AktKysHD3dfGsHfi8vLzg7u4Ob2/v3PzR9JDS0KnxUfykbKO6IFy+fFmkkS6lEShpIZimv5Hjt/j9i9cQVlPSUSjv6QjlPn36GIXv0aOH7JJA5rEnrseK/CmDPDVsUkiZiledO3dG165dBbWjzkZpIs6Ofkd5I6UhdWrqbATyp/qi6SgaEAYOHChmZ+g0HwINDjNmzBBuArW3iIiI3A5gDr///ruYRqOpLdKJ0KCqhKVyJ205acepjEn+7tlTPSmVuFEKT0SK6oEUnmPGjDEaDEiPU6VqVVTl15+Fr68vZs2aJTo2pYW+1a1bt1wCQIpa0j+Qvob86D0pIU3r9a/ALLueFxYYPHiQkF1I2fTzzz/L/nmxfPly0fEVBQMVurahK2wxdfI2bdoIikCgDNIIFhoqbRlFz+RWRjVqRDTIUMch2VBhralyqdFQ4VBDos5HcaenW4jK/eP3ymCao+dTeVpe4/mg4crA06LEq6RLGaGpUVC6TZ/pO9QQFCqgbYBEOZydnYWb9kPftGmz0N7TbwjUWShfpAEmhVH37t2FrEjy5N69e0XHpo43YMAA0bmp81BeBg0aJDobybqjR48WGmA7OzsRp5JvhV2nZ/3jE2DZGbB+p2pu/gikvSelmIODtM/Y06dPc+Vm5Xx5+h7ZQpDWv4iNNcatv4QIh09zO69pff4T+P9Mg+HWfWRtO4wSLfyxZs0aUV5/pdO/KF5GXvN0cqXRaJF1dgxYuR9QvIKDaGTvvvuuGH1q1qyJLVu2oGXLlqLBU2ejRqocou7p6SkKpXfv3mIEJ+XGX5V9lU6eH6ROXpw37jOyD+1Bp2ryrTQGPNmaOf4/m64XqQQti2dKGanjE6XWTgG9CFSZ3AI5qfdhWVKaTSgolE7+PFB+R44cKc7mIrdyUZsh6kOWYUSBKa9iwOH5obsy0NDAPn36dMEJUFsifxpAaeCksBTXmTNnxPlfNEBR2VLcdNeG0Za54p8f/uz7nLgEZK7bi+Lh3uKwDPouUXwaqClNNE1K92fNqtDUatOmTUXbovKhOCjPSh5oYFeUhpQG6kM0oFNYc3n9M8jTyfON1IKziCzbaBCgsHQpzwq0lUNuglLJr6qC61VNV0Hx/6l4o45MR+eSJSFxFcQW0/QfdUzizPr37885v8HiTu1Fi379+glZl8SHwMBAwS4Tt6O0O7oTh0EDzokTJ7Bv3z7B+lODp/ZElxJWgTnCpMXz3pvGZwT+jr8UTqVdU3iC0qafBRIBqBPTlDFxZEQAiSgSaKAfP368KCcaOKksiUsmf2155Ju2AqKA7PrLQ2En/3vwKmjXTUHK3F9++UV+ejE86zsvo+H/W/Ay8mo8zBaiEC8Rf7aDE/5XOvH/B3Jt1/PDhQsXxAIQUtisW7dOsFc0QhPbQXIcGQiQeeDzKoUUcWQXTPKGVjZ9UdCZ0KRxJQXf999/L+TYv4KLFy+KWQKSC/9KuhTQNNlHH30kNKnEqpEii4wxqNyoLEkvQcZEpmdd/1lQXFQONBvyrLIgLTbJeYcPH8aVK1cEa01aX7LyIn2KokfJD5QPU0Xji4A071QmxH6TQpSuF133oKCgaaC2QuVM36Zzxmldwcuo4/xAcZN15erVq4VsTRpzmqkhhSuthfgzA9efLW/SBSgKwuey6/QRkmdI/qBGosgLiqxNKEhCSC6iRmIqo/0ZUIdUphv+KigORRHyskCVSfHSlFB4eLh4povkSmoI9D1t+f0VFLRclQampI1AeSZFZUEaPrWB533jWaA6ozyThp7cVBak8Po7QelVlFcERab+O0Hfo+/St5QyO3nypCCE/xQsoqOj/95cF6IQhfhHYcFZ8cJOXohC/BdDUPLnyWMFBS25JJbeFM9bnfWiIDmaFvMXohCFeDZIDyI6uWT1RHKLJK89a07xWaC5T3OdXDFeIdmRZOkXxeTJk3PnFil91Mlp4X4hClGIZ4NsDnI1KYsGd0MW70A9Jm+WfQqOcRMnyy4V1BlNQYoWMnAwBSlG6KKdW8yhXr16OHDggPxUiEIU4nmgdQUKcil5DrNAamIi0jNT8fY70tYzL4q/QslpXa+5Nd+RkZFiYYfCXRRS8kIUouAgSl4okxeiEP/FEDJ5oXa9EIX470YewVmRjwt6/Z34u+MvRCH+F2DUyalTkfklbWFset2NemTW35yCjeXoYGHGoiu/Tmtja43svNGI+E1BUTyMyuufPwx4Gme8AQYhv7To0lOQY2bfa2V/bVOQia05mLOsykpLQ46+4Hvb6TPypptguqGHgmy9+fPjyQorDyxyYJ1T8BNxsvM5m167eYYKSX+SlJo3r8pealpk69J5euSHAsDGOgeWZsRC0vmYQ1Q+dWS+HC14nT6V3c9HRjJvF2b0TPlZ1j1+9FB2GcNs+2J6RPN+Zw7m2m9Ghh7pKeniHYnIdJEJc27Xohdkk57f8rm3Sxd86ivh1kZsvxAlP6nIr2NNX30RVmZm7cjO3RRFSujw4QfvwNpMVObi16ccw/It0vY9BcGWwR2RbZHX3NJcY7a1NaBo0hXYmBmgzFXy+t6t0TRU3Q1UQX7lUuK1vPknkFmoOdzeu1B2GcPclGiRok+A4uXlp+fj2lbzWxKZ61g2RR7g8IMsjOu1RPZRYS78hbUzMGDNCViZL4Y8WHkhEVt69ZGfVOQ39bt800azY4i5cry+dRo++PDdArevmQ3D+ICTt73k18m3LZ9oNi3mBj/wdnjTtuD7AoyZuAejwgYLNw1gdAIMQcjklHhaqE8gxZmyW0hBQJpz04HBwtKaEwqDPJ6rIHtes4OIHN60WGgUyrPFMA9UsmQxpKblLRTKR57CtbBCiWI2SEs37qT52QNY29rCYLKhA4G2J6I106agGQGaGTCFOft0m6JFObX9P/auArCqm/v/qkChuG3DJmzMYBtDhkO9eCmlDhVaSnGKu7u7u7u7u1txa6FK3e21+efkvtc+A9p99Bv7f+8Ht7kvNzf3JDlJzklOEjqxQ7Vn1Uo3h76hMXK0HDBJC4Zo4w51FDcx5unUDE8MRDbjqtCHnqERmCx/kgXRoscltGy1LKMeiBYvqUIfhkbGPP3ZyEhXTSttNkJ7pCnDgIfNztLecGmDngHvxbOl03WVoT2dPDwPybRUrffl4+vz61GzhTvU95jUVk7GxWgPOz1kqlVS4i1tUu77+IX2sVMczKAMaviyNVlDK//qGxXlnT/nc06nYtkxbc+ld+/ePZUo7DYOwYvpR+S/Po71F/fDtZHqdrefCu8rhH8CpDrQarX84n2F/ClAK5tKly4t//VxFOZiENqPriArAUk6oxVahYGCplN7A/VpUNDyV96K6z8FNaSKSk4bh+pT68T/I01f2pqmoNDTN4CjT3+RoC6eveDasRPiH+wUvxedDhOuysXCECXjLiIQwV3PoTPFxoad+bX5aohKWKJnUJfO4n6oswP00x4hh9/bD16Ek/NcVMIqrk5ObpLr4IzuHTohI3AXp1EPLxM1w+rrJ+J5MrnJeMKfzzz2Bs52nRB0nItUamGJlindpbhn+nUVxxzR/ZjFZ9Gpk71KWMVl37FDrntycS9+r4fzkTxNiw+phJMuGa6/o91Cc3AlQh9DNt2CHY838dYmtXASLauG+Yn79aN7gcU/xas0nt9nwzFlgJPW8PZ2clq4292tk7iPzdbHpFWXVcIqrqOvpZ1LDz3nDX9HO1FGGRn3qAtRCUdxH5g9WNwfWTCM17Qo3I7Rh4vXBPGOtvD2nTqKe3KH9rAHe3cfIRn66NxjiEpYxbXpdopw111P4LQMhBMvI5Jw1MNR3Fc2TBL3N7ZO5W4m3ujx73R2QCc7zTKSaLET9wpXXz8DDxL4b2ef3HDK17zjwcKddfgFFvZrhwHenJbQG4gknlYL+/z4YuG+PrNcuPNOh4s8cXeS8l/5IlrIHoTu7eSuvn429j5MEe8oh1VcYzZdE+7ItRfRiYd5d5Wra4lB8pqphPv37zO6zgc+Fe63g6y5RJJ/bLl6kCU82Snuk1/sZ0ncbeowjS1euZQt8mog/JUxwt2BuY7eyMZ5dGaewxew4OOT2YL+9M0cKYASQkJC2LUEmbg/H53JPO09WI9lN9i2Xh3YxgWDhL86ZLE3hZuTeJ+FcHd0l05sw6NUdiFUeKtgZX8H5tJrAtswpAtz8xvJui+7ztK5v39HD3b+nfRdBSIjI9n2ZwnifkNgrHAJs7ray+9UIVKTo/hoJIu4voJ1b+HIui2+zlZcCJb75+HUjK7Mu6s3uzDXk/m4uzOHcTvZqeAU/iST7XothVGAt9Rs2qlgRhSOP/KKh5DQa90DJlGoikxBDMVFSGeRNzYxu8Yt2cKDgWyio53cPw/PNvVn/R1t2evtg9ggR0tm6zmSpTzezWxsfFnA1hfyUBK46Ml6rrnD3mUx5s3LJpwTQ3n46sxsFnZsihRICcnpPKASMtKIYwhPmXW9X+T3eYg7PY1NdG7EEi/MYVNdG7Ko2+vkTzSRkZHB2o8/wR7w4rEdeZjdjmGstcsCZu04ju19kioPlYfY+ET5nYThS7awDaOcWVfvASzy6jy5bx4yHmxkK3wasMzH29imgc3YrH7tWHqqgn5VcHWNNfbdwI4FMfaX52rm0a4lM/edw588YClJmu9ERL6T30noOX0Lu3thPrN2H8c//FDuq4TQM2z/cDPGwi+wI2Oo/mTwK0w84lKncAmnTp1ieg8ePFAR1zusH1QgcX3A5mmY7ZxnQvcpQSPXdKjc54CCius8f0XrXBjQieva8TmJ6wUt/49tUFoQKG8FJsR12jBP+VrYvLd4mF9M6NRHfvf/G1RoBUFBwxcEOlq0499MS2FCjAwYJL/F0LajhEdmtgz75dPQO8OAnk1ssenWY0x3M+c+mtMfxYsUQ9TpmeI+4eIC3E0H2v7ugJPB72BT20n4K2N9Hyf4LT6HrYNc0GfxUdxc3gt0PMLFG2EIl4KoYNE9ac/0OTcSMLljO8w8fg+bA9pzn/eMxj7fKbnB+3E4BvBo0BqbniehQSdpOkEZZ+f4wXXEWlxZ3AddR6xCxPFpeJIF3L36FlpmljF0n3RQw4BtT7C+rwsGrTmL8/O8hZ8GuC6IpKvSfdptLAtMx0ib1ph1JghDzFtL/kp4uXcsOnuPxdsjk+DgNQZ4sgVnErg6deUltM3mdp11TsxeOE86gRNz+sJr4ha83svf0wZ93rvlvJb/CMGIg0FY5u2AwRtvYJF7R7l/HpLvLENnOw+kP1wDh46eXHS4hPWvcvDo+jO8TtNk3jb+G0CTfbbdV+Hm7qlw7DkN6bdXYd1UXymAMvRpfluRolR4zLuIAxN7wHvWAbmfGkIPwM3aFgg/Cg/btkD2S0w6S4dYyPBWywxji3aTEcoLr7nNWJ53G9DZwZ93kyew6r48gDJoB2KlMfp2fbfgysYxcO4vnUeugfhr6Nu6GWf0WwhoTwctJsBv1W1EBp6WnquhScNeuM9pbPqnL24/OgnX1p24uPFI6RQAJaj1+uadpuHe2RXo7NQPd5Y6yH2VkPESU5yaczcIs7rSPvrZsB+xF8E3NadRRSWXGSeh02h34UG4fvAcNvdrhVuHzuGvnw3xW52vcCP2F5w7Ka9Aajhw5AlmnY/C/kMPcOYIf6dqPH6upI8RizSlglp/VEHd+jXxc72v8eMftXD0agoOnzyHiS71YJSiOb325MQ5nJvhiBenz+OP30rj9z+q49yrShi17qQ8hCr27zqHnlue4fDO07jK09G4FkP9r+JRKloz7qq1a+K7P//E17//yO/r4sCx5zh19Bx2HNqHGC0NcdTVS3i8LQBxNy/jp9+/xC91a+L4zRz4zJJOAVEBf//clv1oO/MCd/fiEU9HvTqmqF+3ItqP1VRvytT6CeV/bY7Kv9RBqVpNsXf3JVzk+b/v+EGEa5l1ZE9vIOrKIhi+uolvf/8aX/9WB4dOvYXlz7xCqCMnB+d27sRfAzdzdzsir1zGr39Uwp/1v8XvPQbIA+WhSI2fofetDYp+9ytyqlni3NaDuH/kLE5dOIzwTE1iykfd423HYVSKu4/qv9VE+Z//wv79N5EWqWUQKCcb5w5vxW9uU3Du6DZkP76Omn9UQ63ffsQMX16J1VG5JuIq8kax0vd4V8YC53bsxNvzFxAT/g6hUZrHI9eUPUV5BKIWnqFGne9h8K05Tm47ju/izslDKIH3tudO7UK99j1x7vQelI28ixq/18QXv9bHxhFaKlapanhhxCt3yRp4wprg3MFtSL13FcXLV8OtF9LpOcr4s+QbfGMShfrlQvHt918jviLPy2278EN9Z3kIJXB+OXbmJMyt7XDkzBl8nfEE1evURLEfLXDnlRaxv0hF3Er8A9lFKuF6zE+ibpq8uc0bYs3WTO/Jkyc0YCGMPeiio23o/OTPAYWpvxUU75uDfR9IXCssnZzKqyAbEhbmdN6HVhZqQ2GODxQ0nQXNx4KgoOVf0LGND4HyV1knz12gYqSvh6wcJtZ7t2vXTgT4p/E5DbwVdB6zMCtWQQeMyLJL2+rAT4GCNsTvW1L8KVDQdGozzPlUKGj5F+rAG93oGRhh2828UzAVgkeIksjatuts+Z0mUl8cFW560GmQ/VQr77lYej0NK08FC39lDPbsDKfRqzGyuz3ch81AxLl58ifacS9RIuJGbDa6uXrCd/Iy3FvXAzlJD4S/OnLiHwuXJb0ADS1YOw/D2KNv0M5jrvBXxqIBdnDpOxorh3SCR/9hSHl6UJyRRtCmBx98KVkq7XqSgEHezug6ci7eHJvCP6pp6ywKOEdhj5yIhykMTs6+8F1zF72mac5eHJrmDB8fD5ya7Qr/nl7IiX0gxioI2iypF1wME6MSM0+/xbS+jug6cAzi723F0KHSWXLK0DcixleMYWThSFAq+nq4wmXKLgyw1xRLH6z1xyAPWzzZ3BcjenCdPTsaLz9gkDZw60NEpgO9N9zDohHu6OHvj6zwa5yWHvIQeSCrLGUsuRKBCf5d4DhoJmZ10+xcIo9OwIzuTRB9ehrm9bbkPpk4H56JW0smIkSLcus46xzu8oLvNPUUlk/m6ejB05ceioWBmuI08b0yhux8jPlDXdHNrw+2B3SQ++Yh7fZqbBjQFBn3N2H7cGvuw7D+rnQa7NrbqmfXE1oFbMehFwzN+27C4jmjMN2fzslLw+hhWmajaAxHCe7zL2L5BB/08bJHM0tPua8Sgk/gxJQ2wNuzODdbKsPxh14iUdOIU+rJ9fWykI6iMGbZoiev+VVlfPlVJYSHRqKMaXHkVKgB05LF8ej2TdSvp7m17L2noahSpRLevomAfkoYav/+A2BQCgm8xpT6yM7DT4JjkPzuJUz5/Zd16sNUqSGmnjwtKgxfVP0CkaER+Kb279zXAMHRqYgJeog//tTcu/zm/Vf4qvpXCAkKQXFZDH6qS+egGSKVGcHkI9LT/WdhyEkIgTHvacp8xXWzknlMQD15RkwYKn75BaLDI/BVLWnP8GchcUiJfIHf66rSQi35zTvP8EWNqggPeoOyBsn47jei3xAhcRmoUkZTTKTmjEikcrrz4DWKZkTBuGRJGJWrgRrl8ioH9eRZceEoW7ky4t9FonwNyfQ3kOuFqbHBUD5In0A93N37T1GhajVEvQ1GZZNsVPvpN/5ED9evX9cIT6CBR0o91e27t56itF4CypQyRWqZb1C9bB7t1JPLEsJRsnwlJMW+Q8nK34p03HkYDFlKpEbc1JM/evwc5b+siuiwt6hR1hgVv/1ZPHsfLVSXSZClcbaHNwNRsWgmavzyB5c8SQKlEBIondnJkShWqjzSk2JQtHQVkY67d56jHte11UE9+YuXr1Ch8leIigjF91+WQmle7oT30RLHIyzDMyaWZ8yLe3dRtbQBinBJ5lVqMfz5Xd6+CVT+LD0aBiZlkJMWD/1iFXj15g3ozYfQy0lBPbW4qSd/E/wGFXmZvosIx8/fVoZJuWqi07nHefqP2pom1ZHJMlQoYYjIpCy8fXIP31U2RZGiRZGmV1xTXFfWHShxOnFdEwUV1wtTJy+ouF6YevDnJK4XNJ2FKa4XtPwLXVwngpaeeyNcgn0LEosAh+YWeH14jrjvOecwrK1oGk0TNvbSyLxNRye0NrNC6IVlvDfKxp7nmiJMTtpTvE7JRk76C7xIzoGdzzCYW1pjy1g3eQhVeFpYCbe7tRVkMVeQwFtv95ErOC0kLmnC0kYaXbaytEInno6UJ7uRxZPlMOWg8FcGy47ArXcy7r7DtQgZbDt3g425NU4v1JxuIwR0khq/YV3a83Q8xpv0HHT2Hw9rTps6KC+tWzUT99ZmzdDN3BKyyPNIYzmYtOWa8FcBS8HxV9RvpuHwi0xY2rZBh5ZWeLBN+wE3030chTu3pwunPwx3orPR1rkHp0UzXwQt5s3FvbVFCwzo2BY5yfcRnpGDVp6aq7loOmbzPVrQk431N1N5OprDpaV03LG2xZzrR0jTiJvH0JRZEk4GZcGqrR3eXlwh/NVhbUnTT5I71asLmOwNHifK0N69n/BXBcO8UyRqM8w6FibS4d/GFvG3d2ks3KB0HpkrzRacXDSI/83GtvvpsDI3QwtzzTIiKHja2soCa4Z68UjicSGU099eyl91jNoqqYnDNtzm9LfEWLdOSHt5hvO0qpxMtNzeOl5INfd3T+Euw4IzUYIX2tq+h3etJBotuHtoNuVFJvY8zoCVzTDhrw7/+ceE22PWAZGOJf27QhYnqasqoJ782ppBzNyhH6P7ffv2sdecQsIzuaXp6cCz7OBoW+mHFiQ83i7c5Bf7hFll006T2eo7mcz8j27CXxmj3bow97Fb2EQPB9Z95GIWdGxirkFrpNxVgMxaL8dL5qVnojOZl103NnDuVnZ1kRtjmeqhJWTHXBduTuJdRsajVq0HMEevbqx2c03zzTUDujC33pPYpqFOzLvvOBYfuJkpjB+fqVpfCrPWLU/ixf3a+zFsZDdX5jt+JXu+dzj3IZNCVUhmrW/FPWMR7FpSDnNp58X6bXjMerVsI/fPw9mZHqx7Nx92eb438/PqwbKiLrNw+bOrahaZZNY6+cRrYdY69uALtqC/O/MaOI1F3VjBFgzQjFvVrDWN7XieyAKcXZljP3/252+/y/3z8HJLAOvv2Ia92TWUDXbtyJgsiN3nSbS16MzWn34qDyWBzFp7rLzFojgxnouvsQ3j/ZiPTz+W/vYMmzd3pjxUHpLTVDN2+uk3bKa/K3MdtJCN2HJD7puHxLMz2QSnxizp0nw2rZsZ90lih99KGbLgqiKHJJBZa7vRR1kgLyaboQfY9vnDWD93R8bSn8hDqELdrLXX2jtszUhv5uETwLrPPST3zUPmw81smXcDlvV0J1vTq6XwW6RGgwJk1trIay078Yaxhu4r2OZVs9h4d0v+JJY92D1eCqQEdbNW+wkn2LZZA5m/Sxf2au9Iua8Sws+xvUN5fkReYofHSmU+aPtDUcoaZq20xxtVdoVoQeJ627Za5iv/AfBG51+7Co3nb6GJ6zqzVu34N5u1fspVaBriOhFDFw0UiMECfv+54N9MS2HSrqNFO3S0aIfQyY1NQmFaIs/Q46R8TfthmgFi2rerUUb8pYXCTbm5Ak+4amJV1w1HXseiTe0uwl8ZK/wc0WPBaazv64Q+Cw7gwfr+YvT09Uvtu6CseSYZmC4NTMWYdh0w/eBN7BlBppjv2aLnjVz3jjiOMzxi5/odsO5RMup3kA5nUMaJqT5wG7YS5+f2hMewZYg5Pxdko3XnfgQCpc+qYOxxKS+GH3iFlX4uCFhxAteXak4TCdCUCC3NJGQ/wvpX2Rhk2Q7TTgRhpJXm+vtn24bDyWsEXu8bAxev4TxD9uAqV4tfPIyEpl0X0H3xVTEK3232BRya2gvdx69H6BFpVxAN0CYLuUbDUZhwOhwLujlg4Prr8HOiaR1VJF5bAFc7V6TdWQY3O3feXd/CTv7668eheKnFrLX9wJ1I4t5tem/Glc0T4NpzImQPN8mfqkGYtSrm42TwXX4Tu0Z3h9fkHZjeQ4sRVtAudG9tyct1P/zaEa2hmHUtDqGvQnAmhMYNVNHCfg7e8uibtZ+G22dWwaWLL2fQi5jYT9PEGnqqRjx2Q/bg3MoRcOkzA083aZnmir6Ioe0bA7FXMcqeaE1Hv80PEfLyOfqt0jxP4K8mAbjNC69Rw764fvswvNuROfYrjDugpU6p9frmTvNx8+giODv5wde+hdxXCWlPMa9rc+6+wOLu0niJ44SjYgxAHaKS64WGw3PGNuFB2LdoG9b5NsChxduQnlYGIfcuoJ33GGzbqN2md8WGG5h8OhLL11zCpuXb0LZWLOpVTkPXUZqDFw3Nf0Tzlr/iL6vaqNu0LjYcTcDyjdswf/4cMUWijktrNuHUxHa4sX4zzFtVRpNmP2DPo6rYtlW7ie3KhXvgsf4x1szbgb0Lt6FDQ320/DYeZdI1rdVqtfgTtVs2x88tG6Jm4+ZYsfEu1q/chomOP8IwVnPnmdf7duDhhl4IObSLp6Mm6jf/DZvOyrBt20Z5CCXwlnnbjBVoNekMd5fhwuqNsG5ZHmaNK+B37zwTYgUq1W+MLxq1Q7WGzVHuzzZYvuggdi7Zhg3rlmg1sc28ehDvLswGbh9CnVZ18GOTxli147k40lkD2dnYtmAefum5DtsWzcWL3dvRxOwbmP31FRKjNUe6TX5qBP3fXFCsdmPk/NQF22auwsllW7Bv1yokqG8Nw1Ex+DQM3u7DV2Fn8SPP0y8bWGPpipPaacnh+bV6Jr615/y0djbSL+3HH2a/oH6z3/H6rRYxvsYfiKruBlSri7DKnJZ58xG4bSvOH9+EdLUddgi1M6+jMu6hLruFWk3+hFFte2ycvRF9xi+Vh1AC4/myaRFqmXtg2+alKPvqFOeFuvi2qSUeFNVytHT5Wgg06QSU/RF39G2xbdUsxJ7ai3BeDk1q0SSwKszKPcWPJSNhWfklfvrjV8RUd8S2WQvxXeoleQgl8DJev2Uj/mpqhTVbtuCn1Guo1fRPlKhnjx+MY+WBlFCsGs4kNoWMuyej/uTpWACTh8chS9fc6Ufv0aNHTGHSSvoV19HRooWWluMfQEFNSQsTlD90Rnd+QeJXYenkBbXsKqj1VUFQULPWgoYvCAqazsK0BCxo+ReUvz4EikerWatJEUOkZsh0Zq3vgc6sVTt0Zq3aUdDyL/R58hvrxqHr1O3Ck5Br1solM58WNjh15gTOztbcZVSB1BfSfF1G0Nlcs9bFV5Jg7b1M+CtjsKc9nMaswsjunSSz1vMLhP/9/Zpmp4R7cju9G7EyYdbqM3kp1+N74l3IKeGvjpx46Tw1lvRKmLXauAzDqEMRmLlT0wxWmLX2GyXMWj0HDEPKs0PCwijy8jopgBpUzFq7O3N1ZC7eHp+K2TM1dWHJrFVhmJqca9bab8MFdPHS1PcOTXOCj68HTs52RS9/MmsNFGaty/36SwHUoGzWOrWvI7oFjEHC/e24G6dpmyCZtSpEW5kwa+1DZq3T9sJtRF65K3B/rT8Ge9ni8ea+GNWzI38lFi+pYMMvSgHUELD1ISK4dpNr1trbH7Lw6/D21jSZlcxa8/QPhVmr05DZaO0jje0og8xaZ/o2RfSpaVjQl+aRyayVExMfiAwtaoyyWeuyyT0x2I/MWsOwPlhzZEPdrHWoMGt1QTf/vmhiP1Lum4fU26uxMaAZMu5vxI5RcrPWOzy/U98iXssYjtmg7Tj0nKFFv01YNHskZvSmMYV0zLylZVG1FrPWZRN80Lc7V1H6SPYWKgg+gZNT2wqz1vNzpbEvMmt9F6W58k+yeOOJzc7Jhj7LET15/d9qo3TZ0kiIjUelatV4MH0kZzFEh75BjRrVpTeVEPIuEWVLl0BsXBL00uPwVfUvhR4Y9DaKh6f334/IuDSkJ0SiTDF9lKykGpZ68iIsCyXLlkFSXDzKfSV9Oy5VhtJFcnghabbawaExKFuuFGKi41E0JxmVq9GWtgZI5bXX5CMmtqE8HSyVt+6mRjAppypBUE9unJOBEqXLICUhHqUqVRH+UQnpSImL1MgXasnfhEShTPkyiIuOQwn9NJSvUkM8S0xKRknTD/dmwWGxMM5KxBfVpXeUQT25cU46ipmWQnpKIkzKSMdchUUn48vyNJ2lyjDUw4WFR6NUubJIiIkReVe6srTVb0xyFsqV0Jx2ovpDwia5wW/ewUQvlfd6pjAsXo4e54J6ctq/vYiJKTLTkmFcQnr+JjwOORkJPF9U6aeePJrnR0negybynrSCqSGKl5PMQYkXKpXRVM/IAIcEfHJDgsNQ0oiXf9lS0C9aih7ngtJpkJ0KgyLFxV7uBvLngg+rak5/Uk+emJiEUmV4vsTF4ouyJihSUgpHvPBVxZLiXhk01EfNVDrPmIjgEJQrrs95ohT0jFSlGdGT0772hjx0Nm+UDExEB/I2OBw1qmseG0Y9OamnpTl/xcfHoUql0jAsJk2TpidxXjbVnDJN5hlSnGcM1c0YXjcrlS4GoyLGiE+RqYrrunny/KGg8+SFCd08uXZ8TvPkBUWhz5M/Prwclh0miNaHfls3kMwObRu0xMienWEXsAWWw9bAwkwyjVSHmS1NDXDXqjVaNTXH8wNTuVDF0HflTeGvjMy4W3gQm4nMhLu4y11rp55o1tICqwLs5SHyQLTYN5amVbo0bYm0N8cQmZWDDr1nclokGtXRqkVT4Zo1awSrhq0Qc301b3VlmHZYPp2lBFn6K5wJTuMNbTBOvE6Dua0dWjSj6QhNOZBo6W4pmfv2tLXi6biBx0ky2LoNgIWFmfBXBuWlRZO64p5cu0YtkfryAGK5hHP0haZsx7Jjsf1+EhgX8TffTUSrls1h0cgM11dqivZEy4guUkM81qUDstNf4nxIOizaO3FapOkUZVB4i+bSggiLFg3gZW6BjKhLeMHp/8NemylpOhZdoBHdDMw7HQ2Lxn+ibYMWODunm4aITHHP5+I2YUlfZ57uGOwKTEYr/o2/WryHllaNxb2FWRMM69wWstTHuBqejtpmdsJfFTKM2UU78mRjxLZnIh2uLcwQen4tImiFihIo7m1jvUTp7Z7kgxxO/9KL8bBo2gD1OV+qQ9BiLg0ykzunhwNyZBE48DQFfzRsIPxVkQP/JZeF22PBWZ6ORujf3gbJT45zcV01Y6j8zy0ZIHrvy6sGczcb4/cGwaLZn6KM1MfLiZZWZhIfteTultGe/CspWHM9Ac2b+gl/dbiMl1Qtp1EbOf3NMdWzE/+lxfCYxPWwsHD2Lj4q16z1Jf8iQdkYcEY7K/mdJhIfbRNuyvM9jAw/m7SbwNZsWscWdGso/JUx1q0L6zZhO5vs4cB8xyxnQUcn5Jq1qhsIklnrhfhscX8qKot17+DOhizcya4scOE+2vYlZSwn5pp0k3hHmOdaWfVl007Fs8512kr+Slg30Il17TuVbR3mzLr3m8DiH2wSZoGtOvdmR+6pUkNmrRsfS2atq+7FsDFdXVnPSWvZs93DhJ86pDQpzFrD2ZUkxlzbeLCBm5+wbY/UbGY5Lsz2Yt09erBrC32Zn5cfk0VdYoq9Xi8my2/kILPWCcdeCbPWUfufsyUDurLug2awqOvLpABqkMxaFZGksa3PEtkQJ1fmPKAX++XHH+X+eQjaPoT1d2zLQveOYINc7RjLDmJ35Ja78y6o5juZtXZfdoNFc2K6zb/MtkzyZ76+A1jG2+PyEKpQN2udcjKYzfF3Y137+7A/v68h981D8oU5bLxjY5ZydSGb4i6ZtR54myY9VAOZtbYZfog94iRaBexluxePZP3cnBhLfywPoQp1s1a/VbfY+tE+zLeXM2v245dy3zzQLq1LPRuwrOe72aqeLYTf/MsSnwzccFu4CpBZ61/uq9ipEMYaOC1lO9bP47xPdSiGJT3fKwVSgrpZa8cxR9mueUOYv4sjCz8yVu6rhMgLbM/gVoy9u8IOjm4tvAZsCWQHZwRoN2tViOrkXrt2TSeua8G/WVwvzGmrz0lcL2g6/6fEdRIt6KKjfej354J/My2Un4WFfzMthVmmBU3n/wotYhg2+upS9Bmcd6DdRbnVIZmFNjfzxLHHd7HST/syU0LSjeXCTb+3DrQnqFn97jjwJg11ukwW/spY5N0FPeYex8qejugzZzeebB0spoICb2rbThPY+kbKrHUvMjG0jR2m7L6Mw+NI93hPJoafkNyYc7jK1RP7+g5YdTsBXn9qSieHx3ui65ClODXdB15DFyLh6mJh/PkyKAEPFJaXSph6QZpcHH8iBIu6O2PgksO4u/o9W1jTFFq2YtnfS+wIBfqYd8SkE6HY9lAz8kcbBsHNawhebB+Orl6DxcaId3kSg+5ojmsQ/NfcETnQfcl17BnvB58xqxF5aob0UB1iFkLawYR2GJ1xORozXbug/6rLWN1dc5or7vwseHZyRPLV+fCydwayAnGIK5ERIfFazVo7jTgI2sCn/aDdOLdmNLr5jUXO853oP1DLkl1BS14cfTbcx+ahXvCasBXTvDXNWnOebUbvdmZgL3l8HWkKLQqL7yUhOiIWp7WYtbZ0WYog7t3MYT6uHlkCD0cvLj5ompwK6Kv2+g5jj+DEosFw85+MXsJsVRUs4jTGdWrESbiAyU6ky2djyJ7nwr0aIYKooEHLUbgRz92mQ3Hp0h706kjmzO8xE1cznLHstgJX9s5BV2cf3FukaR6OlIdY5t2cu0+wxl8aK3KbcRbRyZqnoxoMHDhwbHLcS5y4l4G2ln8IEXnz6qOI2doD+y9lIMCuFlo1t8D4DaGIDD6Oho00B7zGDJmLS6aNcHbpUpx58Ba2po9g5dgQp4+Hw6md6k4yZYq+QZkGbdCoegIMf7PF1kWHcP3NaxQLC0LJnxuq7AxDJzMunrQUpjcnYvfRUHhZFsV3HZyweNl9nH72GK2bNZSHzMOkAaOxPOZHPFs/D8cvvIVrrUg0drREXGYaGjRQHUwxLZ2CpBpmsP7DBOGVmuHw0g049+Qt1vSxQUuHfviyVB4xJGZumLoANRO2Yf/eQHg7fgvThu2wftFxvA5/ioYNeeErgSvlmD8wAAHXTJF0YBEXm57Di5fJz63tsGb+AthZqIYvVsEIj4wboqP5t7gh+x1X1y7DiWtv8b1hIiLL/IgvlU6VJeuog3PnoGHFBzi14zy69WiChOotsX/JVjwJfcNpUc2XbC7GLhwbAPetkci5uQG3Tj1A905fomqL9giNjUF9tXwxrlgax6J+gV2nP3Aw+Hu83rkQJ84EIfbxUVRvYoYKRnkMSSPaV1bOgnWDHNzcvheuAzvhiUE9nFu1AlMWzeO8qzrNmZmRgSWzhsF+xnkYvDmG4PM34enNeeSHFriy+wzs3FRNofXKlcX6e1XR2aEJVt+ogLDzK3D11EMYxV+D6c9/oYYSw5Ak+nzbTHSwr4lXuzagyzBvnI6ohcdbFuHai7f4Sy1f0riqsXzJVDgNWQW9uECk3boC935tEFyiIQx5PrVyUh3w0itRBnNPGsOR89PMQ9l492grnp29jY6drBHEW7lqpnn5Qj1z7PH56OjaEimnVqNdv57Ydv9LhJxYitO3X6NpY1VaUpJTsGTlEvTuOwJxKXEo/fw8HIe640rS7wg8fQyWnV3kIeUwLoWJm6PQybktJq57g8g3JxF37SrqfJcCk7I/5KpQr1+/ht7Dhw8Zzc/RRfoVzdc1b659FP2/jU9p6vefoqA7e1IhF5ZZa0Gnikh01Jm1auJzMmv9lDvHUgXXYtbKYMgzR6bbrfW90Jm1aofOrFU7Clr+hW7W+urwfLi1yluKpzBrfX1sMlrZ98NgrnfYtKbtdLQj7aWkB2cEn5PMWrtLZq1t+2iah0pmrSsls9bh0xF5QTJlvLV9onDVoWLW6uYJn0lLELixJzLDzwp/dbD4Z5Kb9Foya3UdjpGHIjB/v2Tuqgwya3XtT2atdvAcMBSpz46IeU0CpUMdqmatTug6ag4Xv6ajY9u/hL8yJLPWBPmvFMms1UXarXXoMs1VSGTW6usnmbX27kVmrY+EWWtWoKbZKUHDrHXQaCQ+2IGjEySbBWVoNWv1dIXHrK3wdnaV++eBzFqHdLcRZq2j/cmsNU6YtW7tP1jbLGyuWWufjfewcIQ7/Pr0hCyCxhI0xx60mbWO9+8Ct5GzMNhB0i2VEXF0Amb5NUXUqWlY2J908izJrJXjdoxm/I6z5Wat005h6aSeGOpPZq0R6CTfuksZ2sxa5w1xgUevPmjkpGmqnHprNTYNbo70exuxazSZqNJurdG8eIOQ8B6z1oNys9aFs0ZgJlcDibN2btGyDFfNrLXrgotYOr47+vnY47fWWmwZuOp8ajpP09uzuDg/z6w1M01hSp0HqSfP4SIUbwFlMsms1aJlcxQpZoKU9EyYlshrpRPIBLCk5pK65DQZihUxQFqGDHpZqSheshRPvwwJSak8vKZpoDLSsnIgS0tCUSN9GBVTjZt68vKlTLm/CbLSU1GkuBRXJq/3mcmJKKEl7sSUDJgUM0ZqWiYMc9JhYiqZNlJT8bF2NSVdBpaZAgPjouLQ/SKGeeIW9eRlTE1gWKQoZBnpnCapN0rPYshI5flSSpUWasmTOC3FTYogJZWLYnpZKFpCCiPjPK4UtVYkpWTCICcNxYoaQ89I1dSTevKSPF59oyI8mzOhbyw9T8nIBsvORAkT1fDUw6WlZ3ExrhhXydJgYpgDIxMpr/MjPickpanQrwzqyU142ZOJMcvJ4q4kcial8vxnGShWXLVMqSen1aoKWkoU0YdBEUl/lMmyOC0fVkOIp4oZ8KaYl09Gjj5Mi+aFFz25GC8g+2UeRk96lpiczn9moGQpVTNY6skNeNpJvCVVtaQJz2syQ+UgXiheVDNfqHmiL5CbmJiM4sZ6nCd4mtXWpks9OYUirlO4Ev16PJ/UaaGenFZcFuO8npbGaaH9Heh4Kw7KS1NOmzqoQ6KUUsObkpgI02JGgieio1XPJ9fNk+cTunly7SjocuCCzqsXBLp5cgla58mn9+qBQ0uGwUBP2gqqRX3JHHGcx1+4sHIEFzYZ2vVbBlsr7evMzcyl8OatWqJZUxvcWT+U99CJ8Jp1QfgrIyXsLK6EpSI14iIucNe8vRuamdtiEYmFaiBabOtLo/ltGrZC/KPtCOJSg3W30ZwWTVNSgkUzyXzTqsmfaNHAEm9PzEIi753tBmuKSBkJD7D3UTwykx5jZ2A8zM2t0LS5DdaPcMsVbhUgWpyaSdOIbi3NkRp2Gjei02HRqTtsbTV3V6GW3LZJbXFv27QOrHk6Yu9uRERGBnxn7xH+ysjOCMXyS++QnRWBxecjeToaoPlf2ncYJVp6t5F2/BzQwRaZifdx4FkizK3awcZW8yy0nByejy2lWQ5bs/ro0tQcycFH8TAuBa3sNKe5GEvExAN02EYyxu4Ohm3jOrD4sxUCt0wBj0oFlM6JbpKKMM2jI2SZoVh1NRrmLZqgtx3tea8KkS+WklmrrWUT+NtaIz3uJk694eqdy3jhr4p09F1FJskZ8F92k6ejLjo2ksqeDnRQBsW9vJ+j6OHWDnLmPVwyphwKhU2T3/HmkqbqKPjLWm7CbW2GcS7tuMT4GpvuxKJJI8k8WhUyuE6hgzFkcBq/H7YWjeAlN3W+T7qhEoiWA5O9hcJydKYvdzPRf20gbJv/jsQXmgckEi20SyvBjLtL+zhwiS8Os0+Ecf7Scr4dr5PtB9BuuIyrxYs5/S0xrHMbJIddlx4rg8T1nSN7sd4zD7Jr4RHCrPU5/yLhzQn5IfJx19ne4XTQuXYkPdoi3NTnu1kcd5vYjGGbHmaxSE3rTTbe1YF5TtrFpnk4ML/xq1jQ4bydK6Uj1PNAZq3nJEtSdjxKxnzburLhS/eyy/OcuU+69EAdsVckN/G2MM+1NvNnM88lsufxCuPZPGwMcGLd+k1nO4a7Mp/+k1nCgw3SnqapIeK5MsisdR3ZS3IsvxvDxrm7sN5TN7Cnu4YwH+cOwl8Z0tfeiL9k1noxiTF3G3c2eNtzNqA57dqpiktzfVh3j57s1hI/5uflz3KiLzCionHzdmzZUdUdUsmsdezhl8KsdfieZ2z5wG7MZ8hsFn1tqRRADaq7taazjU+T2DBHF+Y79yQ7+JhKTBVvdg1j/bq0YxEHRrOBLp14Yl6zW5nSs62vVU1KyazVa9E1YdbqNuci2zG1D/P1DWCZb4+xu2t6ykPlQd2sdeLxIDa/lzvrNmw52z/EQe6bh9TL89nYLk1Y2o0lbJKbZNa69006s/65DvObfUwKJAeZtdoM2s8eJzJm0Xcn279iLOvr5sIfPGU+3t7yUHmIiVM10fVZdoNtHteDefoOY5P3PZD75iHr2U62uFsDJnu5j63wlcxa51wKYx2+/ZbZDZPqgAJk1trQaRk7E8pYffuFbM+WRWyMC5m1xjLv7t5MvWpEcP5SRvvhh9i+RcOZv7sHY2mBcl8lRF1iuwJaMRZ9ne0fKe2k3HfjfZ4779mtlcR0hciuE9e1Qyeua4dOXP80+K+YtZIhgc6s9f0oKC2Up4WFz4mWgsb9OdFSmPz1OdEihvy2TRiO+HevoC8f8b0p/97NvZN5a5cppqJokfz7kHJ3rXAzHm1BGHdbNOqNPUGA58xDwl8Zczy6wHfWESz27YI+M7fjxe4RQoeKjs/WavC3V24uuO1tNga07oyJ287i1BQyxXxPJkbJp9YSruAOdzr85Yql1xPhXU9zCmXfqK7oNnghjk70QvfBc5F4a4Uw/kx4tFkKoIa51yXT0GkXIjDH0xkDFuxD4EbtO7dAzJG+lO7xBgeiAT/zzhhzMAKuvoPl/nm4t6ofPLwG4snGQfDiLiJPgoxi30Wl4LRiJk4J/bcEinzzX3MX20b5wHfUMkSf1767Do1EI3fP1xQsuBWHyU6OGLDhFmK1nAkffXIKfDt3RsL5mfBzcORZ/RSnkoEtnpobUBK6TDghTrbpNPIQTiwdDi+/kWCv92PpOc3lvZCPvisQsOMJ1gZ4wGfyDkTEaU5cZgeuRUDHFsh+spnrnDT2E4fVT1JxYmxfKYAazLzW4lUa0NxtBS7smQsf526cee/Kn6pBzazVeeppHJ4zAN37Tkb6gzVy3zyw0GOY5tgQLPw0ZrtLBmOjDwfh5lpN821CfevJuMpZpr7ZWJw5tRUDO5NuHYmbmllOo97yGwnWPTbi3NZp6N7NH0iWm2orI/Eu1vVsASQFYouYWuT1bcFlPDylOfYgKvmZW7cRfvc0gtOkYf4ZnsOx0qM2Vm0+hPXT+yP6xWX4jlmO4UO0bz88cMJJjD0egf6jD2Bo7+Ho0zQaFjU4bZrTmLDzboXOnZugo48NrDpZYPzGWPQcMhz1vjRBYqRmIW/uH4DjY6ywa9AgeHv+Arv2f2HJvVpwG6jteB/O/L0Ww3n1QwzsMRtTeToG2hdHpz9SUdlSGgRTRmM3O7RytEcTNwc06NQZgyafx8B+w1HqJy2HxHNcnz4a99d0x4N542Dv1RRtOrXClD0ytPHRrLQ0QjXcbRgajT2B4d0GYUOfQfDzqAln80pITtWcba7Zzgm1OvXAD+3c8E07H/TvvRzjfTj9ll8hMUhtVIcjaedsvDs7FVkH58Kia2s0se+AofPuYvjw4fIQSuBi7HC/HvjOeyWG+/vg8tRRcPJuiE4NK8Knv2b4sk0dYGozDKWadUGRVoMw3H0klvkOQ70OVXEnRpNDv7q/BsbBO/HNsw1o7NgBP3bwQJ/Bm3F4lZbGMjsTwwd44Ms2wzE8wBuxW2fA1sMK1q0boWcvzXUABr/YIrbeKBjUskHYLwEY3sMfx0cPwy9WNXHklebZs81SD6C63m1Y5hxBg44dUNqqP4Z4TsIwbfmSk43hQ3uiehNn7vZGxZur0MylA+rYOcFl4lN5oDzofdUIt77oC70vGuFySW8M7++B4FWTUbPxD1h1jbo3VbhXuYk/y4XD87sHaGRmgfi6PC+9+2L3qKHyEErgneigYUPwW70WGDhsGBom7EPDTu1R2aYHOrpq2Zm45M/Ym2aHLNMfsT3GktdNPxQ7uwTf/vaDPEAe9AIDA4VZK+lKdJHu2ayZlj2l/gF8TmatBbWmIvGrIGaNBcHnZNZKKp6BwUf21VJCYY4PFDSdhbljTkHL/1OatZIFooZZq6FxEU6UHrKz0nVmre+BzqxVO3RmrdpR0PIvdLPWM7NHccklG0zewiqbtca9eYRbT07hwjzNJYkKpL08KdyM4Au5Zq1Lj12A20xNXULdrPXdxUXyJ9pxX27WejNWhq5ys9aHm/wxxVnTlJTAEmjpH3eTg/LMWve/QXtf6XRWZSwc0BGu/UdixRA7eA0citTnR4WeS9BipYhDcrPW3U8ls9Zuo+Yg9OQMWJlrbsQvmbUq9OBUPFIyax256orcPw8Hpzqhh183nJjlij69vcDiHguz1phX9/FUiy3pQiWz1il9u8BDmLXuhI1NEymAEiSzVkUk2TgqN2t1nbEXjiM0dbh7a3tiKFenHm3ugzG9OvJX4vGKF2xS2FNcjtMkJmCbklnrcDf07EtmrbfwWMuwibpZ61K5WavTkOlwba5pbxBxdDxm95TMWhcNIN1ThgvhGZjQpR3G76ZtoVThNPs87vCCtxdmrX4Y2ovMWiPR2Eozbg2z1l2PMXeIC7r3749NE9RWfXGQWevmoZJZ6+6xklnrhrsxWNnHCX7zzkuBlGA2eDsOPmNo0V8ya53Vl96hUtOilGuYtV4SZq39fTthQmstBz0EHceZGbwzfnMGlxYoVu6FC15Wh2TWKp9CY7z1ET152zbio1QUygIHGVXoK0bntECEZ7xk1Qj+GOi7BD21lk/qyWkKjb6pTo12KEKp05LvllX+jvrXpJ6cptA0adAWN/lRPJRdZECir5c/+hXIo5/eUX3vQz25NlqohzPkFf3v0kKlo/8ew+D39eTv+wL15CbFS8hp4fxUQJXmQ/S/rycnyulFdd6lnpx2RyV/dd7OTw5JtMh/qOF9/Pa+d6gnr1ihgqgDVB/U68LHQPRTtHo8co2enCo3ZTRdpFsJPUJeMdRp+VAFJ4inBazgBEqQtkRJOo3imx/+tgIqoZVoyVcFJ7wn7aq0qEJb3OSnyC7J1f7u+yC9QvFqvifRoh2FQYsUo2a8hPfl6/u+oEpLweggfIj+99FCvtp4V/C+3F/9ufYvqEJLlLl4Ly3veYdoUdSBglZwAtFPFVwbxDz5MHdXbJjeDxk8DP1u1lgyUxziUg/pEfdwJwXoMmkrHOw0RR6CrXzHyzZmTdDCwh7n5/VEYnoMHEYfFv7KiHu+H8deJiD+1WEc5q6lrT0s2nXGHB/tu7WaN5RM+iz/skHE1RV4lJQJc4f+GNb5a+Gvjg6tJPNNu5Z/oFmTDniyfTSi0xJg7at5FlbKuytYfyMSadE3sepqJE9HS7S07owNg7rKQ+SBaOnQREq/fTNrxD/fi9MhybBs44KF/TRNIKlldTD7Tdw7WPwOM56O0HML8SwhCz90GSX8lZGV8gLTjwRBlhaEyQdfo12remjWnEQv6lNUQbR4WEpmrT42NkiNuoJNd6JhY2mFVu011SpBi620SYFDm8Zo19gaMQ+342ZoCjrKaVQGy4lGwMZH/CYW/dYEwqHVb2jZsDWCt03Fq0RVUZN6rCGdWgsqRzi0QUbqC8w+8QZtWzWEg4ODxkSnoKWDZErq0NEc3cxtkBx+FrufxMLSWnMFHZCMbrNIFE6B27TTPB0NYNOIqxL75uAZ5wVlEC0zPTsIxWSeT0dkcvqHbH6Kv/qsFrysDp6NcOC0Exw6tUFAx9ZIiZFWKxIvayIDHYZu5W4m2g3cAIf2LeHU0hrBF9fjSoT8lFA5iJaNg53AtRhsH+HC3VR4zr2M2l1GC15WB5VpeztJ1G7L3Rke7ZEpi8Do3S9gZy2ZAasiB1bdZwnXwmMKp98W22f2R1qMlp2ESFzfPbo3exeXxA48kcxaaZfWnJxsFnJqGvNuYs/6b3nGxttKpnPakBS4SZhxpj3byWK528R8ONv6JDt3f1BlTHJ1YN2n7mUzPR1Yr8nr2OuDeTtRqhuTklnrKTJr5bQcjsphfq2d2ejVh9ilee7MzrqRFEgdMZc47dxNvCnMc22a+7C5l1JYhHy3UWVsHezCPAbOZntGuTHfgdNY4r11uTQHys04FSCz1tWBCZQxbPHtGDbR3Zn1nbmVPd0xlHVqT+aWqpDMWoNYtrgJZeeSGOtm6cLcBw1kX1X/XjxVxrUFPVh3z97s7vJerIdXH8aizgmj2L/+Mmez96maNZJZ66gDL1gW/8rgHU/Y6kEezHfYfBZ9ZbE8hCoyxYa3yZwWUUps3ZMkNrKLE+u54AybdVFuN6yE0H2jWB+HjizqyHjW36kzT8xLdp3nh0frDmzQ3tfyUBLIrLXbvMssRsaY8/RzbM/M/sy3xxAme3OEp6m7PFQektOkjJVoYWzskddscW931mPMCvZwvb/wU0b69cVsVOdmLOP2Cjbe2Zz7JLKdwVJhzj6nyjFk1mrdbxd7yvParOdWdmTtRNa7iz2zH7Rc8LI6FGat2VIhCfNchfUz8bI6ZC/3sPnuDVl20CG21Fsya51xXjLGDlh7U7gKkFlrA/uF7HwEY/Xaz2aHdq1gI+ybMwfv4YKX1aEwa6X3CG0H7WOHl49m/l15Hr7WpIXFXGXb+7fkzHCT7RmqqJsxbM9IN51Z69+FzqxVO3RmrZ8GOrPWzwAFpYXytLDwOdFS0Lg/J1oKk78+J1qEhn9oxhhkx7yAgZHUCiqOBnx4aArG2brgysPr2B6gfdkjISVQOp874+kOMW3VrHkAdjzNQPs6mueTT3fvAp8ZBzHPuwt6T9uE1/tHC30uPlZzRwvCEfkmo3sjctCntSPGbTiB8zMdMWLuPOmBOmLku64k3QDXKtGmiScWXMuG8yDNw/R2DXODR8A8HBzbDb6DZiLp7lqQBWlKWo7W3VqX3pVonHstCtO7uaD/nJ14si0Ag2ZLhzaqQAyeBEv3CMMJ/qq3hRNG7X2NcW00l9XeWtoL3l79ELimH3y9+wnzXDKKTed0aLFqxZDdT8VETP/ND7FhmDd6jFiEmMuaaRQQZq0KnTEdKx4kYpyjE/yXXIG3i+bOMJGHx6OXgx1iT05BXyeu47OXuJgOrHXVDEtwnXEOcZynu0w8iUPzBsHHbxhy3hzGxTgtjKtm1jpi/wus6NcNfmNXIGiv5m4sWXdWYLh9c8gerMUYJ1rqm4jNL9OxrZ8/1pzXtDKz6LkVL1KAlt7rcWrLdPi7unMVOhC7gjStKdXNWrvOuYi4jFRxT7ysjpzgg5jr2hA5IcewyFMah4oJu475nJe7T9K0SqvfbjYu8QpRz2Yajh9ah2GOpItrHkgpoDYIadt3B06unQi/bj14kWkuTUX8TWzp25Izx13sGizp+HGJrwUvq0OkcvOp83AcNxuZWTRMwDO+gw/alb2Gk2GGMPuuOkp++Ru2p3TCSa8uWL5K82D57kOP4oc+5ng2bw9SS5/ASCsZmn7xDCcaaR7s5j6gPV5/0Qrfx6XjfkkrDPEfDuzzQWNOSeupy/GdmvS0vKsHDP4Mw4YblTGzX33ktGiBQZ7XsXP6j/IQqujqPguyTqVhtGsyYo0rYHy3Mvi6gQHObNMU48z9ukIv9XeYla6L5Kgf4DNsIDLKXMab42sw6VwUfq2lKhKfH9kLjTqZ4NauFMycaINXVWwxsscV7NympQHMYfBp3xsP/+yNn+8sQJSsHGb0qY2ituUw/rCm2P+zow/++LkMfqmbjp+qGaNrtwGIN9mMemWT4b9M0zw0Yf0YvCvzGzJ33kH7+d4okVoX/gGDULJyByxfvlceSg4uxvq4ueBMybZomXwASUmmmDXKHGHf1cWCs5pzthUsvFA+NRllzUvDNCoWPu36I5JVxML+P+NpQg5+KKU6+lv15kIUDYrC9w+3wnzFaLy9Vw7ufv2R9dVeNFkubdedi+xM+HTtgkOxtdC63DPOmYYImOOCaqwxxizeg3Ud5OHkMPrdHokta8Pw15/wrv538HFwQ3xKKXRrWhIlymiK/ZZpO/CNfk20wz40d1qAS0VT4GUXgKgvKqHTCjVacrLh4+2I408NYPkDUDkxE8b2vTF4XyxCj+zBpkOqJ/nqV2+FW98w6FdpicuVUnDP3Q5F9RlGDnbDzyU09zfw+/oaGlYIQ9+f7qBl62U4+OYn+HTyRNnoSEw9d00eSg7ek3t098Ldey9Ru853aJ4Vj+ZuM3G7kgxtuy7FgW1quySX/g27Za7oVKo2tiS2xzFeN8saGGLEmJ4aW5eJ3VpJTyLdiuY8dWat2qEza9UOnVmrdhS0/AvfrJUSygmScUbWmbVqh86sVTt0Zq3aUdDyL3yz1jljEB38gotkUgurbNZ6bqEv12kz0b6Zm9xXEwqz1sw3crNWn7lYdDkJblM0l5pqmrUulj/hrZ/cVcb7zFpjH0jjAOrIM2sNVtmtdcn+QOGvjPeZtcaHv0awFrtWTbPW2cKsNfCB5pY7ooBzFKuk0nLNWgct2Y6B7TVPzBRmrT3lZq198sxaU6JCcF+LOqkwa52lMGsdTGatu/DwgeZJNO8za3WZthO9bTS3FiKz1mEKs9beeWat6fGROPVOM2PyzFrvq5i1IlvzQPz3mbW6jpgLy7/qyn3zQGatc/zJrHUqFg/MM2slaFP5c81ap58WZq3D5GatTeVblCnjfWatXn37waKJpjRLZq1btJi1yhKDEZGiOdBmNniH3Kx1MxbMGoHZ/eidTLRspeU0IjUjMsms1Rv9fe1h0UpzXl2Ytc5UNWudcPgl3j6kU1dVIXpyYy4mUMsj4+KLrifXDl1Prh26nlw7PquenPQGqtxkL5tr1vqZ4N9MS2FVcMLnREtB4/6caClM/vqsaKEBAv9O9ri2eSIN8IkBg5aWklmni68vbu1ez+9kMHMaDV8vLQevcTjYSLtkONk0hVUnHxwa744oLh1aT9FchRZxdzN2BcbgXeB2bH8YjXa27dDR3Zd/Qv1YdokWsxaSKGLewgGvj8/iYns6LDr4oount/BXR7fWkvmmZ+sGaGXdDTeX90NIVgo8FqiNOHMkvDmJhWeDkRR6DnNPBfN0tICtgy/m9PVAijyMAkRL6+Z00CLQrkVHvLu7EQdexqN1a3v06OEp/JWRk8Pg20ESy33t/hLpeHFgMu5GZ+L7zsOEvzIy4u9j1PZHYufYYVsewp2nw6yNJ+IeH8EzaVYnF0SLk7kkbblZtEPi25NYeikUnWzM0a6r5sYevP2Gr5M0+uvrYgFbno6waytx7HUqp32A8FcGk4XAd/E1/mI4vOZegS9XL1q1dEZmyDXcjNI0a+3VRjJr7de+DVITAzF291O42jaCl4fmSi6RL90k2n09OqKLWTvEvTqINdffcVr8hb8q4tB59EHuJsBu+F74OraEZfPOCDqwCGdfqm4aQbSM7dJGqDGTXNogLTscPZfegk+7BujlpbkRCPG7r7fk7+vtCr/WbZAScxNTj7yAcwfNgx5I7bL2pxH6NFj6LoJv17aYM8QNj4+uwqEXqhOdRMuSHh3FxOWq3nbcTUSXcUdRx344nL05v6uByrSrl8RHrp5eGN2lNdIyg9F/zR2eL9o2a+F10mWscFs5juD0O8LLug3i32iuhhNmrXvH9GF+Mw+wo0HhwqyVjCgzU5PYtD7t+R1Hyh22dcAHdmu9v56lZ+WwtMfbGBnUNWs2kPl5e7Ivvm8sBVDCdLfOrMesQ2yelwPrM30ze7l3lPCvZ9aGHQzMM8cjkFnrsVjGstKT2f5IxnrbdmETNp1gZ6bTbq3vQfR5lpKRzVjCVUZHz7du7MEWX01kzj9bSM+VsHOYK/McNJ8dHNuV+Q6ezRJur2Z0LH1mqKqJIoHMWpfdS2DZmals/vUYNq2rMxswbxd7uHmgPIQqJOPEVyw5nfblfMtO8oi9zLsw75HDWeWvvhZPlXFziT/z9hrAHq7px3y9B/APnuZvM+bduDObdFL1gHoyax225xnLlKWzgVsesQ1DvViPkUtY1MUF8hCqoOwgc9DEVDIpTWUrHyazsV0c2ZBVJ9jDDX3ooQoiDo9j/g6dWeypKayPoyNjOc/YZf7qCGs75r/hoTyUBDJrdZt5nsXKspjjpFPs0LwA5uM3gmUHHWR3aDtZNSQJGjg1KdKuryMPvGTL+3ZlPSetZ+/OzRJ+ysi8s5wNs2vJsh6sZaO60C638Wzr60zWz6E9c5pzTgokB5m1Wvbcyl6kZLNW3uvZqa3TWU+Xboyl32dHouWBlKAwa01MThVut7mX2N5pvZlv34ks9bpmXmYHHWCznBux7LfH2PxuLSXPzEf8gZQmZQiz1naz2OV3Oay+zVR24tA6NsSuFevSfSRbO0pzV1qFWWtSkmRY3brvDnZy3QTWw82XF9ld4aeCuJtsY69WPDvusu0Bklmr38pbbPWYD5i1EsjVmbVqh86sVTt0Zq2fBv8Vs1a6dGat70dBaaH8LCx8TrQUNO7PiZbC5K/PiRYxOnB63ngYFy0OI0PJqEH5aEAZV8EOxcvwSP24CiWkPNoi3PTnu0GadVOLEdj2nOvH00mXUsVkty7oPnUvZnl2Qa/J6xB0eJzwv75Dy0Z7HKfl1q5HonLQs40LRq8+hEtzpYPxtSLuquQm3wZNptm26IG5F5PQqJ3mgY1bh7jCY+Bs7BnlDt+AaUh6sCHX+FPbzjCrH0p615LbMZjU1QV9Z27Fs51DhJ86pDXBdAoJIQLnuProYeWKCUfvY9clzcMXry/0g49Xb9xb3ht+3n14c3wRb7j/Bq86UgA1jDr4QkyKDdn5BKsHeaLH8PmIuaa5nJagJ8xaFYp9BtY9ScIoRxf0X3USO0/elvvnIWzfaPR17Iioo+Mx0IWsvoJwnWcIaeNBGZrM2G3eZcTyhy4zzmHvzP7o4TcE2SHHcChIc6NFPUNVg49xR15jcZ+u8B2/Fifmau7AmnF9McY4NEPmnZWY6EpTT8mIe34Avds5os9KzalL6/678YwXorn/NhxdOwl93VyBTNr3VgvUzFq9F1/Djkm90KPPWKQ/obEoVWS/3IuFXRsiJ/gQlvtIZq0zzofh/MLxWLBb8xsNOi/ChQigfoe5OLRrBUa50FRYLKbt19wkkovR8hsJbQfvw4tkqaE4PUbTDBqx17BzYCvO77ewb7g0Ddpr3T0sGahlE1LSyRv++B3bP60Do3vSya1b2bNV3nVZxZ9bsr7mVdn05ZtYwLJDzL6jdr28nZU7G388nLWzdGFWre3ZpYW9xQkRXWeflAIoIeb5fnYvNp0lBB9l16JTWXu7gcyqo738qSpIJ2/fsgM7Ps6WdWzVnoVfWcFCZDLWyXsOs++kfekrhXdf85C77ZiVmT17smMMS8mJZy7DNslD5CE58go7FpzAMmJuswMv4lk7627Mqq09G2RvyVTPCZF0chfL9uz+2h6sq1V7FvtsL7sbn87aOwxnzTtOl4fKAy1ftG9hzZpPOMHsW1mxdpyukHMLWWQOY2bOw+Sh8pCZ/JxtuM117/S3bPW1CNa+lR2zsrRn9nY2GqdtkE7eq317FnZmOutv14GlvLvMjr9JZO1b+zB7e828zMjIZPbWluxH31XM3saCOVu0Z9GB29ijpCxm1t5DHioPObIoNus4LXSNZdMOBfN02LDWLTqxNaM82TuZ6jJJ0snHunRkaS93sUnudiwz7TnbdDeKtTN3YNZaaCGd076dJaveYSSzb2/F/Nu2Z0lhp9nFsERmbql5sgx/gw3dQKNEqSxg9R1mb2XJ7Kwbs4h7G9nzZFVdmHTyhX6dWU7KLbastwOTsWg25+Rb1rFFa+ZWj5apqiImJlbk73ct3bjbmo126sjSkwLZrsfRzKGPtmW76cxn5hnuZjGvyceYfVtL5t26PXu0cybbdlX1BBTSybePcGPZLJTtGduV05LMhm9+yOwtLFnzNnbyUHmIiIhgHTp1ZPX+MmftOtmx+T06s+ykW8x92Dxm0UCTdv4F5jxkC8tgOcxxwHpRN4d07sBCL6/X1MnJrJX0KsWOrTRf17y5NFr+T+NzMmstqNkhz99CmxbRmbVqR0HT+f/VrJXGPDTNWnkh8ZZBHCmrvMcbbe6or1SA2TwTDbRkIglwlBwSLvRJFykgQ7GcbP45TUaRjGFokQvFp/iKBN5TcubS/E4OD0a74AiXKFKzJPoQhCDK6de2/Y7qHm+qtGgDMRzj3zbgwShfDfRF7kgP84EP0f++ASOJfs28JCMRA0MjToMep4Vxl3wl+hX59SFk8zAG76HlfcYwlFo9LbSQMUwxk+JKtHzk42pQp18Z7zOGoTTqcf5Wp4WMYUqVLs3j09fgbZrq07ZllDKU6SeVWrlOv6/BEe/QHnVqeUmdKw3s0jvq776v3ilDOYx2s9Z543B0yVDOCFKgSDkB+iwZo7tO5B5XxW6t7/tQutysNSv4PDJ4GLFb6/U07DgtmZgqQ9turdoquAL35Rue3uRKXzcls9bI60ukB2rQk5u16qUEIYqnQ2HWunDHLeGvDHWz1rTnR5HD6R/mr7mDKeHQS2n2fPeTRJXdWnlzJPyVQYVkwCTiDfRpt1Y9Ydbac9FmOPuMEP7KODiNdmv1yN2tVY/MWjn9Y701d5klaNutNenBTryLfCcFUAKZtRroS/Pb1NgcDUqTzFqn7oCDveZG/+q7tRrkxONVpj5e7B2LGWc19WyV3VpHSGatORG3YNWadxZqILNWRdtMFURh1uoyfC5smkhbdylDfbdWSseF8EykvL2L8FRqSlShbbdW/YxIWGqhhcxaFTxNrsKs1bNXb3g0k7bXUobYrXVInlkrpYPMWpf6OcBl/AF5qDxo263VQD8LE73VVpQReFkrKja5ebu12iPAUstpwkHHcZp2a30rmbVK6fjAbq3UvWfxFiYrPU1n1voe6MxatUNn1qodBS3/QjdrJd03OzNDZ9b6ARSUlsKq4IR/My2FWaYFTef/DC00QOBu2x7Dh3UXuhn9tu48UDzsPXIkdvaVdoocs/4kRg7xE/fq8OnYUrh+nVrAzns4tg20R2gWYD35uPBXxptLy7DuZgRCr6/G6lvhcGzbGp5cZO7d/Ft5iDwQLRatpW9a2Pri8a6xOP8uBTZtu6KrtfbdWgc6SoOGg52aw6ZLAM7N8MbLjCR0mbZJ+Csj5tk+TD30TOwcO/HAM3Tv0BIOPUZgeT9tB/PzfLGQdt2wtXBDyKWl2PowGvZt2mPkKM2z0EinG9lNMiUd6WUBizY98WDTMFwOz0CtzprTbmnR19Bv9Q1kxN1GrxXX0b9LM7RxGYydYzTjJlo6mUu7sjpYdEbs832YeeIVurU3R89RmjvB8k4FI+mQBI6RfexhbdkNQafmcrUjCWPGTBH+ysjJfAnXqVwFkwXBccJxjOzaCpbtemP7iumo475KHkoC0eJp3V7o4D427ZAcewMB6++id+fm6NRrjBRICTw4RgZIZtMjB3mgo3kXvHu4DUsuBMGrkzZT5Xdow8VdXlqw7b0eI3u2h4WVN55snYXDj1R3E6Lec1D71qDJ3mEdbZGcFQz3GWcxwq0FOvfRzBdBy1CprEcO7YNuVh2QGHEBI3c+RC97TZNcIBlmXWdyNwWtXKdi5EA3jO/vhtuHV6JsbdUdfomW6a6txa4+c7u24W4s2gZsxx/2QwQvq4NoGTBEKuu+g4dgIE9HShrnyYVXMIh259FAFlraBQi3VYd+nP6emMnrJ/GyBsS02di+LOJFIHsQGSmm0MiILikqlI307chSMnPY5ntxbKB5a+6rHYm3V7O4NBlLC9zEIvjvFo16sQF9+7LK3/0lBVDC7K6dmf/842yxjwPrP2cne7pjhPCniZkgNTNImkI7GM1YWlwE2xXGWH8bezZ11zl2coora9W4jjyUGiJPsaikTMbiLjI6Rr59Axe28laCVrPWvSPdmdewpezYJE/mO2wBi7++nNGR/LHpjN1X292VptAW3opnmUnRbNblaDbbw4kNXnKA3V/XXx5CFcKSNOcpC4+jybjX7AiPuIdZJ9Zz0kRW8cvq9FQFd1f2ZZ7eQ9jTTQHMm7ss7Bh7xv2jkpm0Y60SaApt0PYnLCM9gfVd/4BtHdmd+Y1dySLPzpGHUIVk1hrHQqLpiPoktuReEpvk6MCGbzjH7q7W3CE1+sRk5tvZmSVcmMn8HFwZkz1i59TnFOWgKTSXyadYXGYKcxhzlJ1YOpR5+49l2S/3yEOoQmHW+jaScpqxobufs7UDu7Hu4zezHQNchJ8yZIFr2cAOFkz2eDMbYk/TpjFsw4tM1rNTR+YgprPyQFNoFt7r2Wv+jVbuK9nFvXOYr3N3xlJv8RLQhMKs9W24NOXkPv0cOzSnP/PoNYndnOcn/JSRE3KUTXFoynLCT7OZrrRDL+daGe1trAmaQmtoPZndiMlmDczGsXOntrD+HayYo88owcvqUJi1hoaFC9fWbxM7v20q83bxYVH7xwg/FSTcZat9OQ2JgWxjH8V0cgI7OtFDu1krVXaFuHD9+nWdWasWFNSsledvoYlgBTVrLcypooKaqRZUhy8ICprOwjRrLWj5F7pZK10kXtBF958L/s20FCbtOlq0Q0eLdojRASNjE0zffAu35OeTvxB/8/D42VXsH6G5g4gCyY+lzR3TXuwVu5k0bT0WW54CXadpmrVOcHOE9+TdmO7ZBf4TViP46AT5E+04L1/BdyImG77t3TFi2T5cWeCGcTNmSw/UESffIC/pDl5zx8a8F2adS0TTjprTVpsGOcNjwAzsHOEG34FTkBi4Kdf4Uxs2PJamxFbei8X4rq7oM20jnu/WXDZKkObaQ6QfiMDlZMDdtiuGbH+B3k6aS3Yvz/OBr5c/bi3pCf/uvcBiLuVOzD2X9tdUwfijr4VZ64i9z7EiwAO+Q+cg5vpynHxF++GoQk/sDJNn1rr5WTKGO7mi94oL2HNO08Ty7e7h6O/UAREHx2CQqz3nwGDczuIqevgxpGrhRe/F10HHlrvPvYQdU/vAz28QskK0HJzPoWeoatw06UQwFvR2h+/4VZizUnPH07QrCzDesRnSbyzFFHfJrHVfiLQzzM57mvvYth5yAE+SAMv+u3FgxTj0dyez1ie5JaECfdVev8eKW9gyzg++vUdj9sK1ct88yJ7txFLPv5D9aj9W+UnjUHMvR0juIc3DF/9yWY6zYUADh0XYu3UxxrqRWWscRq5V28SRoNbrdxh5GPsXjUAvt26YNUfLoaDRl7F7sBl4oePgKMX04Dvs4rxMDcaLFy/EVaNGDblZq7k1m9vbgkVFSieoWDWxZut7NWVVf2nG1Q4yKcxhnuP3MWtL6dQIddjYdGdTT0Xw5x7MrJU1u7dpuNCxeyw8KwVQQnLoWfYiOYulRl1igYkZrL3jKNbc0pqNsLVmaitNhU5u19SSnZraiXVuZsniHm5n0TnZzLHfSmZtpt3E1rKZPfPZ+IhZNO0o0vH2xGyWwZKZ77QD8hB5SI9/wC6/S2VZyU/Z2bAUZmPbg7Xi8c52smNnX6uaTJJO7sHpDNzYl/lY2/B0nGLPU7JYB/eJ7C8LzfEK0smsG9kw62mnmXVjK9aBpyPm7kYWJ8thWlZgMll6CNv3nOuIWdFs1+N4ZtnCgVk0s2YZMarLKQlCJ+/UlkWcn8OGd2nPMhLvsctRaax1+77M3FozX8is1bqFGavbdz2zbtmKdePlnfT6CAuLT2RekzXNfXNyEtmqa7Q2M5ktvRjF02HL2jTSnt+kk8/wtmfpr/ayuT06M1lWCDvwIpFZmbmwTi095aHykJSUxKzNW7CfnMYza4sWbGDHtiwt9ga7FZfOzFp3lodSRhqbcjCIuxlsAtffrZubM+eWVvy3pLsqg3TydYNcGUu5zTYNd+c8mMjW3Ihhlo3bMmtrbWatMczaqgWrY9udu63YNI9OLCv9FTsWnMRatZQvJVVBFgtYeYO72azf4ss8HS1Zr7akD0u6vTKo/I9M9+V3YezkHH9OSzqbfjiYWTe1YE3MiH5VkFmrpbUla27WVpTh6gAX/k4s23Qvllk0risPpYwc5j3pII+VMY+xuzn9zZm7tRnnheeMi/7s+fPn4nr58iXTe/z4sTBrpWk0crmO/tmYtRZ0GWNh4lOaHf6nKOh8cEHnbAuCgpqpfk5mrYVpP1BQfEoTbuLThARJyqH8EMYwidyjbIUKubu1WrRsjmKmpZAQH49SpUvxoHqIT07nJZSB0uK3KhJTM1DSpAgSU9Khn52OEiWlQSGaVvlYlqdkyJCdnoziJkYwMFIdkCFjmPKlTFGkRElkpCSiSPGSwj9dxpCekoTSpaTfykhISkUpUxPEJ6XAmMlgUlKiNz0rG0WN3m9ZR0ji6dDLSkOJUpqDWjQwUobHa1SsBGRpyTDkLiE1MxuZqcka+UIMl5icitIlSyA+MQnF9JlIByGDZ0yRj2RMAn/XKCcTJqa8kdNTbVxowKgUz2/9IibIyUyFPle3CElpmcjO4N9UG5QjZk5N42XH8zI+IQnFuZRqZGIqnsUnpnAaPzwQFp+YjKJ6PP9MiX5VsVIMpBXh+UpieDYXo+WHJyQkp3FeyICpWl6SMYwsO0eUXXxCIkyLGvJXJPopn0qXlOhSBmkI9FVyEzj9pUvwiql2SANBVFojHlKPJ5Bx/YJcDkpjKcpGNf4iYxh9fQNRdvHxCShVokiuOpHJeczYUHPgjOwGiYvITSL6edoNimrmn9TgEMUUWqoJCvrBsoU5rXLsZAxTlFdO8hf1riTPE32pAUpISuc8rdkAZPEIKbmZPPrURE5/cWOexmJikFi5kgtWM0i7DX3DzFwb5kRewQmliqTjzdVjeMfLrrelvdYKTjAKl7acKRJ9DUa8gpNZ6+IrSQhYp6l7SGatq3LNWpOvL0VJzgh398wVOqY6nuRIlel+honcrHUpXmz1h1dXD+GvjpLZkvZViusnKbyCk1nr0OXr0HXkGuGvjEUD7ODSfxRWDrGD54ChMAg5jWKclmEDdslDqOKY/MCOfcHZwqy166g5iD03C97e7tIDJVDmli4hmZKWLqmPF3qmwqzVd+V1dB00X/gr49A0J/j6eeDkbK4r9/KCaWYQMnleZj3cl7v8VRmLbsQLs9bZF2Mwta8jug0ag5wX+zgtXlIAJZBZa+lSEpOU5tx+8p2B3Kx1JxZ5aZpB3l/rjyHdbfB4c1+M9u+I0iZZCDUuhYhbZxCuZXwgYOdLyax1yxMsHOEOvz49UTz5IWiDUHWQWSs1NgSq6MtvJwqzVqchM7B3lOYJLRFHJ2C2n9ystb+VSEfS62Po6uwK99mac8KOcy7jbhTQafp5LJ3UE0P8HVDaOAmHojRbVTJrVfA0ucP2vha8TvBZrLmNEpm1bh0smbXuHW0j0rHpSRqSQu7hXqhmKZkN2oWDzxla9NsimbX2oXd4WZgaaFre6+mLCk4gt+ui61g2vjv6+djD003L8tHg4zgvzFrP4trCLoL+CcfDEB2uaUouenIyM0yX5YDxXuDqdZ1ZqzbozFq1Q2fWqh0FLf9Padaq0ZPTXB4VVE5mulg1VZjmdQXFv5mWwqRdR4t26GjRDjFPvnrteixYMB1hvJLT7w4+U8XDiQsW4NiErriXkgaz1j2wYJamaSBhqKu0cf1Idwt0HTIXK73bICQhGC26aIqlz4/PwqILb/HqzHwsuPgG3TvaImDyfMzoKZnSKoNosXEcKe6tHYbh9poAHAtNRPvWjpze8cJfHVN9pdVDM/1sYNdjGg6NcMIjLqFc1GAdYTQAAP/0SURBVDwbD5H3N2PkjvuIfrQTQ7fex2BnC3iPmI8NI7XTYtVO2rnEpo0/Xh6fiVW3w9G1fRtOy1zhrwweHAsGSgd7LRhsDxvnUbi2uDfOR8ahdW9pNxxlpISdRff555AWdQmec85iso8VHHrPxNZRUvqVQbS0s5JMbDtYuiPywRaM2/8Y/bpYYj4vM3UwpocFYyX1ZgEXAa3a98OTfROx7f5btG6muTorJ+0R7EbsAct8hnaDd2FB//Zo4y7RnE6KpRKIFmcLe6F1ulnYISHyPPyWXMY4T0t4j9PcqUbQMq2/uF8wIwBtrTwRemM1ph55haVLlwl/VYTCvDutOIyAmcdCLBjdFVZ2g3B9kRsSSV9RAtHS06q1OPi/j40NEtOfwX70Qczr0wYeE7TlC6dhNu14Su4EOFo4IO7NcfRdfZ3Tom2XnXg07zyau4lobjcCC6b2ha2tL56f3Yab4arEEC2jO1iBzuuc0Incd7D0XYkFnB99/KT0K4NomTKLTGZ5vZs5C37WbZCY/ADOk4+hRzsthzEgA62EyXcGzG19OP2jYW/pjOh7mjvaiCm00QHL2I2DK1gEmbju28eucwqjXku7cjo3sGMbL91ky32178RCiL+6jIUmZLGU22sZHQtvXr87OxoqPVPHQq/OrM/SM2xlzy5s4KL97OGmIcIENDyJ9jRVBU2h7Y5gLCH0Gdv6hrEhth3ZrENX2IHRXZjb6DXyUGoIPcpeRqXxBJxmt/hP+/qd2dqHWeyW5iwHOzTOg3mPWs1OT+/OfEcuY7GXFondZrWBptDmXI1jqdFBbOq5d2yhtxMbtuoYu7miL3PsM0UeKg/CkjQrkD0Opf1fn7L9POLeZh3YjFNBbGhLzemcwPUBrJvPKPZqx3Dm6TOSsTcHGZXA63eZ7LQWs9b+GwNZelIE67XyDts93pf1nLiehR2fwVy6D5CHykOGmLN7x+6/ptTFsvk3E9kMl85s8KZbTNqnVBWx52Yyr87dWPL1Bcy7syeP4C47kcyYYysz1nuR6rQoTaE5jT3K4jPimP2w/ezcmlHMq9ckJnuyXR5CFUkpZC8sY3efE6cwFrDtCds8xIP1nrWLhRyeIPyUkfN0M+vdzpblvNzJ+nVsx30i2KrHGSw6No7NPinFoQBNoVl2XcHepKeyVk6L2PVji5inc0/GEq/KQ6hCYdZ67zHti8uY68QT7MSiQcx74ByW9VDL1GLEaTbGriXPyotsYheaBstiow8Gs6iYGOa/7JoUSA6aQmtkNobdjctijZoPY1cv72b+YgekYDbvKpkXq0Jh1vrwkWQma+u1ml3dN4t5uPVm6VdmCD8VJAeyxZ4WjKU8YSv9pClcr7mXWEh4iOYUGlVyquwKcYHMWnU6uSZ0Orl26HRy7fisdHJxx8EbAnHpoIMO/35899134kpKSpJPoRkVRREjY6RynZxA5qDq2HdHMt/ThsTH0oHtKS/2cW0FaNZhEtbfz0KrHqrLEgnj3B3hOWkHpnh2gd+4FQg+NknatohDcdCiMi4lSk/PxGTDp2M3DF20C1cX0ZSVtokl3ljFynfwTLqLYO5Y2/TD9NMJaNFZU4dfH+CEbv2nYdtwF/gOmISEwM1CnyNom87b8lQya137IBZjurmJ3Waf7x0BZGuahqqbtV5L4TprW08M2vKU63E95f55uDDHG75ePbmu2QP+3f2RHX0Z4fJnl9SPc+GYfCJI0Djm4EssGdANPkNmIfrGCu6jeRKNulnr9hfJGOLsBt/559DdWXNJZdCOIRjg3B5h+0ZiiJs975aCwYsTJ0drHhpI8F1xC9GcGM+FV7F1ci/4+QUgM4R2C9Lc4VfdrHXa6beY28sdHiNWYWAXzYP9Ui7OxUTnZki9ugjTutH3k3EoNAO3l2tOFRLajTyCx7wTsxm8H3uWjMKArjx9GU/RylnzpBj1Aw/919zBhjG+8OoxFDMdNHdvyXqyHcu8G0H2Yg/W+EvPF16V6sXiE4qdefPQuNtqnAllaOiyDDs3zMN4d2m3Vq2Q1z0FOo07jt3zh6C3mzMW9dRy/v27i9g7lOvqUVdxeKy0oCxg2yPIUvLMmsmwjaC3e/dulmVohMzUFJgUMUZGWjqy9IuDxTxH6So1xXxedloSQmJTUf1LLiLqaYpDaTERaNnZEyUzYyAzrQRZZDBKVamAN2/5O1Wl1TAK7Ny0EqlFyqM4D5tsVBZ6cVEwqVQZ4S9eoHrN7+ShJJB1VHyaPoqmvkG6SVX+TgRYua+Q+DYSFb+uAn0Z5zw1yBLfITy7FL40TESSUQUYxL2ByZeVEBYUh6rVK8tDSZClxyFOZopyxsmITi+OEpwmVroyEmKTUKmiqTBjUIA2LIxJlKEkopHIyqG0USLSipbnlfEdyn5BYpaW0dHUGLxMLoJvTTMRk10axdLCYFC+EmLeRuHLaqqr63KykxGRYISvymQjJEYflXj8KUUrIiviGcpX/14eSgKJglExKShnkoGYFGOUL5WNWJ6OYqnRKFFBNY0EEtD0shLwNCoHP1Q0wLuUoiilF4vM4l8iKyEKZcuVk4dUIANvImSo/pURgkKyUL1UOmJ5mnlgMYdrkNssSxLgu4hYVCxvxMXETFT4oijC44xQXj8exqU1xU+xdxpLw5OQJNSqWhKRvPEuVyIDCawMDFOjUIrnjwr0ZQh6k4oa1YojKDgZNfjjqDQTGGQnonjpcipGRURLVCjnjSqlERUShwrVy+JNWDaqFk+FXglVPiTkZJNInY2nryPww9dfIDIiERUqGuJdUlHOa1EwraimKurlcBriUYPHGxwUi+pViiAyTg+VymtfhRf9NgQVqlVG9JtwlPv6SwQFpaBGhRzIjEpDvtNaLoi/9Az08erFa3z93deICeXqIc+ft7wNqWScwPNSrVw5u70NikLVGhUREvQOVaqVQuQ7nk/fVsGvP/0k1EuCiFehk/+n+OIL2nDx41C0Luog3YHGA+rVq6dTG/4fIb96KTVcOvx90JiaYlxNPS+1VnJtg0wfWzesqOSzVrtjoOdaLkrmoO34Ltg+civaTZqFM6OkDQPfV8mpYs+ePRvu7u6fzXFEOvw9KNthP3nyBC1bSiu2PgRaMaXD3wcNxv7555+iolP9pR5cAa3NrLbKnN8R0b4dBqNcgCNqjeuH0U1/Q1ryM5hW//gIuRArOIG0EESHfzcSE+Vb7OrwWeCTieumZbTbtasjKU4a2lcHVfC3b9+iSpUqch8d/j+ApsxoautjKFUqf/yjg3aQiE4j6YRy5cqpqLziBBX5vQ46/M/jQ2MI/9ZxA72EhARG+2LR/lgKUEJ1AyE6/K+BpEkaQyBERETg0aNHqFu3rpAyqD78+OOP4hn5k1oZHByMDh0k02UF7t27J47/btiwIWrXri33zT9WrFiB7t27y38VHJQGqr/UkyvqsKjko0eNwkh+kfJOSjuNcpcpXRp2nTqJQDro8L8A5UpOFoVnz55F9erVQevzlSv55cuXRadIYw/qm57eunULz549w88//5xbyen3woULReX9WOe5YcMGuLm5yX9pB9G5Zs0aQQPFq/AjzJg+XYjrVapWFQOetEGHqORkCkgvEAHkSRe1ZIW1k6UOOnyOUK7kV65cEbuetmjRAqampiqVfO/eveIgEuoxW7duLfwU2LVL2ouAwv7000/iviAgSaBOHe3HVX8IRDtdRCfRpjy6rnf45DkVnZzJDR34K/QnF/RbsakEhchRVuzpH39GIgKjMPxRYrSa/RoRoXBzL30YclWhaPG83UDkrwtI4cVtLuidmMi8JWW5cdKdUtx0X6ZcBZ7o7Nz4VCD3VH6WmZaC1GSls75EvORoxl2ilGTznJsNFJCg7WN0wJ02/08IidI8KMpRAWUyxX0B6BExq0afBx4PRZUbrwo+8BHFI3nk5FDW0iGD+nTDnxOP0UV5/N+ynXjzhk6Fpw9KvxUgOqhX15ZOeRI0XhP+WqD+vnbkL9T7UKJkOWRRRed0633dcxmPTQ/FixphmkMDmBgboETRIhi9/gSepemhiJEhSvJnpUyK8gppjGSmj8QcfcgMi0DPqAjKm+pj3W9uGPlwBh7LvhFLDqmMprSsjqIG2ZDl6CE925BfDImZMqTwKzkzGxn8N52/Vq5EUZx6FSsKlk4AFQWsb4DfQ+7h8Rc/IsfAUMzzUYbRo4jnj7DCwzI3C2j7njheMZefWANf6x7I5PHKeLx0euSUtTtRo34rcaplNk9sthhrYDA5cx2JTesKf4mRpLj6/WQEmUkZEXcmp5u21WE3TyPipxZIpeOds3I4zfzieXcvMg3pXPrJyqZtrIlm/o20LKS8jYDpN1V4HPJ4efxyh/4KV9yr+Isn9If/ljykMNIlhZTnAf9HeWRkwBtInmFGPE2ULxSe0kZbKxFNdFEeiIaX4pDHS3HIo5NAHurPeIQiz8nlF8WvgCIu+pbiUnyHehHFcxGR9F+6J8YQv6XUULsnfVt8jvc+epz3DDk/FUPV8iXwVdniMC1qLLa0ehWZgNeRiYhJ5HnO+QeMCkaKS0RGEN8k8MgkIsQvRboFhL+4ET/pN52oy7KzwGQZyKY9FWR0ZUh+PD2KeMQ7RKj8fdFui2eK5wT5vbK/4n2lePJo4q64JVfhJ0JIv4UfvyjvJF/pt+K5cOV+SnFStlYrVxSVypdETFwS9Kr2WEo7q2JYy6+RsX8TmsSdx3rz6bxy6+NtbDJi9IoJsSSZc3ZSNmd8PUOAV24DI1M8HvIai699jeslG6J84FKcSGwu8tjIgKF3vYqCQXgeonHRzdBPM0KNX3oh9v5kpGTEYnLKABhy6iuXLIbLb+JEWJIUiskyMW37IHBuFRltmJGGwf4bRf4S40W+fIp5rq1EmqymtYYxj4XJclC2WCls6TMTlXgPeyVcSvvSXUfw5a9/8XvOgDy+6lPW8YqbxRsBGSZfp9NIAce9L0VY+uNfywgReiVE3L8MaCgYmPFGo/b2S6KARx8MROoXNUV8QQmZokKl83hD9vLnnLgcmQztmn6HaX3NceFmEEbcT5KXhVRAdC9d9EtypTtlP+Hk3XCH8saQLqrYip6Og+jLlFdmokVUNrronyIeDim05PImQdzQvZBMyOW0C5df9JcYWOIrnm908R/C5d+QfkvxS9+iYPRD7tJv6Yd0L3eFFw8vXhA1RE5Ebjj6KR0XbGSoj9LFi4iK/k2lUqhY0gRpmVl4HhaPZ+FxiIpPgyxLJo9bnlYRjRSXcBTxij/8L/9P8Uv/ha/0kPMCk/EKnc0reRZV8ExRyZHN/Yl5c8PKXYLig/J45X/kUNzLn4vbvPvcbxNy41G6F7eSK0pB3PI/8jhS0jNwbHF/DJy5DdW+KMfLPRsXb9PaCXpOYQkMX5TIQUhUoigvsbvcN6WLYuOZO+hY5hp+GWmCdha3EWOyFCkx4UjlLWdYQireJaWJTRdzONMTEff6h6HO3FrYEFgK35rm4GhYY+Gvx1vZUsaZvBKk4llMJorEXsO31X/E17W+hV7WCWQW+w7ZRb9HfFoGEtJ5z8d7dXGiKr+oB74qm4PEuBj4/bUXsXNOosoYLjGAKqb0nBkaITw5EwmcFuKR1zOPwaO5HTJ5QV179YDrIjLEp8t43DJ+L2dKSjy/fmr1M1cNJEusixvOI+ZNtKg0VIEM+JWUBYQmZiKMX9SKf+E9BDmZGbjX7jfEnD3CxfkMsXFjaiZlHJdyeKUrziUdqmC0CaB7m9p4EhSDlfvuIYu205J/VzjkikvKP6JL8leqNPyiNFFjRhW6iKEBihsb8csQRfk9+WfyRiUlIwvxqTwPeC+XyvMhgzfAlDfiXZ4eOsaWenoj/g7FUcTIAEW5hFaU4iliiGLk8oueUYWiPKB2g+ggpsngFSiDfyONx53G8zGN36fLv5PFpRmZjPfelLc8vEQ7pUWRHvojueQvecrvxS2Fl1wqGPFYPJL8KS/pmxExKbj7Kgon7r3Bxcchgvd+/6YiLH+rjt+/rYiyJYvKz6enVBNEJJIjvyVXT0ED/cy7ld8ofknflt+qQQ/JKZmowBucD6HNj0a4scxbNLSErKQoRB6ZIC7KK0IlhMOtUQVkZqgu3DFJ4pVU0XDz1wO38E7uPaCyvHTvJRYMc0G5UsXxLCgCf9VWnCMoJ547ZKGqp8+lYC7pUi4JhrsRmgK3eruwmh3D1B0GeHDlBxy585pX8BTeemRx4qWXqVgMmAEO7TkJ4xwuwkZHYcfGc0iJCuUPGWfIbM6QOXgVm43ghCxRaUj402O8sqY+Q6WSz1C++DNeuXmrJMRfqfLKeKUiN4cz2WZPS2HAP2R7JvSLGaGaQZDIPBK5uQiBGM4EcelkIQdcfx2IZae28YqXhvUX93GmNRSqAF05WfzbPFAuG/D3vZb3EPevbrzAu1eRQqyl3jCDX9EZOQjlNf1xjLQWzeTnP6BvXAR1LoajXMeuXOXgDMgrL/XeBOpRi3JGI2ZbPao1nK1+RkxCGq4+CBXZTY2AMU+IsYEBv8iVLlEBqSLKK2MRHoZ2kiVVyZRUIy6mlixiBBPegPDHIu1Eo+i1KWL+XRFXbuU14BVXfk9+/CJmoHgpfqr0ogfnIIbL5GnI5BWWRF+qvCk8P1PTqDLTb6rk2SIMNVRU6ahhz2uIiAC6lP4Kf4WHVHEFpEfyd+RPBBn0gMdJt+KPFFA85/+FD3+exfM5LjEdgcExOH4nGJefhonGuNlPX8GsTnV892VpkWZF+Urv0h95JCpQ8ssNl+eoQPk5d4vxMqFD/pXxQ1kDjO/aVP4LyMjMRI9RC1C3Aq3242nLkFb9Nd7VTLiE76pWwqwx/eXT1byjMDTGGOc/8OsPNXI/17d1zdyGQgM8oYacl2auO4rWveZh16lbeBebiCv3X8oDEKR303hnpMdVXfDLoFS9NmNLmJggLike7zL18adsDZY1P4vhL7shPTEeJeUj7JSRetQq8JemW6zA6jIL0N6sJi5feQlrLxs8v/USJqWLo0wx0rkNOUMaIokrtVX1wpFTwQYn3pbGxdhauClrgsD02ngYJR3JVJ7r5CG8YhBtxAsJ2U9xOycc1Wo8hl+lqfiBix3zo935Y2Iyri7wVrB2lQpI4Qx4+t4ObL96jEtWXLTn776KfotBrT3wJJbrbZzgG7duoUTV7yQdlcJsPInLOy+KuH5pVRulKpbCsRR9kamka1cuqocn8bzX4nG3uLMFsUd3SHRxKSHpxnkczyyPBJOyYnvnVM74Mh4um0suMY/fYNvJx9hw8D4qlyuOer98hS95y3/mHYmUUjqJHqG78xte50SPK3prXmjFqGJyl3pWaneJ/akdIZqoUkvv84u/Kwb+CPw3qaY5PE6SOqgSUgWWEV3UYMrTTBWVBmAyeYMqLvITz6Qw2Tw8NZ6iEov4pHIQID/5rQB/IH7nevLfinv5jeTI78UfhT935c+EF10iKZJ6wMQf+i1B3Mp/E21pvKOJ4nwSEc97KO73NRfjv65UUkgrJNlk8AYrN16CUlwCub+VHojwlGgqI84fXHQn8V3omNxPPOOgxpy+LyBPT0xqDs7co8XM0u9vy+rhYghX91KNRLoMufp49dwJVG5eFK/O0y6sDMmxoUhOSsDVZzG84TVAfMgjnL7xFG/epYjwhOvPYvFNOX2cuE0DgBJorGPGAAeU5/Wred1aQkzfMMkb5289RTIX32vV+AKT+tjDr4sZNh26zN/gUh1XP5hBMZ6vXLKr3tRubCneUhUvXgIJX/+Kc7UdMDbSAYYJyfihZBHO0FKFoVFtahmMjYwQGPUrKsXfwL5LqTD+riYeHr+KYl9UROmiPKN44Pg0Q9HiUKtbiUUiLLMs9OOvwLXEJqx5/BWCQsOQYlCax8lQkSo517Gov6XCK2f4BxKynuBe9DNs+CkerV8ukzMD0cB7Il7J61evKHrJahVq4mXYQ6SnJaNciYpY0GcfXiZS8Gwhgl66eh0la9QSjJvNXzZ9HQbDxCT+OwdHfv0dJ+OykV2siKhIJM2UL6KHd+kSIxtlpeGL6JfczYCPxSIcKvYjVzVKC2alSsEbSqly8bBFuc6YHh3PW28uQvOe/56RKY6H8oaLMyBVuCz+AbqoN8gbnKLCk6QY0WjwfE7mjEoMSyoSSQtSpZQqK/XiosLyS1RU+T01NHmVlsfH70mcpnsh/fDf9B2hHghX+jZdAsJfca9wKAC/oXKn37mBOcStvKJKt3mO4l7xQ/oveYgb6VYV5CEvYI7cbysCKoWn9NBAXERcinDLlzJBra/KiD3oKc9I4qT8lZD3fl7sHCJu6VZAlAd/h3RzqtxiRFoULr8UAZVfUIKS96s4+Y0S3iTq48VZU34nBUzXL4krVMGph+UoaloORsXL5FZwBY4rVXACleXLNxGwavwr5mw6ATuzungdEo2Y+BR8wzu8b74qL3irZrVKWL3nvOhAjLmEw4w5vxoYQ6/DpB2M9MyIxDShp+nryVCMZ+bzBBJ1+RfoD/9Psr1BkSJiq58c/mI2FzWMippwl7dcvGsyMaZeWYZYXsFTswxQvypVYt5lSa+LXosuYwPeg3EipKkSnoDURFzmPZ6B+C35Kbv0LjUW9JsqdnZyAsba1Ob5z9mBwvAQEokKVwJlq/f0VahS30yEFcxN/vQevxG6Ov9NPCHu+VU+MwYVvuKik/x79F2ii0b9JVeKneg68zJG6HuK5/QklVdWEnVFhaLv8Ut6Q4qLRsOJd0Tl45cYyOJUUXiCcMQt/eFh5f6SH7miCki/ld9RcvNulKDsxe+ln9JNbgdK7ymIFR6SS18UUcr9BAVqzzV+y/3yaKKcFl65nuppIzro+3n+cpegxY/UoC/KlkD9Wl+g1pdlEB6bjLOBbxEUFi9UERGWX9TpULKkeMlPcuR/eH3mlTs7kzNiJq/nGVzFo5F1/luMrvN4pFB5DsUjRShdimcC5Cd3c+8JdC/9kPKHbsiVX4pb+X1uGPFDfi/ykO75U8mR/ijToLjnbikTQ1T7vg4nlefANwFW8hA66KCDDjrooMO/EWKA/UNI4xKMdKVLV2a6UAHeB1J5/w5Iovq77+qgw/8i/o4UrpPcdfj/DrKoSOX9lPL1T0GZlg/1m++DLFsmv/t43/rRzvz+qB0iwmJGRcVV64uv0ehbTTN6fT191KleC7Wr/YBfq36Pn6t8B1OlMx9p4oAuZVAH/nXFKvilak3xXp1qtfDTV3lbOtIsr/o7BMqg1V4TMKOL5nknOujw/x1flKqAEkVMxCigSZFiMDEuin4WrljiNgr9LbvC2NAIY9v3RDoNJfI6Ri7h6wpfoUqZSrD8uREqmpZFpZLlsKH7VFQt+wXmOQ8V8Y5p7yfe0UGHwgT1KYf7LRa8Oax1d9SsVB0zHQLwXaVqGNfBH7O7DBKd39flv+I8XlTwZYffNfdR1ob5rsOF4rmv70JYcF7/O50o1YHyJcrkXiXlZ1kXBGWLl0JCWrKY91vjNRFtf2suf5J/GBoYolyJ0jjQb5GYL/0QPtqZp2Smoel3fyApPVUkcLnrGPkTVZDUcC/4CR68eYYHb5/hWXgQqpT7IrdhyM7JFpcyyEzNQM8AgW+f4z5/5/6bp3gUmrezHxWC+jsEaqwWnNyMnusnyn100OF/B2Hx79CiVj3MchyExNQkTLLrg5SMNLx89xZXXt4Rv19GhaCoURGQFRW5hPiUJAywdOdC8w/CP0OWiZjUeN7YkKljFmxrNxX1UAcdCht0QMX9kOfwad4Z0clxQnGjvsaQK2/nnt7A2Wc3eSgyNMoSw0mzjq7DF6XL59odfAg3XwdiffcpiEiIgn09C6z0HFfgDp3qB9GluBJ5p1xQJGekYqPvVKzg3w+KCcWhe5rnon8MzX/4k6cjGm3n+uOrMhU/KGh/dM6cKnmWkqpPIE0g19RSBx100EEHHXT4R/FRzZy04OJFiqlcuo5cBx100EEHHT4fFJo1O82FhM46g2yxmvbTgYZLfhjdVszR66CDDjrooMPnBFJ2I0NDC0XppWH2Sl99pXW4vVB7xIyMdDEP8qkvHXQobJQpXhLNvq+rMcWkgw466PAxUEeuuMierHb1Wqj77S/CBkz52d+53oePduabfachNiVRLE9zrG8jEcP982OIoA4aot9z9xSKGhdF7y1TYGSQZ6lOGzSQ8YMyqQXRvpvW/ENkGi3EJ5cunnThKgzpKpiWQWkT2sEjfyhiaCzsA8iYgiQhKV4p3dJvaRcYwlqvSbn3BG3h6H0CGRMG2HQT9/kBLQccauuFxLQUlW9Q3DKeLvoSpVtKp/ScOqEfv/xGFD59V5sk9yF0a9we0cnxONRvsaCf3q9b4ydeZkYiX5Xp+BholOb7L2pgd6+5oA0kCYqdXaQ8le4pTvoOlZXCLz8gS1NaZSEZgkmGmsRHiviUv5EfNK75O0JiI3H+2S2Y/9hQ0EOg+Jp+/4cKfWSg8iP/dlne+RPIXzlvKNcVYZX5wKeFvbiXaNXj5SjDbCfJgpf8COQq6Ff2U7hSXKphCVT2M7sMEM8rlyqPKmUqSvEKaiRQnFPs++YKK4p3ddBBh08HaituztiLW68Ccf35PVyatB2ZMulgWKvfmgrD1XK8X3Jq2k6EJSjXU1HH+ZUffLS3pA64FG8s53QZLHZi+unL72D2U8PcxqsgoAY2I4u2MpchQ5YF9zUjsfXGUdHYB8WGoeOS/khIT0ZiegrWXzmAt3ER0ov5wC9ffccb1W9FB7zWayJqV/keQ1t7YYffLPxapSb2913Iv5OJJrzTz2/DRfSSzYDzssHY3GM6TgSsRLcm7cXSnja/tcB2v5n8OzVFg0r51PDb2pjQsRdGtvUVeXZ+6DohBM3qEoAtvtPRo4UD2tRpDptfm6BOlVpif8j8gpb5lShqgp09Z8H1rzZiucZ3lariUN9FKFW0BEoXM+XPZmNbjxkYYNUV5YqX4ldp2NZuxr8/GPW/+ZULY9by2D4O2oa/TZ1muPDsNpZ3HYulXceIjrhujR8xhOfriYAVohzzi9I8P6icR7b1EeVBKxmujdwsGLVa2S9Evn1TsQr29ZmPn3lZDrP1lr/5cZClqXMDW2y6eghD+Ht/fv0zmnCtugQvk2MDl2G6/QB8VbqSPPTHcen5HUy174/Hk/aLDl2xPJIsbkm4Ix7rbeaEH7iAQktHSOgkoYmE0Wa8c5/lGIBiRkV4Xfkag2y64psKVQTPTbTzFxa5xJdG/D3ir451W8HlL1uMbtdD5DnxG/HFWu8Jwh1s64GxHXrCnNe5xjV/g2NDa6kj7tyXp6kC+lu5YnxHfwy0dsdf39Xh7xtiVDsfTpeR+AYZsH5bsRoXFALg1qiNoJX8PZt1RLVyldHb3JnTXFdYyuqggw6fFiSoX312Dwu8R6O8aVlExtMJAdL2j9RmNP+pPix/a8LbFCNsH7gAy/0mY5nvRPxa/Qeu9BbB9Wm7UfebX/LVoRfqnPmryUfE8pdPCZJU/pjoUCCt/VOCNOEs3kAW4436h0CNqGiwPzAsosPnDeqA/4nyIyFJHJmg4x0ddPjXgdqMd2Fhwm3y45+48OiGuCeN2+a35jh0+4zW/VPyA2qTKn75pVaFVK9yn+aF0pnTov3ImWcLpTOvJQzg/l5m6KCDDjrooENhgWTwmHdRwv3UoD68XMUKwlWHXkJCQqF05p8TMjIyULRoUa3SjA6qIAkyPT0dRYpIG43o8N8HHWhoYmIi//XvBvFSsWLF/ufrXmZmpqhT//Z8UOZNmhZSB6Xvf6msKT/oUKLPIc0Gw4YNGyu/z4ViaNHAwADXr15H6NtQGBkbwbSkZDymeK6Ot2/f4ujRo4iKikJcXBy++OIL4U+FHhoaCplMJiq2AuT/38gEynDqzOl7RPv/1+tTgOJJSUn5JJ35x/Kbyp5cHVTBBWzRYP7b+ZXKNzk5WaXOvw87duzA119/LQ6GfTDMAzFHtoLOMDf4sgZiYmJEXtCzQ4cOoVatWvK38geiJTY2VvA1CfbKblpammgf8itAbdu2Dd988w0CAwNRqlQpQZPiunnzJsqVK4djx44JGpXbNvqOep3aunWriIveJVpoXvTgwYP4+eefP9ouKr9LaaG2de/evfjll1/kId6Pa89jcPxuOA7eDseVp9G4+CRKXJeeRGP2gSeo+UVJfFOpBOioPnUoeJNA/UNAQIBIW+3atYUf0aLg2/j4eI2yp2eKtFEY6hcUvP6fgFqRlSdfolRxY5QtYSx5/k1wsjBs0z3svBqCQ7fCcCYwEla/SX2ZOhITE/PFN/8NaGjmlMGRoZGiEGLjY6VckoMKwdTEVLjlK5eX+0qgIwIp4beOrEExzrS1WjqhTd2vxLZ9Y8aMwdixYwWzjhw5EpMnT0ZSUpLo/AtaMf8OKMOp4gUFBeHXX3+V+35+CAkJwZdffvm3Gfvhw4eoWrWq/Fce7ryKwR/fltfaQNBRjsfuhOKXamXwTWVTUf5UYUuWlAwcr169KiqlMn744QfR8H4IlIa7d+++Ny3EC7/99psQ/MqXl2ijsC9fvhS/z58/j/bt24tG6u+A+Ov2rZuCLwk1anzNG7+vQefJfu6Ijo5GhQoVBD/8+OOPct9/F6iBz87OFp1omTJltPKeMnbv3o0///xT3B+4GYJsss3l79PxlC1/qYjSpiaCN4mn2rZtK8LlF0ZGRqKD/emnn0TnUa1qFURERqJypUqCTkWHU7ZceUGzsfH7O4M9e/aga9euOHr2KoqVryH3lWCYGITGjRriwIEDIt0ODg6isyWQUGNqKrWdClBnaGSgl8uThoaSjQ3RQFxLIem3Ig5l0LsUF7kUhqDH8+pVdwuUsvOGqXUXcexn8rHtKGHjRBVOhCE8ffoU9erVE/fUZpDwQKD2sUYNSXgioYTS0bJlS1FXFSDepPqpANFMbTvV0/Hjx+eGvXTpEmxsbER+nT59GpMmTRICU3h4ONasWYPRo0eLsrhy5Qrq16+PU6dOoXr16qJtIX6ZMWOGEBDc3NzEqIYCx48fF7RTGGU8CI4X+bD5QhAmOtdGkfeUIdH5IV688SIW+kbGaPnrl3IfCWExKdh/9SWcm6qWOeWVov36p/HeXoOGx0yKmsCkiAlMi5siOyMblcpVQoniJRD8JlijkU7PzMaDoGh4+vWHr38fPAqORUJqhmBMKjiSSqlSTZ06VbglSpTA77//Ln/7vwgWj/UXw8VthowhIiKS3yVg9+0ozogMi+buRVRcEmf+LMTGxIuziAsT1HFSx6OMm9d34S3/7KvX13DiZarcVzuokaA41EGVfPXq1UKQ+f2bchrMRow/bdo0lDApinb1q4mOXBsobqrAyhc1gApQZabfiosqLPn9HdD7ixcvFhrO9evXBe3UCBCIjyhu4sv8gBrOevUb4I8/64urRLkvcC8oFkuOPBF58fjxY8yePVtI1SQ4UBlQ3DSiRA0SCTCKPCPBZvv27SJPKf0Kf8qby5cv5zamhYHM+Me48EY6KIUQEU4rPHKQkhSHNCHnZPOOKR7ZWZmIiUtBzLtwZHLemTNsGT38r4J4kTTMvwPKU3qXrqpGyahumIjqRVLwtWk2T5ukRf/duAnEO1S2aekZeB4cjoSkVOG+jYjBs6BwGBcvjfnz52PTpk3yNz4OcYa00kV88+zZM8G/1GF+DBmZWWg78QReRSRw/s7BqjXrcOZOMC4+DMfJWy9w/n4Ilq/bolUgpvpA3zt8+JAIdyEwDDuOXYbp/BNIObsP0bMHI+nQJpSwclTpyAnK/Lrz8mvYjD0G89HHULxonpU14X2COIHq+IABA9CzZ09RV6j+9OvXDytXrhTPW7RoIeqvtbW1aGeo/afhaBo5IGWOlCsSHLy9vVGzZk306dMHHTp0wLfffovSpUuLztzZ2VmlIydYWlpqdORE757rIahTozSmuf2G7ktuCCFwzpw5oiyozyEaLly4IH/j/YhISEc5U03j5hLFjBAZn1cPP0doDLNTxqQkpagUOBUqNWQVK1YUhVKtajUY6hkiMzszNxxpQI1/rARTnmhjQwM0+pGHNcozUiOJiJiPLmJEhd9/A4o5c2K6SpWqY/eq6YiICkclg3heEe4gtUpN3hCl48Kll3h+4ShCgwJR8+t0ZFX+Gcsm70CjZpLkWhgguhTDb8T8JUua4sLhnQiM5IJU5AOcuh2KVvXer52RFkFxEEjLpUpCFW3o0KHiIiY2NzfPzXMFaDqENJIjR47gr7/+kvtK5U/5paDpu+++ExKy8kVaowJUniScKV/kR/FEREQI3nn+/LloSElbIUmW3qcwlStXVhnepLRQHjRv3lxI8FTxW7WSTkqieIgm4sP8gMr6ZbwBzjx8h8QsQxRJj8D3Nb5EvZrlBW3UOfft2xedO3cWmgUN81LFP3v2rGhkqOJTg0zaHIW/du2a0AgWLlwo8pdGlYiWc+fOifxTF5b+E1CeUMNHeVG5ytfYsG497pw7hR++1cfuEw9Q7ivgRU517BsyBfoxFxEYkYicV5dRo85vmL9uD67cDYf+uxg0sqovj/G/Ayo/hVar0IBIQMvPMPuTJ09EXlO6i13dh0rRz2FYuwHXNjKRIRcSFUP2pAgUZGiTyolGfCpxTTw5JZVrXiZca82CvnExrqCUwb3bV1GyhImI197e/oNlSXTSiFJ6cjzq/fItqlc0zb3WrlktNN0hQ4agUaNGgscVUMyZK2Pv3j2YNcARlcqW5DwG/NWwAe5ePYOWf/2G6pVKoWoFrvD8+pNWeki7JWGS0paV9A4ZCRFo81NVZN27iDJeQ2HSwAxFf/wD8Zvno9hvvH4rxUF1kEYACRfvPENECmn3QLvfy6NEyVIin6kciP9pBE75+4r6SmmzsrIS2jd1sHRP1x9//CHCKdJOLl3KbT7FRy7VK8WoAz1XPFP8/lA5qKPFr5WgZ6CHQ3Puo69PHd5g6AmNn4R6apOcnJzw1Ve84nwAhvz92fuf4tCNN9h6/iXe8Y793usYjNp4E79XL4nWdVW1dQLxd0F4sTDx3mF2chUw4J1zFpciq1bJG8Kl52myNNHIUuO2ZcsWNG/WBKfPnBNDI8oFSKBKTn7/rQ5cGdQo/huG2WnY6WMM9yG8b5i9IKBypUZCMcz+d0F8QUOiVJHoXhnEB1SJqVF89+6d6NwLUnELG0Qv0fhPgbR/yhPih//GNFRhgARCKuP8DrPv3LkTjo5ci+RwnX6UNzpF4FvPAFZcs6O4Tpw4IbQ8amtevHghFIv8gnj69evXokwNeefHWA6Ck4xR76caPD59hL+LQ7UK+WuQiZ8VbaMxf9dr4WXIchhW9WmOhfvvw9v8G/FMHdqG2WmO293dXf5LAg1LW1hYfJT/aO6etF8ChSWepREmGtr/WF7T6IFiSoNGqBRTOSSgUvtBgjeVGdknkGCtTAvxpmKYnUal6FLG999/j3bt2olyIkGD2nt6n2iifCusep6VLsPlrS9g5vszcmRcgJDP99O3KV00hP8+kCLqw7X5mOQMzPP8A1+U+bjwqcDnNMyeL2t2YpTHgY9Rrmw5uQ9/kf8rW6msKCAquAvnzyG5RE2kPD+HuLJ/okrmI7yLjhcdO82ZK+ZTTp48KbQc8psyhWsWPG6q9MTUJBkTwxMoThqep2EXV1fX/yizFJ3555Dhnzs+VWeuw9+HcoP5bweNkOSnM9cGmketVq2a6BSUFQMahlUeHSoIXkUmo9/q26IjNiliiN62NVHvu7x2rSCQ9+kCtCdANu/U3wdtnTm1fQrBQBnKaf0QlDtZAsWXH7x58yZ3uorKh9pdElJISGrTps0Hv6/MmyQ81Gtsxr8LBEUmoqxpUVw7c0jEMWvWLKE4UVnRSBe1vzRNQjTS8DcNr/+niocy9LlWrQBlMftAWWgDaeXaDP4+hs+6MyfmogzPL0MpoBhCWrZsOfr08ed3DEuWLIeLi4vomGn4kgqPLNxpPpSGZnbt2iW0MypsGuIsLK35n+7MqcIQU/8dUHmQZqIYvixs/Lc7c5pro2/pBK08/JOdOZU/1ReFUP2fQltnTh0HQZthlwKKjo7aIbpX77jUod7hU31RaIWFAaKJ2jXlOV2ily5t31TvzOl9uv7OSKXi25R/ivjou/mpQ5QvFO5Def8hqHfm1HFffhyJkOhkODT9Fps3bxZ+NBJC1vak5dMwNNFL5aMo+08JbWWhDsofRZ6pQ8ErBPWyU/AVvU+0q3/jc+rMNebMaZ6TKt+tW7fEMB9JceRSpaR5RNKUyQKR5jspcxSgBNNFnXNGRia/ssT8KoEyiCRs6tAoc+ieMpUMH4jB6T2azyosKObMFaDCv3HjhigIEi60FQRJrg8ePBB0kiCgDEoDDSHTuzSEo/5cHdQ5kvRLIOYmS1HKOxKAiJGo8XwfkxOtxEDKeU3zVlQGRF+dX3/mEuXHGyxK4/Dhw8VQ5YcaOGJa5Tlzmmuk8qfhcMVFNNGcGoGmLigPlJ8TFOkl/qFL+TmVt6KzoEZOMeeUlSWDsQFDRqZM5DHRQpcCVOEM9Kgh0v5cGZSnNO9OfEtTQKTJKYYPCZQ+ooPSQld+KyPN2dJ7ylDMIX6qCq1sRzB66wP8+cOXyMzRx8LDT2Fd72usOvlCGPu8D5QnxN/UyBB/EZ9rm7emPFSnmd4lAUvx/aDIJNx5HYtaVUojJTVNDJsrlnkqQL+Dg4Nx+/ZtMcdK84gKfqZ6pPg2xb1kyRI0btxY8DTNySp+k6EjjdpR+0F2CZQHpJmTFkfDwFR+vK0S/jRfTGHJqp2MGKnTIMVA0d5Qei9evCimrIjnaVj5/v37Il1k1U7tGC0Bs7W1xdy5c0VaaZUNrZ4g7ZG+X6dOHcycORMNGzYU+aQM4neqw4rOlIy1iG7yp3pJ7Zo6KL3Kc+aUZ6TUkMEnTSEQX9LQObUlq1atEgIuLT9bv369GLZWLieyMqfhbPoutcPLli0T7SfRNH36dBFW4UdGsM2aNRN+VCZktEbfoLynuEmpGjVqlLA+p7x59eoVHj16JOopfX/fvn2ChxSrV5R5k4auqa2oWNII31UuLu6JLoKinlE6FXVVPR8/FWglBMVN+Ut8RHlCdjA0BUDtAPEP5TE9o7IhvlDUYeJV4iVSNCndixYtEr8bNGggeIvaELLloLIiWwiah1cWTj+nOXONzpw6Dcp46qiocKgSUSaRwQTNUxGTUaNKjTkVsjZQxlJlJ8ntQ3MV/y2od+aUnnHjxuU27tq0IHqHOmwqPHVQXNRIdOzYUTASVXwFqOOmykFzTYoOmBoIRedGhU/fJWaisHRPlUzR+BHTUSWi+TBiGCoLajSU46I4iNloScnKLfux5UY8zOtIS9omTpwoaCehSwF6l6xFqcGiRkx5udO9e/dE40XzdIrv0fuKhofKn3hBcZUtW1aUPYUjED9UqVIl9zlVJMofxXPqtCkO5TDKGopyZXgeloiJOx6gdIliSI2RhEiqTBQn4VlYEk4/iMCxu+Eorx+HkJBQIXxSo6X4ngIUb3axighNAip/8wsiUw3wbY2qKMKFBfoeNXJUgan8iBbqDKjBp8aVypyWwJBxIHVQVJHJoIkMDGlqiAzhKN/ofbKUpbKg78+bN0+EpQaQwhLdZFhHDaRiiV9YWJgQZhWgESnq0MhIUZEnyg3m+UdRuPI0Cq8jk+FvVR1J16fj52JPYVCZjBaZMMiiDk9RfgQSLKihpnpKwhalizo6xXMC0UudAaVFuZElf+Xvly5RBD98VRpbt+8QfE6GkzSCphwX2XKXL19O1HVqDJs0aZL7XLkzJ1BeUWNJHS4ZONJzcolfiZ+pjaG6QffU5hB9xDsUB6WLlkrRb7J0pnpB71P5U14rRr8oPRQf8T3xcdOmTUVcVK7U8dM36H3iEbqoHBWNPKWf3lfUV6JDXfilzpA0T1J4aCkVCQnUjtBF9UMhqCpDvTOPjIwUHQ0JMnXr1hXfpXaIbCQoXRSvmZmZSBPxi3J+0/dJIOnWrZsoJ8oD6kQpj6jsKC1EB5U5fZfSrACllcpPUWcon2hVEeUf5Qmll/JNMTxOBoEERRupzBvKyH4bCf0yPN15ZP7XQG0ntQOUd0QfGaRSmql9pjpAaaO0UvlS20e8pyhf8idBhdos6s8o/ZQfJBjRu8TzilFKarvoG1SHFQqccvv1T+MT7QCnh5zUcMjeHAcr/yemLNwuEjto0CCRIdTY0Bw5aWEkLVGlUhixUINNDEYZRAVAjSRVVpKSqIGizokaUJIkSfIlxqehHmJg6gipUKjhpAaB4lBo+soNJlUaoke5QlDB0W+qONqgEFSoMqiDOhhqkKjSE/P06NFDpPN9oIpLlYdAa4fVl0iQhqFgLnVQB03fIGZjrDhPR56GrgBjBrxBiaM7yUMJJXgl1+ffV0ci77B5Jsp/5YGYW3mYnfJZ0ZhRfhGdyvlIIPqUoY25lcNQY6HIX6pYimEqylOFZq8A+dNUDYEsx4lf1NGlSxeVDolAaSDaCdS5ktZFcSkEA+IRSiu9R/fEB1SGRBc1uuRHy5SogSO+pfygsqAOmRpKcikvKC2krRLfUT4pyooaGPoe/aZwRA8JQep0aoPGMDunM+vVPsoMGNVoDZaTBT3D9xvpULqIx6jjI+GQ8kxhlPox0Lv0fWrMFL9JyyWhwdPTU2h8tBxJEVdRIwOM2Xwbk7o2wO2794UhGwmzlH8EyieFJkN5S/mlzi/5AeU9xUFXQUBlSe8SvSSkKvwU94ry/xgoDipXddqV4/oQtM2Z/xuhzps5YVFI236MZ6Q+DKp/iaLtWwo+JWGZ2kVqP4kfqB2n0SISJEi4pBEPGlkkgYNGTihfaOXM38kfBV/Rt6gsCxIHlSnVe0X7nd/yVEC5/fqn8dHOnDoiukhC+RjBLCMemY9XQc/kCxj/4Mo9pApPxhCDBw8Wne6KFSvEnAo1sOSS5E3rO6lDp4uG1sgYjoaaaGkVadBkCEeFRPFQR09SGGWin5+f0PqogaHKSgVKhdK/f3+VCqqtM/9vgqQ3bcOc+QE1ppSm/HQCnwL0PeXOvLBBHS5VKB3yoNGZ/5fxKctEuTNfsGCBcEn4IhsaSiMJTLQ+maZzyLKaOksyliWhgLQkEuJp+Jc6A+oMqf2gOEl4p3pB7QcJ7jRS1rt3b62rQWjIdcKECUJYpOFkeo80tE6dOgkhhQQfSq+Pj48IS20dtU3KICGcNj8hmkkoo/aGllxSm0baNU0zkPZP6aPlWjRkTiMyNDVAbdHHOnOq35RGoos0yoK2VTQKSm0nxZEf4UQZ9G1SmEiZoqWaH/q2Cm9yASdtyyEY1qwOo7o/i05cAVK0aJSLtHsqV1LMqBMnK3pS6Dw8PASd1H7/pyBlkdJAGjl9j0ZNqI8gWqntpTaNphpoxIL6ElIyKQ3UX1D50LV27VpRpsT7NCpKfEFKFpUjxUu000gI9VUkPHTv3l2E/1d15v8f8E935v8m/Lc7cx008U935p8Syp25QkggLVcxWkXTRtQ4UmNMz8mlUQ16j+osuTTSQ/50KeIh/qRGm0YQPjbMSQIChaG46FvE4/RdGhkkbY7io5EZovN9oOc0nE7fo46KplPI/oQ6aercaUSJvkHhtBm7/n/VzD8HKPiKhDTiLbqojIhHyKV8J41bHRSOyo1G2kiwoHaPRtFI8SJ/EjQovcQX1IdQOPXy03Xm/2XoOvP8Q9eZ//P4/9qZ/y9D15n//8Tn1Jnnb2HiR0BGQkuXLhWbliikX5KuSZJev3597hAzSUcKCVshIZNLwx137twRktKnAElqNMyiPv/6T4CGZyhvqIOk9FMaKW/oni4apvsnQWVAWhLl1+fa0FB5KlYWkJZFUjTxDV3ESwqpW8FLdCl4S/GcLjJoI//PDdTQU/6TFvGfgtJO22VSnaOhQkV+EN9RflA+0G+y+6C8IZC/gi//U9CwJqXln+Jr6mzIoJN4mfKV0kgaM22AosgL8lOk/d8MmtultoXmnKlcqRzJ0n3jxo25ZfpvBqWBhtDJeJTKjYbrqY6QP7UJZ86cyW1LCYo8+P8OGlXShv+4tCnzyGiN5qtoyIou6rhoORJZ6VLm03wTzS/Q0BRVNJpL2b59u5gnI39aakJzTp8KJBjQ/IhifuOfBGW8v7+/GAYiQyTau5gYlPxJ8KEO6p8EVRKiixpgWsL1uYEaXTKmoblT4i0CScM0j0r5SNbVFIYESto9i+ZUabkR2VxQ2dM8Ij2nik+N++cImsul+UpKz3/KrySs0Lwh5Q/FRXPPNB9IdZTqIfEc1U8SdCmfyIqfwpEgrsjf/wRUx6nukWX/P1H3aOjc19dXGMPSsCvxA6WbGn9qe4gm4nlaxfA5CnYFAaWB7A3IiIxsEIjPqV2h6QBKG/H8vxmUBlo6R3PYZBdFfYqifyGBnniW+IzKluo28R6tLvm3CzHvA6WL+g+a6iFeVhdI9XjDWCjqGBXE//rQmg6FB5LCqbEuqLGPDv9boM77UwgpOnz+oDaBlCNSEP8XocclWF2Pq4MOOuiggw7/YuR25qTlfG6adEHm8EhD+5wlMhraI1A+66CDDjrooMN/ChoBV/QtojNXzB3RfNPnApofoHn0/M670Vwg7Zr0T+J9UwuUFlqTSgYrtHZWN/2ggw466KDDfwqFkTf1KVotBbISH8Jp4jrRCe1cOA8DFhxBYZqKUCe4cfNWbNyyFTt2fdgwhYwd8gsyviOjCHqH1qTmpxNV/jZZ/NLGDx+ih0DPyeCKNsWgPPtYeB100EEHHXQoKMjoj1aMkGEr9TXK0OjM9ZGBXiPXobZBGOYdfgmHPv1hWrQI9ArRQJA6WVdnR7i7OKNzJ7sPdro0TJ3fzpLWl5NlLy1NIWtH9cRrAy2poT2XKdNoRyeyMv6YEED0kIREVpcjRozIl9Cggw466KCDDgUBjezSJkW0U5/6tLJumP2/AEqLbphdBx100EGHTwnlYfZcA7jP0XgsP5q0ApSYz7mTVKTlf3XZhA466KCDDp8eir5FtzRNBx100EEHHf7lyFdnTseV0t7mhQGaA6eTjgpDY6XpA5orpzmGwgAN7Ws7VOFzB+VLYe6/TjtQUdyFMVJCtBOvKKaGPjUKs0wVZx8XVr5QXVLfFepTgY55pYMmCgO0qQtt+FFY+ULTW4W1G11h5gstt6VlR4WVL7RbHPFjYaAw6xHlB2mjhZUvZGtF++gXBv7TtpGMutX7Sqo7dEDMe8exKVG0H7Zi/Tn9zs9lnJOAlQc3wpg3Ktqea7vyi3eBu5BarhJGrriWL+t6iju/Z9PqGxbDsH4DUKqkKUKi8idYKI7X+xiKlMjEvE33UZpFod+Gh/miXZHn+UFG3AUEFa2IEiaaJwO9D0R7/mCAPYOHoEz5cvle0ZDfFQf6hkUwebAvFxRLI/7Vs3zvLZy/imCAbf0CUKRoEYRcXo8og/w1WgU5a7toyWjse5b/8MSLBeH35ydWIO4D55Yrg+LN7254RkVDcOJpGAIWnuS5lD+8bz9oTejh0f5FSDTK/5G/tGtXfvLFqMhbtO/RBybG+kh5tgcjxq6DwUdeo3jzt2Uyb+92z4G37xgu/OtjzID1H42bkN980TcygXfALN7BlUJP/zEwMvw4t1N55pdfwm5uQWqZshg+5TD08/EKxZvvnfESnmHD5RiUMk7EmD1P8tUOUD3KH+2GWOjUH5UqloO36zwY5uOVgnSEsXc3IL1sRcSHh37y9ouswksUf40baab5brvy2+4amzBMmn6Ml6UBxnUaCSP+AcpPep+O/yX7MHLpevv2rXhHgwZ6gTpxsuhWVIL8NhJ6+sboe/Ai7Fq2w9R9G2GUT0bML/T0ZDh95DBkOZzJ5X4fQ3478xyWDYPM12Kf7NB8buGd7waOE/vywTXs3roZHax+wqeWJ/X0cnDh2GGcux6Yr4pMyH9nDsgy04Umn1+6qTLkpyLncL6qZirD8RMnMWXsbi5tyx98ABRvfitzVnqGEEYzMzM47R+nh+LOf6fFpezwt3j66G2+eZEaz/zkCyEnLQa7jt5HecP87d1P8eZ/dCsHyYaVUPLGHiRk5i8vC7SvPcvAtUuXkJC/qpf/FSpMBq/BczGgWT1k/uqK7PCPf4Dipfjzg8y0LMxdPQNxl7fiTj6ZPb/8kpOdiQrRt3Du5GEY/tSA//54WRVkBConJwvpWQaYMsyWt2Vyzw+A4s1v22hcujLuHjuIi/v2ocVf3+WrHShIPcpMS0FCYipKZUeDFcBOKj8wMCiKRycOYtH80/kWcvLdNrIckU668lvzKO78lGlWZlEk3N6I67duIqVDG2SpfUDbhmp64eHhHywbY0MjBGyeDtPihTPsQAzb/k8z/PLFt3KfTwcacqQpgq+//lru82lBh1f89ttvBZIU8wuKs7CGkijewMBA/PTTT3KfTws6FOXHH38sQOeSfxDtJGQWxnAyVTISYv/44w+5z6cFSdC0VDK/wnFBQMOxJHAV1pQS7ddQv359+a9PCzo4h842z2+nWxBQvtAhQoV1bOeNGzdQr149+a9PC9JuaUi2MPKF6g/tvVGtWjW5T/5AdSQ/bRIddkX1qDDaL6o/1JkVVvvy6NEj1KpVS+7zaUFxkzb9d2mnJdNVq1aV/5JAq74oTr379+9/MLeLGRWB9eq+eDH9iNzn0yIxLRn7bp+BW+O2cp9PC2oo6JSZwgCdNkbz/YUBqgT5keD+LqiBq1y5svzXpwUtlyjMZY5UEajSFQaow1WvLJ8KNN9FZ3sXFkjzL6y5YWowqlevLv/1aUGaTWEJIQQaVaA5xcJAYeZLYZYnoTDn++mkuipVqsh/fVoUZv0n0JHQJFwWBv5uu0t1hLR64re6devKfSWcPn1aKE8aORIRfArx+vmfe/0UMDLSh9XAPUh6vB135Uc6t+q9Hakv9mHviolI5L8Hu3dGs/YTeUkGYd2W9XjAhdWFHo2kwB+CviHGuTuKW69JO4U71bOLcP3GrYDX4msIPjYJ7+TKUqfeG4V7flk3JIm7DyPn1X5cSmRY06Ox9Dv4ME7HZGNTf3P4dOgq/AbveIhWrTpi85mnQNIrrN6+DuekaY6PoqHTYrDY6zgSJEly9e3n8zjuYvumpaBDYye7NMeKbg54/mAdniUwpL0+gIthIuhHoIcNAc7izqP/dOFuH+4qXM/eE4Trs/wGXm4ZBBp06ufqgFGtO+D+sYkIz8/Ib+xNbH6aiMNjbKTfcXex5kEsTkxsJ34Ot28iXIKHVTte1jvhEzAcCXK/D0GPV+T61mP4XQjW3JWGChtYjuB/I7DsZjpi76zGQ85HC7q4YfjwEVDowSPaOMjvPoyLc7qLYTNfr57i943FPUQcft28xe8u43eBJT7DgtOP0W/AFjRqNYj7PsfuV+Lxh5EVgknHg3BzqSeEvpUZhtEHXuDO6h6QsjUD3jNPcTcbvdcHIv7xVgycPALHn32cG/WMjNHKzJ/fpWLKyRjhZ2nWg//NwPgj0npUv+Y8D6JvY8um+ZxfhBdcLDtLNx9B8I6hoMH2AU7txe+wfaNEeQ1ytBW/8WQT7slHbq0dxqC9BeVXNkbufSN5fhBp8F1+E68OjkWMyJh0eCy8iuDjkxEpV0w799uGZt6bkPZqGx7Kp3tbey+Vbj4APcOicLKR6uLAjQ+F262Nm3D7rL4t3PbW3YTLm030WnYNiyf6YGAXOe9+BCkX53JOBCY4NRO/064tRhB3p7pIbcLDVb1FvjVr74NjD6OFX287S+HmB21HHEbs3bV4TA0hh/WgfUh8uAX3RVuZDM8lt4T/y4NDEJMajkl77qCX9xzh90EYGGGok9Q2dp9xSLhj3KS20XvaAUwZ6Y2ejvY4PVXKm+69RnH+qYnJ83aJ3x+D7Ol23EoHlnn/JX5nv9iLKzwjVvs2RnbIMexYNhpx8rK1tfGVbhCPgA1Sej6GRl1XQRZxDmdCpd8NnZeCxVzB6XBerjMWo9eae7xtrIPhI2dzKf0IzvP8m2Ul59UPQU8fy/pI+eIxeIFw1w10Eq7HwDlYN6MHhjlaIDPkPPbcD8LIqafh8XNrDB8xXoT5KN5dxJ6gVOwdYi79jr6Grc+TcGiUDR5s7IPBw0fLh+2jMetsrLgrVkyqzx8EaeaK6+HDO8xmkD1rO24Ee/hA8nv++Cn7dpA1VxQLB/GpiWz1hX1s32RfZtO2N2MZj9mcc5Hs0IyezMrWj4dIZ+bNzdnme4ns2b7JzLxRe5bN/3VsbM4m7n4iRfIBREdHs/SY68zcvAULSc9mzTr6sszEO/x3S/YiTcaW9nNhdt0ms7dHx7O/Wlkzc9+p7M3JmexlarY8hveDS5/8bw5zbGbGhq+/w87NdhP+Li3M2OBV11jK68PMvFULlpASxZqZm7Nha06L5yz6ErsXK92+D1z6FO7VVUOYWQtnfhfN+mx7wm6uH85aNe/CvypjtjwP5p4KYYemODPzln+x+PR0ZtG8IWvc4uPlRdMrmanPWUtO192ETNa+bUeWnR7MWvDfN+PSWV/u/vJnExaamsLMWpqzXY+T2WL/5sysWUOWIpNH8h5wyVa4frbWzG/6EfZo2xCWxLOzd1sb5jvpAHu4dy6r8+P3bOCGK8ypVXPWyXsau7W6Fy8TMxaanCXe/RCys7PZi0PTOS+05ZyQwezmnGfBx2cz88atWRaLZy2b1GPNrP6PvbeAqzLd2sYv7BhznHGMiVPTdWbmTJuE3V2A2A2CohjYAgaCgY2iiN2gqCiCgUE3SHd3x/rfsTc658DevOc7+/e95/9x8ds8z33vZz+x7rXWnet6RlNZiquQS2FFIfX687eky55JHRITE6mmKov6aeuQR3IpzR45gF2wkPoP1CH3hBKyHDaIPv/7TxSYWEB92PmWHXlG1rMn0qBZGxVnaBisJyS266eOIv2VJyjj8X6KLCDarD+Gpi0/Sj5H51O/QUNo0OrjtITJ4qsf+1I2K9O+fXXouE+e+K0qVFRUUs4LR9Lpq0uVLN3X3IXy/U8J+6moTaX3P/6ByVjKoDjUhXLYdmL//jRpoZ3IU4X4+Hj2v5R0+uvQuZBC2jC1D0tL23QOLiTtrz+goYP16OTzbFqsO078pjD0HDt+IPuVarCes9juXzyFxs+yofK4m3QntpIOmTDbNNhKKe6b6WdumwtsaMEQXTLYclkcP234YrFVh6KiIiqOucF0oT+VsPSPRtZUEn9L2GZJdQWN7jeQZpg70gN7QxowmMnfwln8bsv8aWKrClIulTTkdx3a55lOx5dw+VbTMG6bd1Po1OqpNPAXHSrKCqCBTPb77oaRz/HN9NVnn9C6C8HiHA2hoqJCbM9vmEXDxpoSlQSSw9NcurJ1Lg0ZuYyqS4NEeV4KL6CcMBfyTmW2U1VEv7G8mTvcxG9Vgb/+uizjMelo96X0yhr6bfxSKs/lvrIfJZTJY1YvnMceL1XYw9PscvqRlffQuTvklyqQlJTE/tfQuN+1yfJcKLlvm8jStTSx70Bac8pPHJPM/CzHiH7aZGR5lm5aTybtIUNo+IZzIr8hcPvneOiwnNm0AdtLI/OrMfTk6ApWptPFdxyWN1No0mht+n3wbHblFOFfvKKLFN82DNZ7psricFZe2hRWVEVDR0xiso4R5eeXJ/2TzQL2PMVxwn/uvPGKAs4zv/z7z8z/qAb3uxyz9PRoqd19CjxpzKyIaN6QQbTI9h4dWDGW+fsRwsdOZXXUd78NpLiAq6QzaDBlZWXRy5cvxe/fhIeHBwnyN8WXYlhX+eFQ7rdp3grap5awZtV/fu5jwOc/wSv8Jdq0ao2X5mdQS//5ORC+GKtNmzaK1H8Wmh4e1CT4fJymwlL4cFDbto1fzfw/BddLTU1BaHJIli844mEkmgKfS9RUaBoPqdFUuA5fA/E/eUPi/xSaPL8m5aLJ8uTQpG/UpB1p0v45NOkb/91zc5/K10+oGmYHr9HrPumZ5PviBcWlpL/OY59r164x+RFlJSeKVoQSWSmJVCY6kLWUkJgi8gozU6mA9YA5EhJ560w1mKGJbW1lESVnvtFdrSym5Azed2CtmaRE1tblqKSE5FSxl5SQQI3oPIueOUcC63G9Cd4D46gqyaX0XNlaS05MENuKwgxKUVxbFWTPnPW40pLozQ5lXnoyFfGuEYNSBqV5GZRTzFva1ZSQ8Md7qQ/KnjnVllFiquzpCtSWU2KKTGey8pBt9xpKSJLyT01KoIpGyEXZQlTKQYkkRbqW9WZTFOXBz8lPWVWaQynphSJPFZQ988KsVMove30zRdlplFcqS1JZHpVFOZSRz/tLLK8RcuGQLfMq9sxSFyRep3NTk+pGDxISZRllpiayaysKRQWU8lDqghIpLC1KpKaUlUemyMtg8udnrK3Ip6QU9T1nZc+8NC+TsoteW1JZfhZlF8qukPL6NeUFlJqVz4o/n8klgfUW1Ouj7MkxW1ToggS3TSmD+mwzLzOZXVtd31nZA+W2mKCwRYn0emwzJyVJ2mZ1MSUmZ4k8VVD2zCuLcykjT+5zVJXk/YttUnUJJaXJc5YwOTYGvGfOoZSDEq9tM1Nhm2/aA9Mnpo8KK2wQSrm8tkUJnpYl/No2CzJSqLBCnrGiIFPYlCooe+Y15cwWs17rV21FUZ1t8vKQ56lg8uc2XUup7NqpudKmVIH3zDn+2U//0TZleSTV2QPTJ6aPb+pAfZA9c3aNN2yRQ/jKf7LNkpx0yi2RtpmZrV7PlT1zbotKXRCoxzaFv1XIP4XJqhEDf6JnzvHPvvGfbZOD+0ZeopUl2cw3vtbdhqD0uwWZKVSg0AUObpv5/2SbFYXZlFlQSrXVFRQZGaG2Z/7HOfPaarzTKQO3fbMUGa+R82AHanq9j8ML5TxQvvcelL/3PpzM9DBiqik+eP9dmO06iCelneC3fxKWzJzB8npjmlXj5lfG7niKLgXP4ZMm08O3eqFbaRAOWS1Dl97vw3LhGAycsx8fdG+FA0+L0Pvt5thyMUAerAJazVpgpdF4di/vY4rlMZG3ds44schJf/UOrLiSBAQ7Yp/FDPR6/wPMXjAHrTq8C4u5co5NHapCziCxXU+4rR8g0tXhFxDdsjvubx8GwxlGQgZztx3EyXBCyuVlqEZzFPk5IDpfHK4WfY0voFfbXFwMl5NLvy9yRu8OxbC33Qh2wzhoPAhDpq3BB727YZ1rOnZstoTtwdviWNXQwv7lY4UcphmvEzlHzcehN0sbLV+NKfYv0SnvCQ5tXYh3e3+AlbNHIMfvGow3W6NRkdUp3nhY0AFBDor52DQfuGe1RcQJA6yYM1WUh8G6PbB0z0TFM3tkVQCt0m7gaar6ld588csv023xQc+2sH8kBfnLVBsmgw7YvGcPUjv2wk3LwZgydR67Tk/MO/Yc7/R4H4s2O4pj1cHVeorQhXnzZ4r0vd3T0ZOllyyahcHm19CrdQb271qDVkz+u+b1RXWsJ8w2b0ajirQ4FkdDqpBxfSXEtG9JAvb5liHnjiWslk0W5WFoZomZh4PRLtUdocye3msVhEioX6jUrGUr9JtgxuTwDlZfiRN52uONmQy6w3TnQTwq6QT/A5Ox1Gi60Mtp2y+i8zu9MM/MShyrDkEnFuFtpgurZ8m55PAzy9CJ2eYGbpuz9zHbbA2rPTuQ93ZvnDPrA2T4Yc3GjUirbsyoXglW30hFtd9BpPNFGlQKk0sJQMhJ7F+jL8pjwZKFGG55B+9RLO7EsutfWo/GRAQ3a9kG4yZyW+yJOYcei7wpkw2EDOZuPYgT4TVIvWqKTYsmCfnPtLCG9rJzyPO0RmojQrEzbm9GM6YL9vPZMzNke1iDuK9cNgiDp1nI8rB1QEDN23i6exRsl65FWdQ55DQyqGHqPj90yHyAAIVbHr/7GTrlP8WhbQvRjZfHwokYuOAYPni7FsdflqMHu/bMgco1AA1Dq3lLLDGYJOQwdcsZkWc6cwJLM9tca4t1tzNQ+eIA7MynMb/wAeYYL8eP43eiddw5BCvWNqlCqd9xZHXqjcur5FqCiqDTSH6rF9w2DMbUadI2F1odxsWE5oh1lnPmBxYOF9vGQNv8Bno2T8LNaKlf/ZdfRu/WWdi/ey1aMhnsWTIEejM2M/l3xWb3dPTs3hHmR/l6FDXQaoadS8cIXZhitk1k7TWRvtLQdD0MDwWhfdodHNo8Bz2Y/I3njEfas0sw2WrdKH1Ewl08r+iC57Zy/RCSPOFd3BGBDlOwTGGbhpb2sPLKR/FDKxRptWrUQus/MMDxwm3flg8DVqO4+PVt8fCLkSMVF/4Pg4ddKF+urgk0rWavH02r2etH02r2+qHJVdtNq9nrR9Nq9vrx/+Jqdo7s7Gz1q9l5pSEqDtYz54ZVUiKZqrjA+EeTlYomz82h6fNrCv+t983RVKb1o0ku9aNJLvWjSS714/9FufC5dnX4Q8+8MikI1/xT4R6QjWPrp9cx/cie+XeYvMINqYmZ8Dq3luWmYaLJVaQlZWHNT2XY/DADj28ex5hFOzBl4mD8JfEMIqrfQennUzHnp4ZbIsqe+VztIfjTX7Sw6LAbOGP4Qu3B+PPHzTFrjy3W7n6G2FRgcPZpdPvkbfy6di9unnXHg8y2uLx8jDxRA8jJyUW69wH4F3RBeu+hMNP+EyLdrOCT2RmZH+jhxTYL9OxaiHU7jXHALQtxZT3wZexFePUYhasWgxRnqR+yZ94eI2YfRWFqIh662bPcAgw3ckBxWhK2DQXi2vZAB93FOLh4Hd6qTYXFwqEIzS9Fdq+RWNa/4Ra9smduMVQHH33RASOsrqBHc8ByhA4+/LwThlo5wHT1NSQn5GHRu09R9VEvfD53L7Yw2UwZp4Pxv6smhOEtxJpEV1wJaY64Fl9il/4PyPA/hTO+hIQWn6H0lCU+/Iiw0N4GmxwCEZPVGj+UB6BNqQ+MjnhAFQWH7Jl3wuCJm5k44nHbnYf7VWLw+HVoXpSEnQs+g19+F+R/Mgoe6y3QvWMuzCxmwyeiCEG138B6xjfyRA2gtpawd8YQdPv0HfxgdgqftAUOGg5Fh0+648cV9jBdeAT5qSnY1LcAKZ174t1hy+B/9hLuR8fi9kHVQ8q8Z96ZQrDrZi5iit7GKfPBKEnzwPZL6Ygt6IqPHu/GB5+1w7gdB7DC0h2JyaUY+W462iAMg60u4yMVfkDZMx82bCE6aqXB5eYVlksYPmQ+urTIgJXlSFwL0kLSW98j7dA6fNC7Eov37oD7jWAk9fgVFgNV9wArK2twbdUkVH7YC3+Zugc/v6OFq6smo6R3L/xNfxMs51ihJj8ROw17I7i8G6q+GoMo12uI8LiNy16qeSR4j6B3t1yY7AtBTLoWXG2ZfygPxiLbAMSmEIblOqPrJ93w67r9MF3ihOzkdGwY2Bzr3aLxyP2s4iz1Q9kzH68zFT0652PPRTdBMztJZ5K0zd3Lse9GprDNrret8OGnrTFp1wHcPO8N/1afY9+Eb+WJGkBxcSleHDIW0y/t+5ti9N/egvfeRUhs2xPtdRbiMLPNDpQKm1XauBvTGmldf0bxo5vI8nfD0bteKqk6Zc8cmGFxF0mJ+fA8bcZykzB15S2kJOVhcfdnojy+mG+F1XN2ozI7Hh63j+HHr3vg8tM09FYxIKHsmc8cOAIffVgNM8db4IfP0R6GP/2pFgvsdmLjAX/EZLREn/ij6PFZV/y+/hxeOa2EQ8Ew5hv7yRM1gNzcPCTd2Y2Q8neQ/9dxWPR7L4Re3oSAwq7I+3gkHlhy28zDRut5OHa/EAk1H6JThAeqE+9iy5XHTOcbhuyZt8XoBaeQm5IMr+s7WW4eRs49joLUZGzqX4RkVh7dRpjCdv4GtKlMxpq52ogqLkHx3yZh3s8Nj3gqe+amg3Txp8/aYpLtdTBVxyruKz97S9im2frbSEwsglG7e2j2l574ZslBbFx/CFNGD8DYX1W/KjsjIxPlURdx+1UbJLT/Adsmfo3kZ0dwLbQFEtt/h8zD3DarYGy/GduPRyImpz0GFPsjMe0RbM6pHsaXPfNOGDLVGtU58bjrfoLllmPwpK2g/ATsmPkBs823Uf7NZFxfZYFubbNhvnI6HsdXYYTeYJU98z8sgEsICxeLpyb/OI4y0/5pAVzidXpcTbR42HBKCXlClHybPMuJlg2XYVD6BguJiuRihFkDRtDu6ePF/uqzAWLbEJQL4LTH7aJc730UX15CMTkVNGDEdip6foQCnjgRX2JiOHE+Df7BgKj4Od1LloskdD8ZK7aqkJ2TS4fm8rAIIpOj3uT9LIBOLp0s0isPu9HElZcp8MQKenzaUoQVGC7eLr4ztPMSW1UQC+Byn9H5JCLLsTqU88qXKN+PTsUSbZk8hNYOH8WOqiK7ey/J9EwYXVo9iaoKEmm29SV5AhVQLoDr85sJUfwN8sutoqCUYurz0xKiVHd67nebnrFDFo4cT1P+MYYdmUDHHsuFE9N/Gy62qpCWlk7u22aJ/TkbTtEzn2fkbTtfpOdbHqdBk/ZQlqcd+T84RHzJhv7khRRz9xg9SFK39EWxAK48hnY8yiGH2cOoKCVUhL1tvZdGRxeOpkPzpojj1jp50LSNt8nnwBIqrcyhaeb7RL461LDn1vl2OruGH7kn19KzVzk06Ft2zqoQuuv/jC6xG147bigt1xnBji4lOy+5SMl8gK7YqgJf5BLuskosXjKYv5kCfB5R4rX1xJe2GM7bSAP7mRHFXCG/l9cpkOXNHTGWUv1v0ln/xi6Ay6NljoF0ff00Ks2Lp5KafFrg8IJubTGgG9t4KCbRou0uNGzmYUpy3U6xeXLxjvZIG7FVhQpWNBN/4DqXQqciKsg7NIWm/TiSpTPI5WUg7fbJp32zRtCeGRPE8avPB9JJS321i7w4+EKv/Cd2xJcsGUyYQ5EvvanU/yDFsbThhHk0+HtmmyUvyMv/MbnlE60YoSd+ZzR9ptiqglwAV0WT19ygl0dMKL8sg7LKKmm82SUKOrmSnpzZIBYzGS21oYF666gyxJmCcuQiy9/+sVRsVaGopIJMdLkulNOOh2n00C+aVg3lcqmiPXdfksnpELqyZipdWCvtYcGua+Rqu5SVlHqIBXCxF4gvS5rH7D0x6DEzxWvkw/zoolHjaKqwzSS64udPh4LLydZwCC0ZMYL0fv2Cpmy8Ks7REJQL4AZN3U+pd3dSckURxedVks4EW8p+aE/+noeJLzk0mLqMdH+czRTsMVlt205jRo2i97+U8leFnNwC2qMvwwhXOrOyex5EB+dK3Vhz8h5Ns7xFzxyWkueRVSJv5nI78nHaQK/UryOVC+CyvOh6NtOzUbqUFfWCXdCHLrIbXsds00yURxkdfOhPa67E0pnlY6kyL44W2N6UJ1AB5QK4Pv1XU03EeQopqKTQtFLq87spUdw18vW9QbzWmTtqMo37ntdD0eTkIxfbTfiZ24dqpDP/dXUdD3ljvtDqIj31eUF3tkrdWLTNmYYZHKIkN2vyvW0vwjv19U0pIrWKSh/bUISaBXZiAVxJOO3zLWayH0QFScHMRb2iXU/y6MDsEWRnIOW/6bw3zdzpSZ6751J5eSZNMNmtPjSN/+O1O8sTtXx9YCfAiBGaYWjT9Jy5JueFmOzQs2dPReo/C14emhzu0eS8EFM6vPPOO4rUfx6anDPT5Fyfpt+yp8k5VtbI+R9TfzYW/81z5pqUi6bnzDW5hkOT64k0PWeuyTU//67f5TbCQwnVzplz8IqjoY+67/83fzR575o8t6Y/mrx3TZ5b0x9N3rsmz63pz3/zvWvy898sF03euybPremPJu/9/+Tc6vCH5o1W81bY7HgM+y9KysM3UeKzX9CH2kyXoWllLw/jFdvaGkhKVd9DS1Ga/gxX4orhajkcZtP0Rf6c3XfEVh2GmF9HYfhF+CtY63RMLqPk1XVcdNggaFXN9cej77jtQE08TgbweJFKDF56ShyrCjw0zVJB5zpz8zmx3aqgc51neRBzD70QlJGnNy8QawTmzF4qvts5QUG1pwY1r67Ap5BwcqGkJ62Nu4mHudVwMdXF7HEytGml/Xns9krBswMy3K043hWXIxr3Fqpf9A+jNvcFXOMkoc5PU/aDigJx5uRecEZY65m6GDx8Odsrgo1XOQxWbcKk5fvEsaqhhROmUi6GxnIe2WW1pHeda7IZo9a5oSDEBRf3WohwC+NpY8V3ZxYNr6NHVYns5zgXVYjbG4bJdK4fnELz4GE1DusNJZXmwi3HsexUEKKvrUU+E35NiT/svDLEd6og6FyHbwYoGcc4XyTDT0PXs/8ZcHA6hRclgOMSbUwfNUt8Z+ocIbZDhy8TW3V4uHuW0IV5RgtE2mfvXPHMi+YsxIBZx1Gd/RTnHHexqwEbp8p5yQfb9AXtrVpUJMLKIwEvD89W0LmmYKNbLAJOLsL+5VI/5qzYgYnbPJD98iiiFS+fGjLdQe6oAKdzHTCI628JtrjLOCZdPU5JW46txy7iUkwx3DaMwMppUv5z7TxhtmIhZk+dJtLqEHtuhQhLNJ0qI1uSrlgIqmVhm2O3sQJMwDEnR4RUAQeMfkVp+BncdGC/aXjQ7w2UYeExf8S6bkQ257Wlcsx2eI6Eu1Zw3rJQlMeC+cuhs+gMKpI94MMeb8UhF5iejRS/VgVO5zp5uAzVMj4ZJLb6I6V/WsFsc6dnMl4cNMKuxVIuBqukrG9tmo/GvFesyGsXOIPy1mkyNK3kyV5wAlubOtssxo4T53E7tQKXVw4Ux6Q82IOgvMa9EW+UpTtyA08iTEG/O9TiJgpCz+LiPguhc8sNp6LvpN2smCNx6VUBfhk5Ew8S1Wsjj15aOVXSlM6yvi62axV0rgs3H8OSk4F4dX0dTqyfI/JmzTcX2/BTFmhEZBqqws4igJnn4TmyjqiOuoTnxYQTzDb1R0vbtDhwAQ7PM+C9W16XOQqsPKM+5Jjj99knUZXuBY8kqWC/GhxFTY4Ps83dSGfpzQZDoDNiFdvLg623NKQJP0nKapXQaoYDS+T9GKywE9vjy6WvnGtmjQlb7iHb9zgu2JoJCuYlM6QMHWcPadzb09g9X08sxbXVujKd+RQXXxXh1saRMJ8udXCJlRPML4Yj7Jwps2Z2S1q89lUD5bw4/6RnZlNpZTrtPfuiLo9/JGlMLY3vr0eOz3LoykY55zmJpQ8/zqCbOxaQbv/hgkjAZMwwWnP8KVUX+JGe7kDK4xOcKqCcM/fYv4JGTbYgqoimQ0+zyOvwKhoxfgX7ppqGaeuRW2wFJT90IL0B/NpFpKunRwfuy7lQVeCkMdUlYaSnp0051bU0xmgF1bBr6OnpUGpVLTmvm0PTFu9lRxaQtq4e+eVX0/pJ/SW1rBooSWOM9HTJ5noUPTkk6SXnDtajbZdCqCrzEenp6BGnA9luNIEWW12jRJ9T4l4S+QSnCijnzIMvbSO9wXPZXg6tvfaKIq7bsGc34kfQuAF6dPJFDhWFXiC9ga/ngsz3SLpLVeBzNzVVKaTD5PiqvIYMZrBzVmeRNkuHl9TQ3b2mNHrKWnZkFQ1hz3AvqZLs5g0j7QHT1c6xKkljVowbQasOP6Koa1sEnavFpFG0Yv99qi4OETLIYnnHzWeSgdkRKoy7x/J0KbhQPasDnzNLfXyY9PpPYqkKmnX4KWU+P87SE8S9zdTVpV2u0VSZ+oDJfxDToGoaq61LJrau4veqwOfMa2uLSIfpwovcKjI14HOK5aTL0k+zqijw/BYaPJSvLaih0Uz+Z4OK6cyaaaTdd7TQf1VQksbsmDuJFm69RFnPHelVIdGehVNp3oZzVFudLMojmpXHzZ1LaZzhFip+foj66g4hPcM14reqwOdYSyKvMF3gNLdEY7ZcofJXN0hPW9qmKbNNi2OPmW36S9tUFORGC17OqiHJUapoKLNF94RK2rmA65u0TdeYCkrxOsjkL9eiTGNy2XtPkozEu+8SW1VQksY4WcyiGcYOVJF4lzzZNc5YzqWpi+3ZN9I2X+ZW03On9TRk1Ot58j33JQmHKnDSmMp0L2GLXLuGmOyjqqwnTAZ6gmrWetZEWrT9KtVUxjHb0qW0ylr65pvvaTAri6RC1dou5VJDY9kzO/sXkMsaSVvKfeWJ59lUHHaJlcdIUR6Lhw8hS2c/8r2wlZWJLhWq8Y3KOfNbtsY0ZsYGopJQOvkyj+7tM6VRU7g+SNu8y2wz9q4d6WrPoMqEO8yO9OhRknpyJ04aU10YJHShgN3giNlrqLpM+spM5isdzY1If/kh9jg5Qv4hJdX096+/pSGDmG0kvyY9qg9K0hh99px73OPI0477MGmbO25EMdv0ZOUxWBDtbJwxloxt3dlzzqbBw4bSiI3nxbENQTln7uuykQaPWMT2MmjL7XgKuriVBg2dx9LMz7PycAksoPzAM6zOGEO1pZH0958HsmcbKn6rCpw0pqYyQehCfEUtTdOfR7VVaXW26bprGY3T38yOLKdBTP4P06poh9Eg0tYxVOsblaQxy0YNpXUnn1Po+XXsLMw2xw2n1UcfsfIIqLNNB5MZNGv1ScqLdCWdwUPUz5nHxsYSn7dmAhKf+vb5PKK2trai+v/PQtPzH5qk5issLBQUe5oAK6NGDa38u9DkPKKm50A1KRv+GtFOnTopUv9ZaJrmltuqpug/NTnfr+m5YU2eX5Ny0WR5cmhSH5t8Y/34d8/N6zHuUxu9mj0tLYnu3nGnu95+dXn8o6RzjQrwpbw3VjJGB/hRjoLDMD02XGzDAv3JN4qvwK2ll76SUF8VlD3zioJUCoyIFfscVUXpFBAeI/ZD/X2phDd5agrppb98OYG/70vKVrwMQBWUdK6+/3Qvvr6+YluUEU9h8bK1FMDy+N3kp0VQWJT8nSooe+ZxIf6UXixbixwJoQGUVsT7QjVMBv4iLys+gmLSC1hWGbu26hX+HMqeeW15DvkGS9kKVOSSb1CY2I3k5SHEV0Yv/fjaataTD3j5B5rAhqBsIfqxZ37zaJ7mT1KRz8ojMk7kBfv5itGF8pxY8lNcWxWUPfPUqGBKzH1dSGnRIZSQLWkmlbpRmBZLEYmcgrGatTplmagDc3JMMEVMF4IUORzFLC1lEBfsTxlCYdg5FfKPCvGj+Cz1L1lQUjYG+L1U0EFKBLI0V/XasmxWHvIFPxFMLwtYMVcVJpN/IO+hqYayZ56dEEmv0iQdJEduUhRFp8rvlOVRlptMwdHyXnzraY3XB9mTK2e68KZ+VdSlUyKDKSmP9wNe22Z8VAAlZ6nuZXEoaUtD2DO/Sf5an23GBPpRFi/2sizyC4gWeaqg7JkXpcdReIKk0uQozmS2GaewTaaDXNWrSzLJPzRK5HG5vLa6hiHpXF/rgsRr28wWtinLQ+kX0uKCKTZZvb4o5RLBbLFAujIBYZtCgXh5SL1MCg+klAKWWZlPvv6hIk8VlD3z8rwUCop6rV/CVypsM0Rhm1TFzhkQIvKoqoSSctQ7RyWd6z/76T/YZoK0ZX8mF+7R8lLCKSjytZ9uCMqeeWyQH2W+oTD12WZmbBjFZTJZ15b+y73UB2H/fFvK9CskUuxz1Jb/q23yaBal/ENYfeUfI59HFXjPnEOpC0rU2WYet0058hTE/ILSemKi3vDTDUDpd5Mjgig5X1F5MnDblL7ytW3mp7yiqGRZDxWlhqvtmf+Rmz01jfLyS2jErxP/JTQt+4EN8UfcM+9XcYI8b1tKYk920Lg/WSy0p8BjchiFY3EfHVpsIN84NHX7RbFtCMrKfPTWO1QSfYueKui2h1q6UVmcBx2yWiaEtXreaBowy5bpQCbtf1JItXlRtOWG+oolJzefVsyUYXKT1h0V2zWzZUjbjFU2tOx0IKV57qF9q+XbdozmzqXwu0dp/ooNwnmrAq/MK4PPUEBBDZ0z7yfyqsIu0POcKrpiOYQMpsmwnLlbDtKBJ2kUeGIeU7gMWmFiQvcjVHNWKyvzPkucqCYvjC6GSTn9Nv8Y1RZGk/3ujcSrQNvFujRoCg8dKae1N9Nos4UZWW5X/dYhDh6ats+Eh80QTVkqh1mPrJRyMTReRZNs7lNxxA06tHWhMOLlhjLcbfaYQWKrCqIyT/aiG6+KyHOnvAalPqWL4fn0ZN9UMpslp2n019jSqovhlHB7GxWVlpDZChO69lR9pcjx8zQbZs25ZOctnfBPU7aw/4W02XYPhRTXkstqPZo8hetkLc098pxtq8hg02l+qErwyvymlby/OXMMxfbuLqnLCxcYkZ6pC9XkBNG+XWuIV7/bZveh6pg7tHiFuSgPVRCVeVEM2XmlUMjpxbKxUBJPNh6JFHHejKyW8mkDJpfl60nf/hHlBbhQZG4NmZmtIJdbCketAlVMZfqOW872KmjVZelwB47lQ9JVZLrjILnFldCDneNoqaHSNq+Qy/5NZGzBp5lUg1daQY4LxT2bzZThqOHOS0VFYsFt02g3s80sstqzg14xwzm+9DemCM9p+YoVFFehusqVlXkxLXcJoeR7Oyhd+LQSWuzEGsUP7WmfhXwb4byFC2moxRWqSvUhD6YmXC5Hz/mI71ShpLyKxk7gtlhLsx0eibzJE/XFdg63zcdpFOS0iDYtlCGsk1bsonvOO2mxuY1w3qrA5ZJ+axNxl2szhz0zQ5aHFfEqw07YpjnbY+Wx24EeppaT2yZmPwWRtMLUlALV9EaUlfmknZ5UEHKJ/BUKNnb7PSqOvClsk3sFs3kTaMC8A6yWSaFNuzYzK+ChtQ/FsaqQm19Ii/XlM0/ZJN8Ut9xQ+kr9Nbtp5YUwSrxjRXbmUl8M5stpxLGjpX2oAq/MS32PUQSryJ2W/y7yygNPU1BRLZ2z0KMpU6VtLth+iE76ZdGLQzIUzOvwHEpRQyuvrMwHmJ6j6gxfuhklS6nv0tPMNoNp/661ImTMeuEg0pm+nu2V0iZ3WUFP//sAsVWF9IxM2rF4tNifvHyr2NobSz9mYLKOZth5U37gOTq0aY7IWzZvHFls9iSnhfxNgqohKvP4O3Q3qYzubBsmMxMfkGtsMXnuGk/LZipkvc6eNtx8RTHXLcnBfAGTVGrjQ9MESAtvdWiP0pJi1L6xaKWJzrV+NNG51o8mOtf60UTnWj/+m0PTNCkXTU8/aDJsV5MhnpqemtVk2O6/63dLSkpRVlbauNA0Di2W4obFqhFRkSg/moSmz//fiia5NIwm2dSPJrn8/wtN5Vk//l+US2Me+Q8985atsmF1MBRDdL7C5x+8brGJnvnwLzFnZzAiHj2G93Ub1jxKgJGVL6Ife+PMkg8Q0/kXfPn3LzFzyTEg7gnWjO2Oko9+QnC7fjDu13ALTdkzn9ZnBPr/1BLjd14G77vo/z4U2r+3w9B1lrA7l46nj6LQP/MSfh36OXpPNIGffzz2Wj/Ak3tb5IkaAKdzjXezQd47P+BJ9VdYP/wTBJ5bh/RO38Gn5lP42Vrj772yMH/tHFwL6QDP0FL8WhKLtOQr2HbKU3GW+iF65j1bY6K5G7L8HuDBPUfWpc7BOLNryA/0wqoBQLNvfkXWJ2NxwmIP3isLxImbN6Cj/R3WOfqhnwquCWXPfHF/begO6o2/rziJD1oAJgMHQmfIh/jaeDO22vsj1OsZDLv44iO9n9B++DJE3feH44MXeGAnw0gaAm8hlkWcw8uST3A/qT0c5vdB8pOD8Mr9Mx4mtkHx2Z3o+31zjLW0wMEbBXj8NB5jOxWgOM8dJgfvsOZew5A98w4YNssBLRIf49pd/ua8Mgw1sEfb9GdYO/1j5L7zPfxaf4+HVtb4smsyTNcb4l76++jz9+/Qu7Pq3ghrmGPrqIH4dfhXeGeaHb5mnS7rMTr4Yfg3eG/6Wmza4IqMl14w+7EIbX/8DbmfGEIn9zQG7XuF52c4rWTD4D3zDmXP4RzSGZ4B+biwaRyK4m/g2It28PLPRa8nhzBQ9z38tGIzrA6FIcDrJbwumOOLv/ZG6KtsxVnqh+yZd8aQsavRqzoER6/fZLm1GDJqJT5qFoGVxoPhV/IXeGW9jXRHG/zyRSXm7L+OTYvGosv4o0yfVPeiOJ3rqfkjmS78jGb912LAe1pwYule2r+ipfYC2Jg7QivuMdZO6IniD35COLNZPH8Kj+c3cMXZRXGW+sF7BL06pWDL1RI8fhKNu4cXgopfYO25fGabkdDOuoyfh32B92dZYtNWDyQ+84b5kM9QXhkGbeP96KzideLKnvlI3Vn4uns6Npx2BR+rG61tiL/3zsb8dXNwJegtPGS22eHuXgxkcuizxgYB3jE4n9gWJ2f+LE/UAIqLy/DAZg7a/eM3ZPx5GqZ+0RG3thii1be/IfPj0XBazWyzMgirF/VBJD7D48Je6Bn5Ev4hl+F4TvUbCEXP/P0KLLKPQhCzRe/Lm1mRxmDe7lCEeT/DzK5++FD3Z7w1whjbVp9BRYQ31hnporAiCX8ZvRYfd2m4h6nsmU/qOxZ9v62Bvv018DenT+07Ev1/aI4xlmvgcC1f2OaPsc7oO+xjfDjvECKOLIVT1ThcNFFH55qPqEubUPL+j/Bt8TNW6nyElydXoqD7P+Db6jt4WzPb7JaCJatnwD22GzyjavB9biQSEy5jp7Nq3yh65r1aYMq6+0h97omHdw4zp5aJSavdkenLbPPnErT54TcUfTsFh1btQ5cCX6wx00d6QQ7wzQxo/7nhhXnKnvncvrrQ1XkHv607g57MIS3qpw0dvV74aeUmbHcIRaCXHya19ManQ35gvnEb2nhYYvmLP+G+jeo3ynE61wL/EwijL+CZ8Q72GP6IuPt74Fv2CbwyuyLjhA1+/bIaUzeswPG7FfB+noSbNtr4/PNvEPYqV3GW+iF75m9h5PwTqHnlBdd751luCYbPOYxm8azenNgLxaw8wjr/jtubbfBx+zisWj0Bd7M+x+Dv/tzYnrkW4tycMG/RBJzc4oRm/+ytM6MxbckofFodg5gnzAllx2LykrH4Akk4d+Q2+v/8Ppy9g9BPfwb6vlcO3+dp0B4ymSmMIjhSDbK7/oJRQ/qipLIQQenlSOv4I0YOG4js6DAYMOXvURKNl+nvQXvKJGRp/QV3nE+prcgFWIUY/CweOoPHozg/H1dvP0TEy1gMGjwG5VlpaP31EAz77VMkB4VCf4w2WmfHoM/ceZg9/B8idlQtipJYwejjx/aZSAv0YOWShmFzDPBL51w8e5EL7eHTkZ+Zhs+GTcSgzzphx5w5eK9zF1jbnlScQDXCKz/FqHEjUFhahUevChBU/FcMmzgGua9eYdriEfikNg6PwltAe9JUpGcxgx89EO95PlT8WhW0EO8bjgnDBqM2Nw233G4jJTAUU4froVluEmv8/I6Rg39DVmQoDGfo4O2CCHxjMBsLZw5DeGPCYyuz8Pu06ejfqwr5MT6orcrDT5OmYQBrwAQ+T4T24AkoyUpFp38Mx9CfPkJ27Z8wZcDPWGt3V3ECFWC66ZP8DtOFycgrJdwOTMfj+M4sPRW5cQkYvWA6/tE+A098i6A9ajrC/VxheuQZMl/cRmOi+7NDAmEwVhttc2Ph6XYNxZFBMJigjbfyYxFV8zlGjR2BvOgozFgwDJ9ohcB49iL06sgaRLdkPLtqFOOv7NkHfd4ZJZlhKKopwYfaYzHoq26I9o3EuKFDUJudjLL3+2Okzs84tWYdMkpa4qL9bsXvVYA5uIehWtCeOB1ZZTW4+jQGXoE10J4wDdlpqeg7Ywb69ayC3/NUYZs5aXmYOGcqtLWKRRy3OpTFMjkY6uJdpgu+d6+gMikUBrN00bM4Cs/TugvbzIuNx4TFk/BtiyR01xmBcYun43ay5AJQjWq0+24Yhv7yV5SWJiGlpAotvxqE4b9/guRgdh1WHm3y4pDQ8u8YNXIQCku0MEx7AGIPc2eoBs2a48mLfGiPmI6c4gpcfBCgsM1pyMtIx8fDJkDv046IePEKIwaPQGl6KobNn4vxf+3SuFdapkZg+qLh+GtlNCK9r7PagPnKxSPxCTHbDOO2OQ05ySnQnWmA398uROfv+2EI278epHjfsxoU9eiDEayBVlKVj7DMCuR0+xUjh/wubNNAXwfvFEbDP/d96E6chHsnDuPKy0L4n9mj+LUKMN8Y8Izb4iQUFhTgsvsjhLxIkLaZmYqOPzDb/PFPSAhgvnGkDppnxaH/vPmYqfM1/vUl2fUgPx7jFk7Fd61SkOx3ByhMwagFM/AD85VP2T1y28zLTMfXYyZD5y+t0O7P30B7zAzceBimOIFqvMJXGD16KIpLK+ATX4SIqs8xevxw5Cps889VMXgS3Zbp5TQ8veUMO9cExN46JvkdVIH5l1cvIjF6yDBU5WbA1e0OEv3DMX7YEFB2Ekp792MNzx+RER4Cw6na6Fb2EvMWWqJL85a46teIMi3PwAADffR5pxS5UY+Bimz0mTYD/ZltBjxjtjl4MoqZXN75bTSGfNcL+a2/wnS9HxU/bhharHfJ59BFoqGtn59fE51rPUhLS0OPHj0Uqf8suOw1OZykyXnt/2Y6V02ug/hvpnPV5FoCTYaPcmhyTl6TctH0nLkm13CkapDqWtNz5pr0X/+u3+U6zPVBVc/8jwvgGkDTArj60bQArn40LYCrH00L4OpH0wK4+qHpyrxpAVz9+N+5AK5E8AI0cphdolVxJG4E/evQePETe0EfumOGpHMtfe6AOLbdYyip+rIe70RWDfDDTzqwc4vAkkmSGtRop+pXKyoxbI0rCiMuwVcx7ai34hpKYm7i7N61gs7O3GAc+k2yAWoScej4IUSwaznMltdWBU7nulZfQc23Uc4LbjaaKLZz1u3HgmN+SLxrhRMb5oq82bMXs//V2DBSQbWnBjVRl/CiiOC0WNK51sRcx6O8Gpw108OsCUYib7ntGdg9SsVzBzlXkxbsglsxjSL/xK9Gx1CT9xI3YiSJ6s8zDoKKgnDyqK2YBrAx0sWgUSvYXjG23slBRVkRhsxsxBAbtHBsuZSL/tKtYnt6laQsnGO8EWM2uqMg9BxcbFeCk+caTxuDRyfMcGr5YHGMWmT64NKrIrhvUtC5Zr/EmbB8PLAZjzUzJaXivI1HsPxMiKCM5HSuBemeOPJM9ZwTh6BzHc3umVJx+IV8z+9PIzey/5nYe+w4/FnWyaXamDZG0lAanwoFKoJxLpQ/iXrc32kohp3nGs0T6cd2kt510ez5GDj/JKpzfOB82FoMNW6a1lccc9ViipCTWpQnYMeDJPgdmSOoIFGRjC3u8QhyWgx7Y0nlONvMCpNtPAVlZFQRN+RQbLyhns6R07n2H2rM9kqx6RYntAR0hnB9rsDGQy64GleCW5tGwlRBGTl7z30sNDXG7CmNo3N9dcZU0IeaTpWjdAkXzcW0xSpmm30nWjPlT8LB44cRXg0cnP0bPLeOxNgxjaDPFCjF4pOBiHPbhCxB51qGuUd8kXjPGic3ynKYP98EusvOoyLlPryS0vHL4HHwTldPoKnVsg0mjpTUyksc/cV2+mhJnWuy+wxsvVMEve6ORfJe9VcfxkaLBVgxqXG6XvBgh6D23Tpd0rkWPdqDFLbdwWxz8Cj+StQSbD/ijLtpFbhiriDfqozAgRfqqYs5xmy+h9zAUwjNl+nh62+hIOw8XPasFHSzyw2noO80O6Zb0bgQlY/vB47B1XBOtKsanM7VVEHnOnP7VbG1UPjKeRsOw9g5GDE3LHFsraReNZpvjqPb58N6Rn+RVofKEGcEsxs8Ok/66aqIC/BlztxpqQ6mj5W2udLeBYdfZuHxHul7kl864kFiY0h0gT7zT6Mq4xHuJsr+6K+zHFGT+xynj9gwTwBsMRwMndFr2F4+dj6UddqA8aZiqxJazbBviawjZpjaiu0REymX2abbMcnqAbL9HOGyw0TQPC+Zwe+9FnbTBjVqugppnnBNKsONNXoynf4YV2KLcXvzKJjNkLa5cKsjLK5EIvz8Cjx22YU5S2QZqATvmSs/GZk5tGjfzbq08qMkjTEaPoquhBfTbTtJdTqHpS8E5VNtRQi5RZVTbVEsjRw1ii4HpBGVR9GokSP/QDBRH5Rx5s+ct9DUudZEFXF0xjeHfM9b0WQjHjtMNHnEKHqUQZTt70KjRsjXdC4YOYqcX6qO1eYQpDFVCTRq1EjxGsu5K7YR1aaINI8Tvr7LjOavdWJ7ZTSSnZM9Bu2cM4ImzuDxiaqhJI0xGTeKjjxMIl9n+ZsVE0eTw71YoqJAJoOxIhb0gMlMWnPwPqX7XxbXzlITwMpan2Ibc+8AjZ7IaW3zaOedeEp8eIRGjTcR381k8r8WWUyViXeZXHgsbg2NZ8+w91ZjyQtyRHmlskuZmvBrFIp0Arvhp06badr8HSyvliaycz6X/BLkfZjHzaqGkjRmy8zJZHXen2Lv7CXOqWM1ZyptdX5OVBnHZDBCxMNe3LaMlmw5R6XJj4VcYhtBeMPjTPOCztOo4TxWtZJWnvGjwvArLC1fU7hs7Eg6/oiVTb4vk7+Mm53CdHEEew51kKQx5ex3oyicKe8WU0ndOoalg5kCRbvvo7GTpQz0mV7ejqukG9bzaeRwGZOuCkrSmEMrZtHq/XcoJ+A8xRcRHbeYSyv3uLFvsoX8U5isPI+uI8Nle6m2OJLJZRQFFKiXC49Lrk65z3RBxqrO3XubatO9WFrGBW8ymEg2lwLZ40Wz5xtBynBeW2tezqqhJEeZxOTwlJnU4bWzRVrYZjrTJP+z7DqcSpO/lncUnfbLo22mM2jEZDORpwpK0pgrNia0aIMzVaZ409PkKrppy23zBPtG2iaPWQ69vpvGz1hHNZFXhVzYYWohSGMK/Nkzy9d9Gmw6yS4aXGebDsuNaI3DPbaXzuQ/kjIVoj6yVT2FrlIuhkwOrq/K6fqOhSLNfeXV8CJmm/eYXCSHxZqp42jPrWhy2jKbxo0bQ/MOe4v8hqCMM/d23EAzFtsSlUbSxaAC8jnNbVO+Epfb5jNmm2nPTtLI0YupNu2RkEtQrjqWDAVpTEWM0AUe8T7LnOlBDfeVI6iApS9uN6bFm1zYXrGwnRgFO8oFG1O5owJJCtKYxaNH0gmfDHrquFqkjZltHvVm3ylsk0eM2y7Wpw2OjyjlGfPv7F5y1ai6Ms483M2Oxk2zYHtZtNczmV7d3U9jJq0U3xmw8rgVW05lMW5M/jKGfedc9RTdHKz3zP5n1unCsuX83vOEbSazSz88ZkkGS+1YXjWNY3Lxz2c2bTKeRo2TflkVlKQx62eMp13XQinq5i7BZ7Jp5iSyuRjAyuOVkAG3TecNi8jE+grbK6DRQ4epjzOPi4vjwhFDF3yr/LyZZsdAV7dxPdX/KTQ9ZKLJITxNz4FqEpqkW2TOEx068HW3mgHTX41NQWhyKFzTc8PcVjVF/6nJIVlNDyezShGtW7dWpP6z0KRcNFmeHJrUR036Rk3aP4cm/de/63f5EDvXYVXD7H+kc2U98zOnT1FIXHJdHv8oe+ZP3N0oSTaiBZ6ydALvXlVmkOutByIv9JEHBSfzdl0VubrdEnmqoOyZF6VF0J1Hr1sdJRlR5O7FmbuIHtxypRx+WHk6ud7mLWiiW66ulCfo+lRD0rnWkKsr7/kowdJubqJVmPXKn7z8JCWgu5urordSToGJr+k2G4KyZ+53/zZFZb1uCfs/cKeIDN7WLWfXuS3y4vwe0Yso1iqrLmT3ckv0CFRB2TOvKkggNw8vsc9RXZRIbnclu9NjJv9kfsO1+Uz+d0TefXdXCkt7o5AagLKFeIvJ4U3a0ltMBvxJClPD6e5jSWd4n8mfy7ow0Zdu3fMUeaqg7JmHP7n/BzlG+jyggHjexa+u0430yJf0KPAVe4aKfyqjhsGcHGvBMp27fVeRw1CVVZf29bhN0dn8qcrq5F+dFU7Zpep7t0o61ztMDsVvHH6XyaCIpSvz48ntvuxRed92ozQFidejEEnvqArKnnl8wGN6HikWngokBj0ln3DZk3FTlEd+Ygh5+HAaylomF1fBwqcOsidXwHTBXWYIFNWlwx57UFDSH20z8Okd8glTz7qn7IFyW8x942Y8b7uSEHU5Lw9pm8/v3qLYvBqqLYgjN/enIk8VlD3zjChf8g6QVK0c3DYf+kl6TqVtlmfH0G1Pec7awmSKzlRPRSvpXF/rgsQbtunPbZNTT9YK+fPHi/K7Ty9C1HH6vZbLI2aLqW8MQwrbFI/Fy0PaZpDXXQpNZZmlaeR2Sz1Dm7JnXpAcSveevqai5dSe/2ybtaWp5HrnvshzY/qi5v0wApLO9bUtSvC0tMM622TgfkHJV/foifoyVfbMX9y7RTFvKEx9tvnqhRf5xkhZ50R6U/GbDqkeCPtnqMiNpVsPHot9DmGbHtI2H3Hb5OVRk1sn/3tMVzNK5W9VQfbMpS2+6afrbDOJ2ybrRTPcY/LnL6nJiXtB9x6+ppZtCEq/G+J9j0JSXr8MR9om95WvbTMl7Dk9CYljz1BKly5d/p/RuUY+vkjrLbfR4q0nKO2NfF6Z5yjoXG3n/CJOkK+gc903/xcqinClnbusyO6sK92KLyEP6zG02EAOLU3ddklsG4KyMh+15Q4VR7nSU/msNHQ9p3O9V0fnumrOaOpvxOlcM8jhWSntstlBazerpy3ldK4rFRSFk9YeE9s1s+Rw2wxzG1p6OpBSPW1p32pJGTlzjqTom2bzpuHXD16ZK+lcXVb0FXmczvUZa3lcXjeYDKbyt5sp6VzTKcBxjnAUHvsMmFKJrxqEsjL/fTGncw2po3P9dR6nc40ie9uNgjJy90Kd13Su15kBlSSR+Wn1xsbpXPcr6VyXrBPbowo6V4Olq2iizX1Wrtfq6FxNDCT14JSRktZVFZR0rtdfFdEDm1EyM/UpXQjPp8f2U17TuVoo6FxvbaHC8nKy2bGdnO6qNwiOn6ZyOtfs13SukzntYj5t2SPpXM+Y69Lkya/pXKvzfelsyOsGV0Pglbmrgs519iw5dH5vp9TlBfOMSG85p3MNoP0KOtctMyVV5TgjXgaqISrz4hhB5xrstEg2ojid671ECj+3/DWdq4klzRB0rs4UmUdkY7OTDpx9Ib5TBUHnOlZJ58qcAMPAMZzOtZJMdx4i17gSum8zlpYqqJanbJVUyxPN9omtKvBKS0nnamrwRzrX1XNGUf+ZnM41k6z37BR0rkcX/8oeOISst1lShBoH+iada9Jda1LSuS5yCqDUh3a030JSr85dsJCGrr5ClUyXtq1byDS+moxd1OsLp3MdM17a4mwH6fwnvUHnuv9xGgWeXPCaztVsF/ncdCSzFRuY9qgGl0v6bUnnam0kqa6zPaykrxS2yadkymn1bgfyTGUN1g167FHjaee2TczXqW50KyvziTs4nesF8lfMKo7Zdo+KIq/X0bmazplA/edyOtdEOu5fyfRlB1mq8bscgs51hnzmyRvPiO1yA+krZ1go6Fzdt5HdSqkvRotm0dbjUbRl0s8irQq8Mi/1PS6mRk4skzS3SjpXl1W6NEVBtbxg+2E6IehcZ5LVgvlUGneZfGRd2iCUlfmA5ZzO9QXdjJal1GcJp3MNov27JZ2r1fxBpDONT32W0Oa72bRvlw2ZWxwXx6oCp3PdqaBznWSyTWz3Kuhc9Y3X03Q7b8oLdKmjc11sOJayAl3JYr2FmDpUBVGZx9+hO0ll5L5liMxMfEA3Y4vpwY5xtExBtaykc311dQ2VV5TSli1W/0M6V2ihXbu2qCwvQ/UbfK5Nq9nrR9Nq9vrRtJq9fjStZq8fTavZ60fTavb6oemp2f+Nq9lZhYBsVpf9D1azk5hHebMib0ITmtCEJjShCf/3UMLqZXVobmpqukGxj/QnTogs6wbTPRcwYeB3ilxJAPDJn2thdioGW8y3YOaM4TwXSxfOxdfa43FixiC071YBv3bfYudBN3z6YVe8OLAE5e3a4Vhwc/T5S8MLIZStrLG/jkPr1Bvo1ncs2rEO6fifR6F9tjs6fNELRzyyYbHhBML2rkWPt2KR0e0DhMSkYvpYK8yaNUhxpvpRVlYOv5PmKGjxFvY8LoLO5+/i2bHlyEYH2D3JxW7jzch+chi9PiR4xABrDz5AoY8/7jkvxe8jZDhLQ+ALJTq+VQJDm0dwWLcGMwwnsAfKwPRt93HUch3ahV9ETeeWcMvrhNUrDuGZ0xa825GQW5GD/Y/LMeAz1cQEvGdu+JMuuuMlqr4egi7NgVm/aKNX80BUfPo3WJ2NwmbzHci/shMd3i5CWOe/Icw/BjO3HIDRCNXhI7y3kuq1FyEF7bHxXAhG//IXxN7bBb+c9th0LghOZqvQIukqujB5nXpUiNXbziLVLxCFz+3Q9tex6Khi0ED0tNoRxix3wbXdazF+xlTWTizBqKUnccveEt2LfFDQvB0OBZbDyng7ku/twwdffYCk1EycCiX8+ifVC0SItLByYD/07JSExJ5s2wZYo9Mf3bukIaXXJ1hj/wj71lqi1cvTQNdmuF/aDZE+IVi2ZRP0x6gmP+ILVKoTr+FmdHNY2N/GFL1vkB95FpdC2TXs3HB3w0q8U+0DfP5X7LocD8vVe9AuMQEJT2zx59/G/mus5xsoLy9H27atMGSaNXzPbMfgSTwkrAZDJm1B8EUbvP9WCsIL22L79WgcNV2DKnbdHt99hBUzxmHYxNnyJCpQU6sF+8l66NCtFL4tv8ffWCHtmzoY7ZhtBrRl59lwEZd2rEO3zAcoadMWRwK18EvhVfSZsw2zpspQnIbA3/PevsoX+x8WY/UmRxiM/R21+V7YfTcfFpbHEb5/HbPNeGR99AksD73E7lWWMDAYg2++/RsM5y1FSxX6UlVVxXqgLTFkyDJkeDngHyOmgC/7Gqq3EDlPjzDbBO5GE9Yd9MT1NSvRudgTzT7qjej4HExbeBaGE3+SJ2oAnOb20srJ0OrSAtezeuK7Hm1wkaVrmW3ezO0ECzMHPD+9Fb1bRCOhvB22uSZicKcA/DJqJuYYqQ4J4nLp3D4Ja84lYoO5DYymDWEPFIYVztxX2qDg6i689XYxIjr/GSu2usJ56zq8VZWHyrJw3Cl+H1+/0zBtqXIB3Kjfp0Ar9iJ6DxiPNkyOY34bj1bJ19D58+5w8i7A6i1n4L/LAj3bRiDn468REREPo713YTDwa8WZ6kdZWQV8HIxR0ro9HHyr0f/jt+G9bzGKmK886F/KbHMbUh7sx/s9yvE4qQUsHZ8g74kfXE8uRj9FqF9DEAu92hdgjv0L2Fushb7BOPZAKZi5+wkOrFmPVv7MNplDu1/2DsxXHcfDIxvx554dkJkSgpdlH+Jv3RoekVCOWk77aTC6VTxCs++HoxMzPAPuK2tegJht7rwUhw3MNjPObEPnrnl41f1n7HR6io97voWuHVS/w52/1CTefQdiyt/C1quvMPwfHyLy5lZmmzwdhWPMNmuizuOdTzvj3IsyrLa+iCr/YLy8thLfDdLnBHINQowSta/G+NVXcG67BSYZcN9YiDErzuEKs813sj1R3LodTkYSNpvswCvXPfjw856Iz6lAlw4dhL79MxkPX6DOSW7+4Hve+90IOr9/hrZa9TjTgjTojPoZH2kVIvjWCZbRE6vGf4vWzJFGJGnhy1/6IC0yAgdNh2H1tLlIii3Al9/9hqrKRhEioqzLF/j+71+hujoXTxJKUdzpc/zw/TcoyUiG7qBv8G5NHuKK3saXv/6OstZ/wZGd+/DkcSMoLploE6Oz8NXff4VWTSWOOF9FamwWvv3uFzSvKMRbH/+I7z79CLmJSdD+9Su8VZ6Hj4cPw4jf/g4ZqasGZdnoM0IPn7SrRPzjC8xj5+O3YYPwWcdqRMeU4st/9EV1eQH++mt/fNurEz7/5hOc9m+DjWM+U5xANdK1PsQPP/3I5FiBm8E5SK3ujR9++Rnl6aw8Rv6ED5oXIjK1JZNLH5QVVUL31y/R08dX8WtV0EJGTDL6/fAdWleV4LSTM/ITktH/H9+gbUUBqrp9he+//RLFaYnQ1f0Kb1dk4Oce8fho/in0bswIV3Uh/q6rg6/ebonsEHfmmErw1UBtfPVuG8RH5zDd+JXJqpA1Fn7B3//WC7WtO+LLL37As1usolQHZi0x+V3x5W+/o6qG4Pw4AdG57Pe/9UFFdhb6jhyET9pWIDK2Al/+xORSXI7+A3/Gl6yMG4NCVjlr//4lOlTl4+qpo6hKS4JOvy/RiaWzmn2EH378B8rTUqE3/Af0Ri669huAYWOH4FljuGJRjj/93A/fftAFRcnPkVdTjt4/9MW3H3VDemwq+nz/HVoxvaQe3+KHrz9Bi07/wLjvGjksxxxceHJzoQuVWrU4cjsY4YmEL39m6eJcfKeniy9ZecS9yhO2WZbrh7UuociPCkKWWo5LVimmJzBb/BrvVObiwbnDqMlhtjn4G+ZA8xBbyGzzt99QkZmJ/qMG4BPWyN25ehW+fu8tOFwNUJxBFWrR6VOmC598wPQ4mp2vCu3/+iO+/+xDaZu/Mdtk8s9v8zf88I/voNXtc9ZxuATPi0sVv1cBrWaIiikTulCtVYMDl7wRHVvCbLMPapht/oXbZu8uSH6Vjh+/+xHNWUVrccgLlWnJiGH3oRa5ydAZ8Q+8j3z43zgO5KdDd+TP+JDbZkoL4RsrC3Lx8xA9fN6xBj/+8D68qvpi+ueNG+Ku6f41vv/mM1RVZ+FFcjkq3v4KP/yd2WZ6EnT1vkK36jwklHXH17/8hvLiSvT58gvUXmsMLbIW0wVpi0RVOHTmJvPbPP1LnW1+97feyIpPwsCfv0Jb5ts+GzEMw3/4EjmKU6hECdOFkTr4W+syxDx0Yb4yD32HD8LHzFdGKWyzuqwAn/YZgG96vIVm3T9kOqQNj2dRihOoRnbLvzBb/AHVlaVwD89HhhazzZ//gbJ0aZu9UICozLbCTySHhMNuzq9YPGGB4tcqwPxL2qtU/PLdD2hZXYaTp84iJ47ZJveVlQXCNr//+lMUpiZCT/tLdK3KwQdDh2LkoD6IlXQgqlFVgH8M0sUXXZohI8CVpYvwnQ7zld2YbUbny/JgPqD7N7/j739htt+uK3786ivFjxuGlmLVoUjwXrJyn295miMoKAjDhinIP/7D0PScuSbnKTU5t6JsfWoKmqQs1OQ6BQ5NzpmlaZCil7eqO3XqpEj956HJOVZNrg/5b6Zz1aRcND1nrsnwMU2uydH0nHl2dja6deumSP1n8e/6Xa7DfKRG1Zz5vyyAY9WI2PJ6RFmxNy2Aqx9NC+DqR9MCuPrRtACufjQtgKsfTQvg6oemK/P/jQvgeIOXfxq5AK45XhzehuasbPdfDUULhMMr93VlUvhoj6AP3WnwmkI11cMKKUpW0mRXPAq9D9fEUtzePBLG0/VFtqENf82jegy3vI2iyCt4qXgdz6DVN1ES64bTe1YJCklzw7HoN20XUJOMo76S7m/gr+qH2Didq4WBnA+cbnlabDcYTRDbWRb2WHQiAEn3rHFsvZwbmzVrIWor8mE6pHFUjtURF+BXTDi1REHnGn0VT/NrcH6lHmZOlHSuy3Y4Ye+TdLw8JOeZQh86wDOpMa8eA36dcwI1eX64Fq2gczU8AioKwbGDO8Q0wI5Zuhg0lr/utASbbksu3PG/SapK1dDCkeVSDtOXbBZbJ3Mpp1lL12PclnsoDLuAUzuXC9pR42mjxHeFD3YgQT2DJrOIJ7gaU4y7W/j6CoasFzgbUQDPnROweqakD51jeRBm58IQe8MSkqmyBjO23hF7qsAN+cdxVqzFk4aDzzjZL/DTGP4M2bA9dBiBTGGcjHUwZZyk6F1yMhi5WakYNYlTvqrHPRupu3NmSspJ7z2y3BbOngftRadRnfMcJw5sFUONnM417Nxa3LVuHCUqyuKx2ysZ/sfmSjrX8iRsv5uA4NNLYbtM0okaLd+Gqbu8kON3ApFFrNGY7I3dHurfxtSsZSv0G27C9spgeVO+80972BL2vxLr9p/CjfhSuG8ZBRMFZaSBtbTN3fpTG0VDGXnaWNCHmk6Vo3Sx583Al+WsMmC2OXUH87LJ2HfoAKKqgUNzuJ+owjWrOShsjL6wMy09FYz421uQyXlxqQzzj/sjyWMHjlnK9QLz5i3DINOLqEz1xP1EIPjEwka91axZyzYYP0ra4qKjcgpq2lhpI0uZbdo/ToPvkTmwWiQpqKetsEd5cTZm6Ej7UIc85ge529o2Q/qAAq/d4KW1cza3zZVsrxSbHU7ifnolrq7WQan/OTy7uQeJUnXVYty2B8gLckawgul45MY7KAy/iFO7TAWF8HLDyehnsBeoiMH5iBrMP3IDhrYe8mAV4HSuJtMkjar+Vv6aYuZn9aUPmL3eAcvPhiLu5kYcspD6P3PucrENOLgM6sli2e0EnUIYU5hj82WdURl2DgFMYU4x25w2Xtqmqe0pHPPLxhO7qaiK9cJDz7PwadT8JtB3sQuqmJ9xj5fa+9tcJ9TkvsQJh23MEwBbjQZDZ/w6tleA3Y9LMc3mJCaaHxPHqoRWM9gtHi92py2Xr0w+ZKyoM0y2YMpOZpv+J3HKagm4ai/Wn46JnwzAIB1d1DTGkFLu43ZKOW6uU6z3SvPG9bgS3Nk6Gsv1pW3O23QEa69FI/LiSmFjKckPRL5K8J45/2SkR9PESZNojvFu8nY0owkr7SkzPa0uzpzDTF+f7idWkPfJzSyVQwYGhqS/yJz2bVxMMw0NaI9HItmZzKVjHtFENcmkr28gY2lVQBlnHnxzPy1adYioMoluhORTuPshmm+2X3y3kF03sJCoKMqN9A1WE+UFk+FMI9KfuUB8rwqSNCaT3Yu+IENZa32Q/c8RaR7l+eD4Vlq9+yrbqyIDlpdUQ3TUXJ/mmexheaqhJI3ZNMeALvhnUcgNTvFHtG2+IZ19nkqcmk9ff5aIVXXevJx2nXtGueHu4tqcukMVWOtTbFOeu9DM+TzWsYCOPUqmDL8LZDB3k/jOlJ3HM7mCarN82DmXsuslkYEhk4u+empRSV5QLO6Fx0tv32bN/peJNKdvCLy+jxZbHGF7RPNYXlgZ0eK5BmRoYECuoXkivyEoSWP2mc6nQ+6RlPToFJUwuR40X0gHXEPYN+niOjyc2N1hA63f70aJ9w+SkdFM0t8guQBUgceZlsTcYefgMbxVZHMjlMoTPFiaU9ISbZitT5cDs9jjRLA8GQu61ECf9l59TbzRECRpTDUZsvtLqCY6sF1S9BqxdCxT5qSnzmS00ErkLWN5T9JlzGvErQNiqwpK0piz28zIxvkJ5YdLYpFLO8xp+0lODFQo5MJjZF9e2E3GG53YM8SLvGj13CgyLjnnJTt+sUivPeVNlO/P0otE2p7Z5pF7UQrblHHW+gZM5my/THUoeB05ynx2bEgRewZbSXUqbJMpc1H0bWmbDGsM9elmRCEFXNrJzi3pTVVBxpkT3Tu8idba3aCq9Bfkn1ZFno7MNndxOktpm4msPGI9HWn2st0sL47puiEZmUnKZ1UQpDHlUexeJAWt+X52zsoYlpa2eWaLKe108WF7eUIWnGLGarE+rbRSz2OhlIsJ+513ag15HN0g0tw2HzBfWZv1nJ2Tx/oT7Vg8i056S3Khgsg7VPCaS6VeKOPM/S7b0dJ1x4lK4+h2ZBEF3dhHiywOi++4bYaWMN0KvUb6RpIvguPYPfXx94I0piZVPDO/FYsdR9l/6Ss5Dcadgxtp3V5Xtlcu8nj49wzm0w2YLQWly3trCIrpW1pvpE/XQvLIn+kCx0Zmm5cCuG1GsnNK23Rcv5TsLvuJ/cpMP0pQHX5fF2ce/8iJZi3h582lU8/TKNnnDM1cIG3TmN3v4/Rqqkp7xK7zmmbV4dJrkpmGwHrP7H+BeGbup7ds38X+l4g0r01eXtxDxpYn2R7RbJYXxRxZOvPL+rPU10dK0hjbZXPI0TOW4h4cF/XSXtN5dIRzbNSkiOvwvBt2a2nT4XtUmuxDU2cYqI8zZ912LhwxrMu3fAjjnz9RUVEYNEj1qvF/F/z8mhwy0SQ1nyaHqTQNTc6XaXpumOuqpqYgNDkto+nhZE1OWWlyjQWrtDRGt8rBowjatGmjSP1noUm5aHoKUpPTD5q0I03aP4cm/de/63f5EDvXBVXD7G8wwGVQkOdtSmGtkryCPHLz8K1jgVP2zK+dPE5h2a85kV49vUIVrJFUkeZHjiclBeB5J0c6dpu3Hkrp2DFHtQxKyp55dvRTOnXlNetabuxzcrrEW4VE5xyPUSJrfdYUvqJjJ06LPCrJoPuh6ukWZc+8gt3LccGWJFEp0nzUIN73Hl28x1vlRCePHxNUlbHPr9GpizdEniooe+Z3z5yk5280Jz3OOpFPLG/TFdKx444iL/DuFbr1IprdSra4Nu+VqgJr5IhtaXowHT8jmbo4yrNC6fjp82L/6onjFM67cVVpdMxRthTPOh2jx9E8UzVkC7GGjrNnlhS2HLXkyNKctjQr8gmdvippEF2Y/FMVPUO3K2fljgooe+ZPrrnQg1AFpR/DsxvnyCOIy6xcyID3BmJ83OnKA192aa4vxxpF0ctb5vylPsdOnFLkMJQmMBnwF+aw3r7zCXrBFYbymfz5izokLnvxUQHVUNK5OjE5CAphBU6xdBZLl6QG0nEXya51ick/Op/lJTyl42/eSwNQ9syDPa6S27PXPadQz+t082kY26um40wG/M7TQ73J5SanSK4WcmlEx1z25Koz6nRBoCaLyUCmH19xIc8w3uuQtslxi+nqsYtv0OI2AGUP9CzTheQ3lPe1bcbU2abbqeMUkCp7bvx5YgtVd/uVPfO453foksdrprsEZpsX7v7RNgsT/ejEOemPAu+fo/M35feqIOlcC/6gC3+wzXvMNp9zGtkqdr+yp3T/0mk6dkZeRxWUcrnCdIGz9SlxlflKaZvpdeXx8MJpehQlbdORySU4XTUNpLJnnhH+iJyvS6pcjqwo7islRS+3zRRWHlV5kXTMib8URco84w3dbQiiZ848EbfF1yX0hm0+c6fLD2RPkPuFfHZQWvA9OnNVfe9W2TO/ddqRfN9QmDtnuG3y8n5tm763L9Idvzix73LyGPm8Uu2/lD3zomR/cjzLR24kStKCmK+UtnmZlUcUJ4esSK7zC+dPq5c5h+yZc1t800+/9pXpYd505oakznVm8ueDFMXxT8nxzJs0yvVD2TP3vuRMXhGv66/HV5ltCl8pbZM/YeQjN7rmzSmd2fM4H/mf0Lmm0TmLhZSYnUPZ+am0YOFBSk97XZnnPNhB/FK7Z72m8ou9vZWSuWxyI+n4ge0UphhTX6vdnxbrS1q6qdsui21DUFbmIwWd6406Otch69yoNO4OHbYyFo7MfNYo6jeT07mmk7H5MsqsLKMJG19Xcg3hD3Sua+QQ7lojBZ3ryh209FQgpTzYRfsVdK6Gs+TQz+BxnG5QNXhlXhlyhvwLaujMcknrWRUu6VwvrRlE+lOUdK6HaP+TNPI7NlsYyZXt4yhP2mmDUFbmvy/idK7BdDFcyumXuZzONYL27tkk6Fx3zdcmvUmcSrSM1l5nFWVuBG26InmDVUHQuSooCicvUtC5rlDQuS5ZRROs71NR+BU6vHWRuGfTOcPIdIsHHZv/G1VWq3bOojJPkXSu961Hysw0SefqvWcSrTBS0rnuIfML4RTvtomymO74OM4XFUNj8OMUayakLLJ7JCcsfpzIh1vzaKudHQUX15LzCh2aNEmW4dRV6+hRch6Nmb5MbeOSV+Zu2+X9zTL6I53r/DlGpGviQtU5/nRg91oxPbHZQFJVGo4ZJLaqICrz4hja45VMQScXyCmokgSyvpdIYWdNyHrpZHHcDGNLmm73iHL9T1MEqyCcnE7T1kPqOfE5nWufMZzOtZxWXZaVzIDRks7VbOdhQed6z3rMG3Su0vGdMx6pdjqMV1rBJyQF7fIZks41wnmZcHaruG0acjrXdLKx20XRTLePLO1P0/twqtAKWnJG8ns3BFmZF5PJmRBKurOd0kXLpYQWnQygFE9bOqCgc50zbyENWcXpXB/R9VN7iA9Yz9aRFKqqIOhcxynpXJ+I7aQJ8k1a3Db3PU6lAKZ7mxZKOt2Jy+Vb5B7tnaX2DV5cLhm3N4vh1+2GSjpXazEkvVvYJp8KKqPVtgcFneuNDUNp1SjFm/xsZIXQEJSV+YQdnpQffI746DTHaE7nGnGVDm9bJDooy2eNp35zDrBiTxB0rk5OTmRsJhsqqsDpXJf8E52rqYLOVX+1La04Hyaolu0VdK76c5dShLcLHdiygELVDIXzypzTufI3DzoukXLhdK6BrKdwhtmmpFomWrj9iKBzfeagT/tmS7sbYcyH+xuGsjLvb8LpXJ/TTdZH4uiz+DTV5AbQAdt1Yqpq2xw90p7Cp8mKaYtHPp0/5URGv30hjlUFSecqfeOkZQo612UKOtdl62naHm9BtXx4k3yGRfpjKcXvCjkeWEcPeMGrgKjMEySd661N0o4oSdK5etiMpWUK2zRcu5csb7yi6CsWdG7NHFEHqh1mFzW6gBbatGkNqq1BNWmhZfNmqKwoByeDa1rNXj+aVrPXj6bV7PWjaTV7/WhazV4/mlaz1w9NT83+b1zNzqfAuf9o5Gp2EnNLFZVVqKmqFPtNrK5NaEITmtCEJvzfBa+P1aGuMm/eLBmjdUajps1bcHR9hOyAc4jUeuNduuUB2Oz6CgO15dJ5Tue60myWCE07Z9wXpaUlrMmUg2nbbsFw0BDcXK+P9MQAWN54pTheNYb+Mg1ee+chQxHGMuzHifA5uBiJ6d448SwFA8atw4KfByDd0w7PCoHz1rMw0cZNHqwSWri3Yy7SksKx3Nlf5Dy0X4jkxCiYnnmBQcNW4uSK8Yh9fhxeUWkYbeYI66VmmGpzWxyrFtWJWHz0BUb2V9CEVidjnsMTjBswAs6LxiA97jEO+SVhxMIjsJg0BHEPj2HukD+2rFRhwndDEH1pPSJlNB4mf6eH+OubEFUQgW23YzBAZzY2De6P9MCzuBOXDO/INAz6VjU1pxIhF9YhLD4R061uiHTk9c0IjEvB9O3XMey3GXhgO4f1VO/irF8atKdtxZ6d5/HsyKLGhaZRPiZvvIHZg/UU6QJMWHMRC4YPxn1WHumJYVh7LQiDxlrCYfFoJMT7sFZrHLbcTpDHq0QzzP+ZPbP3fjzOkzlLfmVpn8N4lpeCpSd8MaL/WBydOQzprx7AMTQd931eQXeqoTxYDTJfHML9iHQMX3JQpHMCHXE7LB3DFh7ApO+HIvK8BWLzg2B7Px4DBi/Aibk/Mf1vFP0bQzWGzT0Ay6lDFOFgVRhqaIetBsMRdGkjIhISMcvuDob2nwvXbQZIyg9DanoW5pwMFEerhFYLbBzCbCT4Iq7Ey0LaPlIH6WHXcDMpA1O3uGLmoMFw22DA5B+IrffCsHLjVRxfaojGEFdVptzE6RepGDhxrUjXZLrjuE8K+o9dg0W/sOs+tId/fgJWng3B4P7j4WahLfxC4/oEhEEjLXDMZKwItxLpoStwasUExL10xEOm16NNHTH2H6MReNJU6OAWs+kwOR8tjlYJJpcjs0YgPcYL+57J+K6TC7htPoGDbyKGzz+MtZOH4IXTKsQmxmLu/oeiBxV6dSeCshshmbIXsLkbhwG6CurXcn9svRWDgTqzsHkwk0vgedxjvT3DXfcxVXswMu/uR2xRKcqqGmNIwODfZ+LODiPkKA4f8ut0PNzDbfMeXHyZbU7Zgtk/DkTqHRv4vbiBc0xXBw+wkAerRDO4bjJkuhAMi0vhIueO9Wxhm2uuBGLQmPU4tHQMor3241lMGsavcYHNwjlC1xt151UxWH46AMP6j1ak47HE8SXzlWNwfBa3TU+cDE3FaJNTWD52EIqCruBFeiFKKxpBR8gw+rsRCD1jjljF4eO/G4qoC2sRkx+MXR7x6D94IdYM7Id0XyfcSa0WZbrX6OdG3LsWfJ1WIjoxHkZ77omcoPNrEM585UxbdwztNxtu2w2RGHMDVwLToWdohcyMdKRHPcbep5nieJWozcYMqzvQ11UsKq/NxZTNN2E0eDBuifIIxEb3aKyy2IgdD/IQeWMznico4hJVoK4yr6l9H6ajvmM2VIseUU/Q4aeZ+ITeUOTyYnz57V/RrUVLPHPZwTJ6YqHun9G8FdszOozycCeE5pfjb199ge7t3kJubjne6/U+2jRykWrzTr3Qo3tPNKvNhHtUEbQ6svR7vUDlBfj8817o0lILRdVv4b3eHyL5xX3Ea32CCI8ril+rghbyc0rQ4/338Va75thq54ji/BL0/uB9tG9Zi069/oIeb3dHeVE+Pv5LD3RoVgNzex5b2Mgh7qpSfPYte+bWbRF1+xDz1ZX47Jsv8G7bdsjJrWIy+ABtWlbi/Y8/w3sdO+NP/Wbho05vNJLUoKLl2+jRszda1pbh1LMMlDXrKs7ZrKQQX37zF3Rr2RK5RS1FnlaHXti92gzuAecVv1aN4rxC/PmjD9ChdXPs2W2HyqIi/OVPvdChJdCi8/t4j5VHTWk+Pv+0BzozuXxYfhddJ+7Dh40Z4aqtwF+//Bzd3+qItBfnUV1bjT99/gXeY+m83DK8935vJv8avP3B3/De2++wKk4L7733IUK9G0H9yYqmsKo9O8cHaN28FnZM8fMr2wrdaFFegs+/+RLvtmmD7LwaoYOtiN3LX/+Cj5MbYWgM5fn5+OSv76ET07njttuhxWT96d9YuoUWKlu9g/d6vg+t4kJ88dVH6NamFT41vYgCnz2IaEzQM6u8e/3tU7zXqSsKYx8gq7oaPf76Cd7r3FWWx4cf4C0m/9bdPkCPd99DbWUFer73DpLuPFb8XgW0tJBT3JzJgelce2DruWfIZg1frhsttcpZeXyJ7u07Mttk8u/dG+0q81H1ycf4sFcJKhpR49YUM134rCc6N2+Gawe2gCqL8AWzza4tmqGgitsmuw6rvL/g9tCuPTqPt0V17EV4ZzbGORM6v/9XpgvvooI547C8anTs+We89867KC9ktvnXHujI5FLTtjve6/E+Qq9fR6t3P8Xza+cUv1cFJhd2Pi6H9h2awfKoG3LzpW22ZbbZ+xNFeeQW4SPmF9q1JHSt8EX0P0zxdbdG2GoZ04Wv/4SuLVvg0SkrpkAl0jZbtUBucQspl5oyfPI18wvtOsDvyVP8uXURzM8HK06gGq26foD33u0BrdpUPIgtZbbZm9kKs80yhW0yvSyu7YTu7HmafzYCkz7vgqo/f6r4tQowfcnLLWX3x3zhW82xae9pFOVx2+QyqEFXXh5d30FZQQH+9icm/1ZaCE0qQ94DW0Q3Jka+kuvCl3inVRuE3tjHfGMFs80v8E6btsw3Stts06ISH37GfONbXRDl9xTfvd0cRqzCbAyq27zLdIH5xppinPfLRmXLbtI2uW9ktvk2K4/c0tZC/i3atEAYq/inH/N5czi6QRQpdKFDm+bYuXsfKgqKpa9kutH6bW6bPVBdko/PPuF+AXi3QyXs/DphyS+NmF6sqcDHQhfeQvJjZ1blVjHbZL6R2WZeDrfN99G8thZW2+aJqdYS7hf+rH7qT4sv+OFzEHyOtqFtWFgYhgwZovjJfxZ8LoC/TEBT0GSYgSbDUjQ9Z67J+TJNzw1rcs5Mk/P9mgyT5OAvLGnJGneagCbXWJSVlaFtW9Uvv/g/gSbPr0m5aLI8OcTLUDqqfqnRvwtN2pEm7Z9Dk77x3z03D03jUDVn/gc6Vy0mIFazi20zVo/U1MgBiaYFcPWjaQFc/WhaAFc/mhbA1Y+mBXD1o2kBXP3QdGX+v3EBHJ8z53rcyAVwzfHMYSuqW7VGVX4Knt8+CnpDYPleuwV96C7D13SuKR7bkVIBmPQdDj3t31HI9vv92g/G+z2xcKqkRtS3vi626jBikzuKoq7huWIkdPBaV5TG3cKJXSsEZeOqmWPQT383a2Gk4PALOZ45oK+Z2KoCp3NdpaBznbbeSWwtZ0lqvpmr92CJUyCS7+/A4bWSstBo1gKU5SZgrm7jGi/VYefgX0xwXtZHpGsiL+NZfg0urBoEw8mSQnKxtSP2P82A75FZKI18gKfPr+Fh417ghd/mn0RtfgCuRskpj19msXIpCsPh/dvBRbVzji4GjV/F9kqxwU0Kb3Qf9a/L5EOPh0wUlIVLJM3pCXMpF6OlazF+uwcKwy/hhLUx+CCp8fSRqC1Jw8rRjXzhTvpjXI8twb1tirUEGc9xPrIQXrsmwtxIUp8arduPlRciEOe6AblJ4XD1fQznIMXiABXghvzjRGvW4snAgadyrvqn8VvY/xzsOHAAwWXAqeU6mDJBUkYau0RgwvoDmGy0QqTVwd1a0qrOMZJyfLhbUn8unDMHOsvOCMrIY3s3gk/Xb57RFy+OrIDnjiniGLUojcMe71QEOM6XdK5libD2SELImWXYuUzajOHyzZhu+wi5/k4IToxGn4G6uJ0gW+aqwOlc+47ilJvlWHcjWeQNHMkpjythYecIV3aOu9tGw1hBGalvdU1sDSc0btQt3GmpmM82nTZUpF+dXf7aNmfsYl42FXsO2COaKczh+b8h1GUt7PetQGF1Y2bNS2B8JgSJ7tuQyVWASrHwRACSH+zC4XXSjubNW4LBKy+jMtULHmJpBWHUtvviO1XgdK7jxshzzD/yXGynjJPrJxZZOWLfk3RBr7ttoSzD6av2w3T4IJgumNuo+f6cu5I+dLu+pHPN89yJDLbdJWyTUy2XYcO+4/BMr8T1dUOwzUAfAQF+WOUk56nVYYK1J/KDXRCkeFXZqC13URRxGSdsjIUOmUyTNjbO1EFshV9W0myrAKdzXTZd0rlO33JBbFcq6FyN1u6D2flwxLttEnP1p5b0FfmD13C/fBuPJVuwSpQHnEQ4K8vjC38T6coQFwQyNXZeroupExW2ufMEHP1z4LNvBo6bzWNyCcaCrbfEd+rQb9lZVGc+xe1YWUq/LzzFbNMPx/ZtAp9h3jJD+uQJRsw/vroi/PJ5034iTyW0msF28TixO9XERmwdjKWvnGmyCdN2eyM34BRObFsk9GMxk5nT0lHYYj4DjVL1ZA/cSSmHm6WCMjzFCzfjma/cPgYmCtucsY1PIedg18M8nFg5Ac3aNGL0WsaYp1J6+itasHARrdhwhA6vN6V55nv/hc7VynQ5vcisJt9rnBI1j0zNVpLpms1EZVG0fLkZUW0u2y6n58k8WDiL7Zu+QUZQP5Rx5q+8ztD6neeIKtPpQXQhxT05R2utnMV369k5X5WxyyQ9ouVmu4gKImiV+UpavmKt+F4VJGlMvrgvHi9tf4xTNBaKNI/de37JgXY6erC9GjJleTyU8+IOM1q7VRINqAKPM+fYb2FKdyLzKfqBJA45uNaMboWy69aksOvwOFOiG/u30vHbwWK/Kj+S4gvFboNgrU+xzQp1oxXruLyL6JJfBuVF3iFTC0lzu42Vh28We6qCEFpuuomoIpVWrTIXclcHSV5QLuTAKTWOHOYx+FUizbkWojydacPuC2yPaA3Li68kundoHZmtshd5qqAkjTm9fQ2df5pA6X7XBV3o2R3rycU7hn0j9YTHLD8+a092Z7zF8VSVQUEZ6jRGxpmWpz5lz8zjgavouOcr9tPnLC2pHPeuXk4e0QXsqwR2HQuRx+Fy+TUpUUNQksasYPfHn+LskX0ivZKlU9mtZQbdpJWWkkpzM5N/EBcWQ8xDGaerCqwnJLZuB7fTUddAKoz1poxSojtHbejQNV/2TamQC1eN0DsnaMvea1Qe6S7yuO6qg4hLLgpnctgo0vbX2TlLItnvLUX61FYLuviMP5+0TX7Op84O4jt1UJKjrGP3Essuc8tJUhdz24zmtpn8mNmmpOzcvWI5eSWUUKbfWXEddVCSxvhc2Ee2pzypOjuEwplev7jCbZOTpdSQGbsOp9hIeXmFVm2WMdRHHWScvDoI0pjqJHYvkm52tws7Z00qS0vbdD2wjY67BbG9Ypa3XFCZnttjRuY2spxVQSmXrUwXAljx+lyStL7bWfol85VUGCptk+HYRnO6FpBBPhcPsHNLqmRVUMaZR3g40cY9l7mQ6VFcCUU/dCbLXZI4Smmb5ywtmE9cQYFZ6a/9shpI0pgc8czc2+xx5PKUvpLb5pOze2nPaS8qTn5KK8xX08ajrpToc77OL6uCkjRmj/lyehBbTOF3JUEMt817nM2lKpFdR9rmZbtN5OQRSZH3T9FySxuRpwrKOPO0gOtkvpH7rQK6HpxFmcGutGK9LLMtTP6BeUTue7YyuZjT/ZiK135ZDVjvmf2Xtsh14dARfu8VIs1tM+zuSdpszynAiVazvCRWhT0/Z9mo+khJGnNi8yq68jKFkp9fFrI+xXzlBR/OnJDNriNtZhPbrjTjvBGsblqyRH2cucJ51c2P17f9b54z1+S8kCbnzDWN/+Y5c66XmpqC+G+eM9fklJUmp2X4EKKm6FY5/lvnzDU9Bfnf6hs1af8cmvRfmpwzb8aVhS+yaN26HbJCX6AtczbtO3TCi/t3BYcs//Dv+fuGz+yzQ3BeK7HPP9EPT7PuP9svj4Gd3V6R53H6CO6EZLH9KpZnj9aKYxv6cCPj27zIh3BwvlKXXxjzCAecLor9Y3vtkFjVDi1LomG310Hk7bOzw8t0qju+oY+8dxL30rwuHyKtxXbifW7i5E1vkb/P3g4Fzdn3LUtwKzRPcWzDHy47vr1+eB8ex1fU5bsePYCHMSVsv7ROLr43nHH5SZTYT/VxQiH96/ne/CjlUp3hD7vDJ+vyKScIdgePi31nVh6h+a3RTisddvb75DEtq8F6w3XHN/SR994K9kyOlazsZX5rkS5r1Q654Z44eOaayD/C5JJW0w45ITdh73BUcWzDH6W+eJ45iltB6XX53ueOw9U/me3XCvm3YHmvvK/i9O1n4vuisOtILWfPozi+oQ+XTSuuc3sP1OW1qYxn6f1i/9qhfXiSWIl2bYvr5H/e0R43XsTVHd/Qhzcs+XY/e+b8Zq/zHVg6h6Ur0/xgf8RJ5DkxvYwsboeKBC/s3X+j7tiGPnz+k2/9Xc/gond4XX6w+zmcfxjC9lvI8mA2lRF0D0fO3xLf87yStv96vn/+8AqxXfOs17rAPy1y6tL3nY/APSST7VcL+bdSHHP8mtR/VR+lXI4yOSRXv84/zm2zkpV56as627x4wB4v0qRt2rF7T6hg96U4vr4P52Xn29jH13HK7UldfsIzV5y44SX2lbZZmvgMe4+7iLy97Nx+WVp1xzf0kecvqdMF+SmrS/tx23wcyfabi/utZXlhXhdwxtX/jePr/yjlcprJIbxQ2iz/cF8ZksdtM6NO/u4nDsIjMh/tmrEy4fqvpkxFebJtVuh9HDp7sy4/N+IhDjpfFfvcNlOZbTYrDIfd/sMij8vqQWxZ3fENfaQ+1oh7aVmXL22T+8pX3tdw+paPyL981lFs3/TLqj5KuVx22ItnKTV1+deYr3ySyHzlG7ZZm+iNNGH3r/2y8vj6PkrfWJ7yAvbHTtflV6Uz2zwsbfMUK4+IIpZfm8Lkz/xCi0J2bjvsczgEUhzf0Ef6xhbi+Gpev4n8lnW2mRnswWzTTeQfYrLOZL68Ip75gMPSX6r6KOuMe06HcDcspy7/wZkjuB2cwfZf22brvGBE5vPjW+Pogf2KqlsFlMPsSjrX5IISGqO/hTaPGkPxaZl1w+y5njsplTWJds38VzpX5zXL6M7JXeT+2J3c4kvozraRtGSGpEeduu01d259UA6zj9jkTkVR18hHQYc3eK0rlcbepqM2ywVl5MqZo6ifAaeMTCUHn2LKD7lKLkHqh0wEnauConDSmuNi+5rOdSctdgqg5Ps7yMFC0jsaGkk612k26odk+TB7ZYgL+RXWkLOxpPWsCr9IPrlVdGG1LhlMlhSS87ceoX1P0sj/2FxaOWE0xfueoov+qt88phxm/23BSarJC6RLEXKg9ZfZR6m2KJz2220RlJE752qT3kRO51pKBsuNKTA5hYbM3qKWtpTTuR4wlvStkxfJN4MdWyHlYrB4NY3f7kGF4Zfo6LYlgjJy2bRh4ruho2W5qoIYZk/1pmuvishj+3CZme5D58PzyWv3BFphNFVkGVjYC8rIONdNtGriYEpJuE9773MtU48fJ3E61wyyfyznK36cwOlcc2i7/V4KKqmlU6baNGmipFucd+QlUXEirTypnlOaj1TdspL3N8tQ0rl67JLPPH+2EeksO0PVOb50cM96Qee6aQYr98J4unZyO0WpmSEQw+wlsWTrlUyBjvOEXDmnvNXdBAo5s4xsFHSu+ss20DRbb8r1c6KwAqK7d+7RmBHzxXeqIOhcR/FhuTJafUW+nWvASEnnunLXUboZV0x3t4+ipfqSnnaCiRmdfhJD40eMEr9VBT6cHHJiseAtN5kmaSgjzxiLYUhzbpv6u5htptHOvbYUVUl0eHE/0u/Ln6eWFp5S/QYvJZ3rMudgSnTfShlidLmEFpzwp+QHu8hhjSyH2XMX0mDzy1TJdOtWqC+dvv2Api1RPyzL6VzHjpG2OMfhqdhOHiftfR6zzb2PU8n/+FzavEDKf5KpLb3yu0/H1k8jPlKuClwume5bxPTcNv1fRF7OfRtBfb1L2Kakc12z5zA9SC2n62t16eGhdXT/ihMdUXJXNwDlMPt4a07n6kIBCnc3astdKoy4TEe3LxFDtCYzx1O/WfuJyuPohG8YHb7mSZP1V8qDVUDQuU6XdK5TNsp3LpjqK+lc7cjsXKigWs5kFzmxqI/IV/plbznD2CD4MHuZn6N42+LxRVIu5UHOFFBcS87MNicrbHPu4RdUne9HLqHVtM5I+qNJ5nxasWEoh9n7LTtLVRk+5KpgC/594SmqyfVjtmkp6Fy3ztIl7cnctxXRljuZzE4jaf8DOfyvCpzOddeiMWJ/0rLtYrtvmbw3/aWWNHW3F+X6n6Kjm+cLP7to+ljKjXlMt87b0EM5w9ggxDB74l1yTyoltw16MjPZk27EFtM9q9G0TEGDPmULpypPpZ2eucIvl7OSVjvMzv8p6nXRo2LGh+rqGjRjLavaGrnoqmk1e/1oWs1eP5pWs9ePptXs9aNpNXv9aFrNXj80af8c/xtXs3Nd4NMijVzNLuMaeUXOoazIm9CEJjShCU1owv898LpZHeoq8+ZaqZgybCJqWrWH/SRrtGnV7I9hGcXPYe+TgyED5JJ91sbApvWLkVINDOk/GuXJd/CoogYWZ0LYd4QzJpNQXpgAi8sR8nA10PltNoJOmiJV0YbQ/ckAES6rEJtwD1ejSqA72hQG3+ugPNAJPinxSCotR9+/y3AT1WiGGxsNUVaUjiWOMizF3WoWiosyYXziMfTGbsLVDdMQ+fAAgjPLMHrZARxzeoSHu2aKcBO1qIzBqsvRmDxAQVtaGYflZ8MwQ2cwjswcifK8cOzzicWYledgpT8EAZ43UV6eCNOTfvJ4NRj+zShke+xCqCLUZOQ3w5HvbY/QrCDsf5GLwdrTYN6vP8oT7+B6aj6iMsrx03RTebAa+DmtRGpBEaZsuiTSwefWIDGvBFM3XoBe33nwP74MsdE34B5XBr0Jq7FbX4anNAq1OTDc4wXjEdqKdC6mW9/DyrF6cN04E+VFqVh1/iUGTd2JM+YTkBJ6Ea8qmeY05oUAWs0w47uBKA89A09FIRl9z9KRF/EoIx5rrsVi4sBhTI8HozwnEAcCizHZ5Ig8sBFI9d4DfybH4fNtRTrz+QE8Sy3HsDm7MervY5BxxxqRGS9xPKAAeroGcFrwOlxTPSowyuQ0dhkNU9hXBUYsPI6980bixSkLpBcUYuaOm9DTMcbjffORmumPx7mNlUtLrOg/gNnifZx7JTki1ugyuaR643JMMmbtfYwlw3VxaeVUZpuJWOcagyWWkrK2MaiIu4Cbr0qhO5aHvwHVKddwmdmmzigTGHLbDDqNF5mvsPluCkb3H45ba3XFcY1DLdOx7biwdrIId+M+RG/0RlzfOB1R3gcRxGxz1FIHDPthEhKubUBMZY1YODd7eGNCjVrAbspQlOeGYPcjqTAHDEYw24yA/dMYjDE7C2vDoXh00AR5RXlYYH8bg82ccX3DIhk+qA6Fj3DYLw+DtBXhiUU+2Pec+UrtqVjVn9vmPbglJWPhcT/MGaSN6qoKVFQWYMhGaXfqoNNvEZ4fXIwsBQ+pzu9zEehojNhXN3E7tgy6E9dg6t8HofTlYfg8voQ7aUxXf2uED9BqjkurmC4UJcPMRbLRXV+vz9JpMD/3AoOm2MBl1USEuu9GVE4ZJqw6iV+m7USA4xoUiKPVoDwClm4JGN9fEYJVEQ2LqzGYNHAo9k7hthmEI/4JmLj+OiynDML9XetRU1UOs32NYDtkGPz38Uhx24ooyf+LYd+MRubdHcw2fXGM26beTBj/yuQfexPuPp44HlSIyb/OkQerhBaeHFqG7MICGNi4ihzfE2bCNg1srkNPeyme7F+AmNAL8EwsxxDDbfjH4OXI9LBFUiPMFDXpmHvwORYMGahIZ8LI/hGWjdDFZVEeibC8EYwhRvtwzHgMLm0xQH6t+pGIuiNqqCeMBnyC8qpqfGI+GaF3dqG0+R9XmXfpxBeTvIcHDitZqjvGf9cVZYXluO5+Fi8uXUGv5FCYjvkLhjKlbtFci5kj4e2ujeNz7dCuHWpqWqEtUnExuAAd2rcV6TatCR07NEO79t3QskUL1LLKvmOXXjCcuRoePgcUv1YDYhJmT/pu945Yum43mjfTEp+uXduhS8cOqK19C81b1KJtG3bujp2RdmcTPpl/GF0a+aaZbl06o0WL7gi6sI2lWuAdlm7e/B0xVM6nLd7uKvMIXdD77Qrsup2LLZO/kj9Wg3ZtWqO6phk6Ni/B3gcpaNu6lUi/1ayW3XtbVh7viiEnqmHXaVGMds0J3UPjFb9WDV4+rVo0x9vdOmPN6nVsXwutWCOuS+eO6MjKo7q6DVq3qmVlwcqny3v4xsIFjx306zii1YE/s5bWO0h6eJg5xeZCTsDbUi5abO/ttujaqSOTf0fExxaiV2Umlh1+Jn+sBq1atGTPzM7RthbrLoagZcvmLE3o1ILpHC+P5u+yp2M6yBSme9dqNO/UBesmKRpcasDvr20bdq5Ob2PnGhO0acH0ry3Tw45dWD4rj+rmaC/k3wrtOvZC91lHEHmVNTwb5fm10K2z1IX88OtIY795u0snlu7EZFUryqNzlw7o+FZ7pv9tEe8biO/almHSehkTrg7Nm3PiJ8I73YClhx4w3eAyYPfaqRm6de3C2kFML/mfFqF9dS6WrTDAkjEKp6IG3Bo6vqWF9u3ehdPmJWjGZN7prWYs/Y6wTS7/jsxlvN25E9q06w0tnfVIebIfPrmNG+Xr2onbYgdU57yAX1YVOrN0TW17Zps1wjY7derMyqENk39LtGcV0cbRg3H05kPFr1WDz1hxW3yvRyvMtz4r5cIaENw2uzH5g/hwcy1asPz2zCdc2TwWbvfj0Sj+NXbuzh2ZrbTpDnd7Vomye+vSsR1acdtkDU8h/3Za0h6Y/Fu0bAW9YTtxy1LZMVINrgvVtW3QqjYBNyKK0bE9s80adj3mG7ltvtX+bbRq2ZLJpRk6fTcWfTqXgL7/RfFr1RC6wP6692iPxZZ70YyVn7DNrsw2O3Lb7MBkVcM6d/w67fDg6CJcOf8MjVsDT8Lmm7d8D77OG1ia+4BOTEe7i4twuXQT8mdywTsIjIxBZXU14lMbEcTO0F7oQgt00CrE4cfpTDe4r2zOfCCTd4dWrDzeFQvx+HXaf9EfU/6mhazeXyh+rQbMB/A67O13OsPcYqPYb8lss2tnZpvtpW22alnLZMLsqE17PLqyFVdOuOO9Rs2MsqftynXhXcTd2c+kpPCNzFfyqoqXR7e3W+Nt7hupE0atPorWFUGK3zYMLb6Ag89B/POHh4wp96OjozFokIIU/j8MTYemaTIcSJNzTpqeM8/PzxeRCpqAJil0ObhOamrOLDs7G926sZpQA9Dk3C2HJtefaDLUSNOhaZo8vybloun1RJrUR02uVdKk/XNo0jf+u+fmoWlcF1TNmf9hAdzrRW+sFdKyRd04fdMCuPrRtACufjQtgKsfTQvg6kfTArj60bQArn5oujL//8ECuOZ4un8ztDq3gvkWK4zRNYBWy9c95ryHuwRF4W6jP84P9h0sqUCnTpsLpD3A7cQy3N0+GksVtHTTra6KrTpwisLiqBt4xi/CMHT9LZTFueP4juXg7I6rjMagv6Et68qn4YR/IZZefo5p22/Kg1WA07maG0qa0inrTojtulmSms9g1W4sPR2ElAe7cHCNpOycNWcRti9fgP1GkgpQHapCzyKwmK8RkPPJ1RGX8Dy/BpcsBsNwinwl4sLtR+HgkwG/Y3Nww2o5Ro8cCqfG8CEy/L7ICbX5QbgSKd889evcY6CiCDjYb0UWS++ap4tBk1azvTJYumbA694tzN3UGApdLTiYKCgLl/AhMOD4SgVl4dI1mGj9AEURV3DMaol4PabJDEkZmXrFAhmNmX1Ie4QbsSW4bzVKpjOe4WJkIbxtJ2PlLElbOnPtXqy6GCEoIwuranHz4lZ4JjRioQcz5J8m27AWTxb2PSkSeT9N3Mr+58Fq7z6ElAHOZrqYPGme+G7ZmRBM3OqESY2kc71tLelmZxvJNRkPduuL7cK5s6Fr4iIoIw/bWSKf5W2ZqYO5P+piqM5PyG4EhSanc7V7lIqgEwvkfGxpImzuJyHUxQQ7lsk5V0OTTZhh9xh5/qcQnBQHvcFDcC5E8a5XFRB0rmP4XGk51lxLFHkDRy9j/6tgbnsMbglluGc1BssMJF3t3J1n0OcXbXw/YBwaU6ShJ5eIezadIelco9g98/nt1dw2DTjVcjp27duDGKaqRxb3h+WwURg6uA/iCxozL1OC5S6hSLqzHRkKOtdFToFI8bTFwbWSenXu/MUYsuoKKlMf4faDyxijPxyjN1wW36mCoHMdJ21x3iEfsZ0yQZ5zwbaj2P80XdDrblkoqU0NLHbj96/747c+eoLKWB2y7mwFZ1q1MpR0rrkPdgiq5d3CNjnVcjnW2R/Bw4xK3Finh8xnTlizfTmyyhojdWDijocoCDmHQAWd65htHiiKvCpsk9+f6axJ6D/7AFARD5f7dzBi2nD8tkD9FCSnc106Y5LYn7ZZvn3OzED6SsM19lh5IRwJt7Zg/yrpyw3nm2D/7KFYNFu/UfpS7n9CvLrZcbGkc60IPoPgUuAMs80pk6Vtzj/6krmuYJwNUUx8V8bB5l6c3FeD/ibnUZ35DLdi5N30WeyM2jx/ZpsbBNXyVgNZHoLOVYHBA5Yo9lRAqxl2Lx4rdqeYWIvtfmPpKw2NN2L6nkfIC3DGsS3zRd7imVMx/JN+GNTnBxQ1RmES7+FuSgVubVQQsSU/hGt8KTysx8JYYZuzLA9gw80YRF9ZjeyUEJjusxP5KiFjzFMpPS2W1lluoG27T1Pw7QO0xsaJ0v+JzvWojRWFFxCFeV4kKnxFe3bvJKsd+ynoykmytbWlB9EldOOwLXmEceLFArKyUh8DqowzT/a/RXtPuLOMbHqZWEJpQXfI7pib+G6vtRWlsMMqswLZ9U6KPA73l3GKvYYh6VxL2L1Yi/TZq3fY/zKWthJxvqEe5+jEtefiOxuWp2DnJL87kspUFZR0ri57rOlZUgklvnQV6fP2NvQkjgmKstl1dos8r7OH6OoTTmVaKq4tCSwbBmt9im1B3GOy2cvvpYTuR+RQUaIPWe+RMaFHWHlEFLLjSmPJylrGZu5m5/Z6pTqGnUPSClaJe+Fx/Fcuc3rCGrJmaU7Gm+TrRvtO3mV7RHYsj8e0HzxgL473iecEsA1DSefqetSO7ganU3bEQypnt3nbcS/dDkhh3xSx81izqxEF3nam027+VF0QJ86t+swSPM60KieYrGw4rWc1XXuZRDX5YSzNqR2Jztha0YsU9hS1Geyce0Qex617jYsz59jB7oXrgvsVTv9LtJOleexqXow37djHY0CZPJhexvDLFEQx+UsqU1UQceYMjy4cocuPoqkk2Y9ymPB9Lh+nC54R7JvKuvKI9blGB108qSrhqchrDERccnk8uxdJKXr2YRg7ZRJLS0ram8w274XysuG2aS1iZF/eOEXHbzwS36uCkrbUnj1zWjXR45suIs1tM1nYZhCzTUnZ6bTTivx5sHhlCrs2p9xVDRlnThR814WcbvpSdd4risurprD758nx6jPxndI2s8If0O6D0h85MP0P4YWiBoLOlbLYM9uK9Onb/Jw5LL1LpL3PHaarj3mwcrmQNY/ujvK6TPvP3BDfq4JSLoeZHKLZYwR7SJpVYZsFTMJlTK+tJWXulQO76GFUDpUlPxPyl56vYSjjzOOf36ADpz1YRgYFpJRRkh+3Te7HpG2mMUMqS/Mlq12nRZ7jDmt6kih/qwqSzlXaIseZ65zWWvpKHl4f6H6GTrn6sb1a4Re4FJ9e2knW+yRfhyoo6VxP77Ii37RyivORsuS2Kei+azPZdaRt2rJ6YieTV6jXRdrB5Ljzso/IbwjKOPOcqIe06wDnMSmih9F5lB/7qM42D7HzvGKXeXTyIO2x3U2+4a/IznYXu6b6Oon1ntn/Cnas1IVLV/i9V4s051WIe3adDp55wPb4vVsJjoHCBB+y2i1ptlVBSed67eBuehCRTZkh94Ue3Dyyh+6F8OsWCvlL23Sis3eDWeFm0KbNW9XHmSsqJDGs29AnKCgIw4Y18gUb/0Noes5ck/MfmhyO4XLX5DC7Juf6NDm1waHJYTZmbOjRo4ci9Z+FptcS8GkxzhWhCWhySknTr0Dl842cZUsT0KRcNFmeHJrUR01O42l6mF2T62b+Xb/Lp6J4XalqmP01A1xaOj1wPkwZ+am0eM4cmrdgIQWyFsqbPfPty43JPYr3GyRMjI3JLbyICkJvkLGJJIdfZ7qcTBx4DzWLjI1NxMtMVEHZM3/10JlWbpUvb+CIe3yOVmySvZ11Jsb0knUoSpO82XVWiLzqnCg65MF7uqohe+Z54l6KeHNHoICljYk3nJ9fOkAbD/BeRg2ZsrxYRZd54yb5cgpVUPbM9602pXPPXrM5OaxZQc5PWMu0Jllcl7cjb+zbSrYXvNilY1iemdpWubJnnhXiSsarX99LXoQ7Ga+UhP5bWXncfcXajgXBTC6c+YvJaqUxPYxpbM+8TJRhel0jvkKkU1ihRT04Tau27RW5Fkz+gawRH3n3AJmtli+TUQVlz/z0trV0WPFyGY6zNuvJwdWf7eUIufARgMcu9rT1yGVKfXJalMnKFepf5MJb5uUpT+p0jqMq41ld2t7clM5zhalKENfhyPW/wPY3iH1VkD3zWjJjz/zqjWGClSwdWcieLegGmVjIF5lsYnkPE2rpxXlbce/qoOyZuzlsp11nZcueg79oZYczHwUpFfLPqCQKdXekNTsOsbxycW71JaroyRWF1emCQElEXdppyxo6cof11t+wzYoYD7YvX0CiCsoe6Br2zH68K6IAt80XrEPBX4KktM1dZiZ0NTCPiiPdyWS5+p6Qsmf+9Pw+2nzw9YjYi8sOtGE/f4GNtM0YdljKi8u0fL1k5VrO8m6GqXljEYN80UqieOY6F/CGbd7cv41szz9ke8VC1jks08NlF6204vJXDaVctjA53I99bdXbmG3eiWYSLgipk/+ru/spid9ubbq4tjofoOyZh99zotWK0RaOaE9nMt8m7YSXB2eGK4q9T8Zmq5iDYNdjz2C2Yo1a3yt75tniXniPUyJXpHmJPHbZS1sO85evVAm9TGCuP/jWQVqzXY4AqELdi1ZWmtAlv9dMnXtXMdvkCvOGbV7es4nsr7DeeEWquPeM11VMvVD2zNP8r5LJWs78KJEZfJP5Smmbm5lcPOOrqTbHv07+61eZ0N5bIWJfFWTPvETcS1ZdISl8JbPNsDsnyMJGjoSesF0jtiFu9mS+To6YqoKyZ+64aTUd83jNjHhq6xo67M7vTdomF8GDk7vJyvEm2yuiRYvUv2jlX+hcE7NzKC8jngy2XqE0xXe8Ms97uIv4AOlOg5/kGRgSPR3oXiJ3yUSTx44QWw6rIf1oyXRJGTl9m2wINARlZT5sw20qirxCz2Q9QHoWN6gk1o0cd5oJRVtpMIr6Tt/FSjKFZs+eRv6hQTRkiRw+VAVO57pKf4LYn7xWDgOun6mgLDTfTYtO+FOShzUdUlBGzp03iYztHpLJ0K8ou5iTJTYMXplXhZ0l38IaOrX0V5FXHXmJnuRU0XlzHTKYNFPkLdx+nOwfp9LLw/wa1RTk+5Csr3On2jCUlfmv805QTZ4/XY6UvJI/Gx2h2qJQOrhvu6CMtJk9kPTGccrIElrvmknhwYE0Y9gScawqcDrXg8aSvnXKQtlYOL5CysVwsQWN3XqXCsMukKPVMkEZuWzqcKZTqXTn+DpKrvOI9UNU5mmP6MqrQrq7VdLAUoYPnQ3Lo4c7x5P5TEmXarhmn6CMjL25nrLZRfyPz3+jwaUa/xhvJZzivieyxv3HWP6WqGyy3n+AAktqyclkIE0eL6l5zR0u0RaPNHq4fZRIqwKvzN2tJKXiLENZfg926Yvt/FmzaOCS06wh+YKO2G9kV2ONvmmy3In8yCVKsdsARGVeEku7HiYJ+lCh+WUJtO1OPAWfXkI7l0q56C/bRFN3eVGO3wmKKCAKDAymuRZy+FAVBJ3rCO4gy8jiqnSmA4ZzXaigVXsc6XpcMblvGUnLZkjbnLf9BM095EcRzouIqbBK8Eor7OQSUUGYTJV0rtEuskFmzm1zGmt4M9u03W9PkawsD81lfqKmkPw9HMkzR7Udycq8mJaeCqKE21uIN2Z4w2b+cT9Kur+DDq2V5TBnziLSM7tIFSkPyTXAm64+D6Ux+q/fitcQBJ3raHmOuQflsP3ksZLOdcG242T3KIX8js6mrQo61+nme2iV8Q7aZzyJihohl+w7W8Ub3bZOl7SleQ92COrrHcI2Oa1qKa2/kUqF0dfIm9UThuOl/A12yaHyhqCszMduv095Qc6iQc0xYtMdKgy/SI7Wy8QwsInhBOpryHxheQw5+pdRFfObd+NfV88NgdO5Lps2SexP3Sink1bMkL7S0GIvLXcJoTjXDXRgldR//dnLKD8ljO6fXkORak4v6Fz9T1Aoq5WOLZAU4BXBZ8i/uJZOMducMkHa5hIbRzrqm0lP7aeSt5Ml+fs+plWn5bRnQ1BW5n2WuLBG/BNyixVJ+nW+E9XkvqQjezeJoe8tM3Vp4IR1bK+AbO4F0N6rvjR1hKSvVQVO57p7kYLqepmc4tq/TEF1vWwDTdn5kHL8T1IIM+fbm6VPqS5IJrdDqyhNjf8SlXnSPbqVVEqu63VlJtPna7FFdGfbKDJW2KbRegdaey2KIi+uZDpYTT4+L/5ndK5iuJt49CXb1L5etNK0mr1+NK1mrx9Nq9nrR9Nq9vrRtJq9fjStZq8fmh5m/9+4mp2HV3I9buRqdjl/XcME9WZF3oQmNKEJTWhCE/7vgdfN6lBXmTfTSsec8dNBb72NuftvoCrqHEq13liYlu8Nx/ByjNWWIUoojUYh2/T/+2z2vwi6Q7VZNzsLS04FY9VYHZxeMondQS5Wng8Vh6vDgH5LEHtpHZIVS/sH/DofyTc3IyrKDR7pwNBRizHp26FA3FV4sR4Ov/Z3s3bKg1WiGS6uns6ac8VYdOSpyLm+wQBUU4qlRz0xaMou3NsxEyF39iC+FBi72BYXrgfB99BCEV6iFmUR2HwvHbN0B8h0eRTW3UrC/CE6sJ/KZFWZgj3ekZi00RX75g5D6NP77KBcLDv2Qh6vBrrfTkTZ80MILJHpQV+PQ1WAIwKTX8IpqgKjdSZg6W9M9rk+uJRYgDT2DD9NNpYHq8Gzw8Yoqq7BFEsXkfZ3Wom8SsK09c7QGWiM6POrERV8CU+ymfzHLwPl+2OE9nfiWLWozsCCY35YO15JWZiF2Qd8sGmKLi6v1mfpIqw844MhRg64vnGaCLEZPXMWzgTxuCQ10GqG8d8MAhJdcU8RyjjlWz0g7S48E6OwzTMTM/UGwXrMYFYecdj9KBdBx+djzFzOXKgeSfes8YrJe+QcK5FO97ZFWBFLz9qOId9NQfHT/QhNfIKLcdUYoTeRPUsahug1ltK1DBPWXsWhRSMU4T1lGLPiPByNx+DxkRUoZuVhaHUFukMsEOhogqQMf7yUrzJWj2YtsZjrQr4vTkdI41/eT4eZZxDOh8dj8YlArGa26bxU2uaKs5x6GQg4vpJdV+yqRFnkaXgxoxg6ZpFIV8Wdx700lh65EJP/PgSIv46nSWHY87wA0waNZL5iFOt2++JaSmNi9moxeIY9bm3TZxKRab3JO3F/pxFC79ohTtimHfR+NET2/Z14enMPYlmfY7iODI1VCa2WsBrL7q8iETZMNzh2Tx4ubHP3wwhMtLyJA/OHw2PPElTWVGL+7hsYtuYqPKyNRVisWuR6wOVVJUbqyHAm5HnhZGQFxuiOxzJeHnnPcT0mDmYXo2A8nPnG+Tw8qghWNxsXgjVAZwXCTq9AhsKfD+i/DK8uWCAq5DIeZzH5TzDDuG+Zr4k8C68HZ/GU6eron5fKg1WB+XdnY64LBTA55S+yLphPFba54vRTDJl5ADc3TUfAVSukMUGMNXYQxxSHXMejNEUomSqUBGHH41zoaysonUvDsPVBBoz09GAzlttmPA4+f4XpNvexw3AQ0h86onEBuxLa301HvpcdWLUkoPvtZJT4ODDbfIrzscw2B03DvB/ZtbO8cTslHpdiqrHqd0UZqYQWHtotRFlNNfS3SebFpweXCts02HYJOoNXIeiEKSJ9neGbBwybYi6Oqc3yw9kIGSqrElXJMD4ThhUj+8t0dRoWOQbAYpwOzhhPZvLPw6rLwdhz4Ah2PcwTfjm1Vj3pUV1lXkvdMezbHsjNT0G7wlIkpRYi5s2Q3zYdUZabh4o2n8N1+0yg9bsYPGkVzt/aiqeeLzD0I4L/q3y0KClGVvn76NSlFdKYAD94v3HEf91blSMhsRgdtRLh+DIP77Vh6YRCdHn3LRTkpKFFl4/xXocqpMYkoWerbOSlpaFDWGOMgdCpa1ukpSbho7+8iykL1qJrt/ZIT09Gz/ffQddmZUhOb44OLC8rOw2d3vsTvPcboeuojehY3YhoypbtUFtYhAJ8jBfHTYEW7HkLi5Ff+2d07dwCaUmx+OCDjmhfVYa0wq7oohWLrVdisGrMp4oTqEav9pWIj8tE99ZF2OSWgJ5vVSIhLh3vdGqH0pxcVLX7BN3ZJdPi4vFRh0Jkp6Th7VeKGk4N2nXpgPSMDPT48APMm7MAnbp1RHpmOrr16o13W1aw8ihDZyb/fCb/du/+Gd5+2fi4dTGi0osVZ1CB5q3RsrQEmWXvI/bWDlQ0a4dWZSXIKOmJjl1bIy0tEb0/eBtdmOtOzmqNaJ9nmD/ye/i9DFScQAVYsfTqWIO02ES837kGCx190bMTS8ckoEfX9sw3FbPG3l/wdicm/8RY9OiUi4zeY5AaFSnipNWhZcdOyMpKQ+eef8WaudPQ4e2uyGG60aH7n/FeWyaXuGx069wexTnMk3b6GE+8wvD7u1UIilcfC87OLnQhNb8LcgPPIKmyBTqwhmVqXgd2nXbIyEjDu716oFuLMiSmsLJ+7I1eBWnQ3+6u+L0KEOG9LlpIi4/Dn99vhik2rujehetGLHr3bo8WZaXIrHgfnbn8UxKYXnZC8u2NaDnDBm81Yqar2VudhS607Pop9rFKoEWXrijI5bb5Cd57q5rJP5Fdvz0q84pQjA9x8sJRuDkcwu89G8O+psVsg+lCZkvUZHrhSXo13ma2mZTRjNnmWwrb/AjduV+Iz8VfB81H24wgvD+uMdN/JGhDuS3+9S/tMWbVYXR7m/mn5Dh8+GEntK9m8i/oyvSyLfMLKejasweOL/4Jp27Go1Fk1G07oiQ3B9XtP8fljTNYujPKmG1WtmW22YnLPw69322PZsUlyGF+ISg7F2nsOinpjWI4R/eW7JmTy9GeXsElqFD6yqRSdO4ubbN117/hvfZVSIxJRa9fx+Gj4ldoqa3gQ1cFpi+du7ZhvjEBf/prN0xYtEn4Rm6bvYRtsnqAlQf3jZmZzK/0fB9VsbdxpXl//N6jEcP/rdqjuqAIRc0/wRMH1oBp1VHhK//K7EfaJveNbStLkVHUHfn5iayBGIE5Dt6KE6hGj3bMFuOz8U7LPNjcS0HP9jydhbeZDpYw26xpz+VPQv49yxNRVpaKsnYJil+rRvsubzFdSEXPP/WG0dyl6PxOJ2mbvXvinRblzDYr0Omdt5AnfOPfUJMTiO0vO2Pyp41gG23eFs1LSpBV9REir25BLfONLZivzCrvjc5dpG32fLcjpo75ATlM7m07d0AW89PqoBUXF8cXFMghdsWHz0m8mY6Pj4eu7v/kpQmNBz+/JkPTNDkfp8mwN03PmXM2oY4dG9fQ+p9CkxS6HJqUjSbntTUZIsWhyfUnmpxfraioQOvWjXuHw78DTZ5fk3LR9HqiJt9YPzTpv/5dv8t9B6ckVjVn/scFcC1Yq7i6Cs1atEKr5oTyCtmPaVoAVz+aFsDVj6YFcPWjaQFc/WhaAFc/mhbA1Y//FxfA8U4v9x+NXADXDI/2bkSzLi2x8pAnanMe4kHW669zPXcKOlfb2X+cG+w/egdenlyP0f37CXpL/fHjMXmFMxZOl5Sd07dfEVt1GL31LkqiXfEsXaaHWnI617s4amMi5q1Wzx6DAUZ72FOlw/FlNlbdDcXUxtK5zlTSuTqK7brZkrZUf9VOLHMORqrnbhxYIyk7Z82dj8PLJ0D31xGCxlQdqkJcEFhEcDFT0rlexIu8GlxeOwQG0ySF5PxthwWdq//xuch4dBERYbfwMEl8pRZ9lpxCbX4ILkfISc3f5h0HFUViv91mQee6e4EuBk3mdK7lWO+ajovOjjCx9RDHqoYWDpjI+aOpSyzF9thKSVk4c5kFJtk8QHHENRzdtljSuRqMQEm8DyYMatybnpDqjZuxJXhgM1qm031wKbIQj+2m1NG5Gq61w+pLEYIysrCyCsf2GeNFuvrFl9yQf566g7V4srH3MV89wdcJbGP/87HN3h6hnDJypR4mKygjlzkHYOruy42mc3Wzkvc3Z5akc72/S9JZLpw3G3qmZ1GTG4CDtuuEvm+d2QfIDobRaMVzqkNJLOwfpSLYSfF6zdJE7LifhPBzy2GtoHM1WL4B+vZPBGVkRHYxJs5bDLdX6mdvBZ3rWE7nWgGLq3I4ceAYSee6cvcR3EoohYfNWCwzlJSRc3acxu99huLHvkNEBIs6hJxcLO7ZTF/SUEa6yDllC26bMznVcgZ22O8W03NHF0kKz+jzZihp1HraEpieDUPyXWtk8DlQKsXiU0FIfbgHDgqq5XkLFmGoxVVUpT2BR3wuxo+fgC3XosV3qsDpXMeOl7Y495BcNzN5oqRznbf1MA48TUfgiYXYvEjSueqv2o0RU5Zip/H4unlqVch034JctrU2kvShOfdtxHobW2Gbks51zZ5D8EqvxE1LPRSEXMFcUyMUNmKdAseknV7sNxcQqHjd79jtHiiOvI6j2xeLtSZmsydiwFwHsSbgVFAtxo6ahJ1ukfJgFRB0rvqSznXq5rNia6agvjZYswfmF8OReHsb9ppLfTFabIqRw/VxYPMChCnW8KhCmZ8jIllZnlgm5VIR5Ixg9jsXcz1MmSJtc96RF6zog+roXMvibuNBUuMEM8D0PGoyXzDbkP3RvkudUZsbiIN71gs6123cNhkEnWvUJeGXL61SrG1SBa1m2FVH5yrXzewzlmlDE0tBtZwf6IIjm+UzLDGagkmDJuD4vnXwVNRfKpF4F/dSynF7s6RFRrIn3OJLcH/HeBgrbHPq1ovsf5aYM+d+uaZ5I4xIxphzOtc42rv/AB1ycqUTB23pqnfoH+LMOa6ddKTEUqJ4f0+ikiQ6d+YUOZ66QE/cL9LJCyyPiumEoyMliKDVUnJ0fE292hCUcebZ0T507uYzoup8isgoo9zY5+Ry/an47twJR0GlWVMYw64nKVM5nkXwaE7VkKQxFexeZIy5hzePYawSaR4SGO97j256h4vvTrJ758H6p9lzXnkUJ/JUQUkac9flBIVnV1BGhLxfj3MnKSSDB2IWkeMJZ5EXcPcyeYXI+60qTqUsNXGarPUptqXpweR07j7bKyffhAIqzwqjEy6SZvUqu88kfsNV6eR4kpM7sHtnsgpMVTDfqIAkL6gV5cVLwOuht8jnaR67mhX1hM67vRB5LuycnEoz/P45cnJRHRvLoSSNeXLNhV7E5VFBQgBVssd5duMcPXvFy6O8rjxePXOnW0+jqbYkjeU5ijhmdWCtVKotjiNHJ06oUEPeEex6pQlMBtfF9+5nHCkihz9FAZO/pB3l8HkRpNhrGEo6Vyd2LzyG+pnX/8feVQBWcXTdE09wd4fiUi9tkWKFIsXd3b3QUmhLsSKlVHAoxUspFCoUd3cITkgIxN1d5p8z+zZ5CcnLCyUtfP87sNmd2d3ZmTtXRu8j7TW6kqpRPs5i46+aw5ffJP194oV4dP5PsX6TaX8KhNpnLuF8eLc45uwpYvzvizCZzVvH/hBHrvK7SSn14XPrpPjtAB3saHEPs/aNou1LTvSXdND2pB++5i5fD5A00FyMnt69VVxyZ03GpMjmvVN7xZ+nUx37ZAbdOco2SQc6sLlx5pAKb6dsyrpNCneT9aHJ5t+bfhIPwhIlewWIh6FZbLyV0J3GuF08IP4+fU8kRXgK74gk4X5FyuYJTTZZHxSZsMdXxJbfJK+Gye/JuCy2gSto7lzDJR3ogEaIA+fp4yFVNq8f2iWO36AXjUSVJvGzPN8MzDrvOl12SV7wkuR3vazxBnVletk8tmOTuOYZIRICbyv+zyp1fZ+5353TYse+y0LEBwuXgDgpm2fF9j3aXmy9PuJD7ouftuxTcaTVWXfN/4cpaE5jUmXx4Cn5DSNd6UrZPKM5T9D1wk6mTSOQBXSnMfu2/CTuhyQI71uaK+UDWzVdaSybW9ZvVDpXlkJccqMbbNOg/BMRXtfEph109hOt6Kpkc7smr5RNb/qu+HOH2PbzVnHDN9Ggl1kppqE5jUlK4a9jJ5h3TVfSBYLv7VNi5366uRViq6Q/RXPP5g3i4G0jb0qZQHcac/K3LeKKR7gIcbusXOdqssmaTJXN7bIetmzU6uLHlSuz3mfu5UUmTl3opV8bn69evYq2bduq8LNGTg+z5+RQkqyYHHP9Sbrn5DB7Tg6F56Q7RCInh9lycuokJ+cRiZx0/5mT0w85vZYgJ4fxc5IuOe3ONSenfaRxQalSpQyhZ4ucHmbPSVfXT6t3ycOcdjE5zE6DQcLwh9fHT5iAK8ECARe3YeKsDXB0sFPMxGe4SG3qgAH47Wa0uraxscaAgQOx/UYMvp05HgMHDsKspSexfPIoLN59DTZWPhgon49Vz2Z93N67EsOmfJkSvn9oLYZOmqGuxwwYiBNeNoh23S/THKzikgJvYdHfLinPZ3awbDY2QTJ/AxAOPT5EhUOEDY6vn4+JX62WcQKD5HfuRsh3QlyweO8Dw7OZHzpd5g4fjDXHPFLi548aghWHHsIm6aGiQbKM+3nuVMxcdwARD47Ibw/EDf+ElOdNHX6XfsGAEeNSwkHXd2LA0NHqeopMe/ftWFgFX1TfYdy44QOx725QyvOZHVreYzBAltkzTo+PU+FHsTa4+ddyjJg6R8WPlHHn/CRd4gIxY/M5w7OZHzpdlk8dg0U7L6fEr5k2DvN/OSuvAxT9I6xtcGjVbEz5eiNsEhg3EK7RT6aX0RH76JAs88CUcILXsRQazB42CD+e9IZNvIsWZx2r0h48eDB8Dc9ndmh5BwbLtG+F6fFWGCrDzqE28LmwDQNHTlDxk2Taf7vZYNbUkTL9QVi88YLh+YwPjRdt8Ov8T/D5mj0p8bsWT8f0Fb/L62hJ/wHwirfB1d++w+jpi2ScUHk/7Baf8nxmh0o/7EoKHdQR4ZwSXvrRaHy966qUTV8VlyDjZo4chIHTvk99PpNDr9PRkg6nfVPjlWx62iDG7YBMc5CK+2zQAGw6H6iu134+iN6oUp7P6NDpcvTHuZi8cF1K/MkN8zFh3ip5rcnmnXAbPDq5EYPGToWN13FDnY6HleH5zA6VfqKrKrOM0OKT3FWYsvnLvKn44sd9Mj5C6rQB8E+0QbLXWZn+ECTpz2dy6HT5SKb1591Umaau3HUrVuqSyyn0/2bccHy/9z52r5ih8j7+460pz2d06HS5/vtSjJz2VUr8rb9XYPjUWep6lKQLZTP87l8YOHiYiqNcHH4cm/J8ZodK38pf5mUAoqQsqnjrQBWOsJKyuXoOPvp6g4xPVHrhQZS8H3ZP5T0yXVrpD50uM4cMxPozfinxs4cPwtoTnlI2Hyi6sO42zJyE2ZtP4Nwv81XaQ0YsS3ne1OFxdjMGjp6cEvaRdmvAyPHqmrK5534ihL+sRwP9x40YiDk7rqQ8n9mh5T1KyaJvgh5PXWmQzV3fY9T0BSp+uKTL5UB536C//FNsTMaHTpfvJo7Ekj9vpMQvmzIai36TeaNsSvrHyPqIuLkbh10p93FSrw9XHTw28M6cOZPmSGmQ6cPsPj7+Ys2kPsInykdMX3ZI+HsdFke9Un81LezkEsGBk0V9U9253v5jnjjHX0eSGEIXhX4nlcvIvbPaiPG9+6r4fvNN//KQPsze+rO/RfjdneIC/SJKtPj4DxHl+pfY9M3HarhzSr8OomHPRUIkeooBfbuIA4cPiiYD52oPmwDduU7rp7nw6/XZRnX+wuDOdcAn34mR666Ixwe/Ems/G6ziBg4coc69F2pDVqag3Lne2S4uhiWJjWMM7lzv/yZOBSWIX6Y0EwO6ai4kxy7YIL496SUurtRcSBL9P9aG3jKDPsz+9uB1Iin4sth1Xxtaeqv/KpEcfkOsXbFQudddMKipeL8jfWJHipl7A4Wfj5fo0VhzTWsKdOe6eqLmurHXaM2f8YapGp0GjpkhOs7aL8Ju/SI2LpqkhtfG9dTc9XaarP0ClCmoYXbf02KnS7g4MLu1Ful/QWy5FSKOLuwsPhmguUsd9NlyMWnrTeH6x2ciOFGIFZM/UNMc5uCNjvPkX2+x/Jw2RPtGe5bBXyxeuUpciUwWG8Y3ET07aS4jR/90XVaMj/hyt4sKmwKH2Q8u6KuGQAf313ji+JIBKjxi0FDRZNRGkRh4Xvy0bI5yGfllr3fVM906DlNnU1DD7NEPxaKjj5X7UMX5MY/FnH0PhfOm0eKb8RpdBkyYI3osOiYCL68TR05uEZce+YoPB2fN63Tn2qgNfcRHi8/+UCNuomnrMfJvnJj+w0ax2y1C7JvdVkw0uFrWZXPf591VHZsCh5Pvbhqv6mdizw9UnOsvk9XUw9R+7UXDHguFSPIQ369aJu7EC/Hj+Aaie5fRYsWUD8Xx29rQYmbQhtmjxJgN14X73lnC3+DOddiay+LxoQVi7edDGCGGDh0rWkzcLuK8jopDj4QIPP6tcDWDYejOtfOHmiyOWK1NHfXqoLkoHSNlc8kJT3Fp9WDx1SjNne7Aj78RHaX+CTq9JI1//oxAugQf+kr9quDc3po719DjiwUn4BZSNjtQNqPEl8vXi4NesWLXJ03UM3MHprq/zgz6MHvHOYdEsPMm4azN0oi2X+wTYbe3i41fT1LTUhP6dxMN+34vRKyL2OCcKHy8vEXv15tqD5sA3blO6KW5c+0zW/OJP9XgznXQjGViwpYbytXyqmmaPhk8copo1nOlSH70p5AkMwkOs8de3yhuxCSLNcM1mxF/a5u4HJEsNkrZ7NVZk80JizeK1Zf8xOlvtXxsnPxhltMP+jB7g1FbRILfKbHXMCP69tD1IjHogvhpueZed/aAFqJpJ/pODxWLDlwUKw4+FL3e13jXFOjO9bvRBlfX47XfFlgx3mAzxs8S3RccFYFXfhIbvxqrhshH9+8tGjf7QlbYDbHZ2bQkqWF2z8Niz+Mo8eeM5lqk9wmxyzVc7J/TTkwyuHPtO4+/Yuktvj4WrPRyjIgXslcvXFxcnjhcXV21YXb+oVFni8EYDBpG2nHhwoUcW82e01vTXtTV7DmNF3k1u+TyJ/j1WeFFXs2ek8OyOblqO6eH2V/U1ew5Pcz+oq5mz0n5J57H1eyUEQ6185fu0oMjLPzVwZSJBxLI+JAdw5TrnEROp/+iwkKXzGGhTcZ4Ueliqc+MYaFLxvj/SBdzypxqzP2d4ZQ7H0Z0/A7nt6/BF1/tgbVx4yfwCLZ7AL1bGDwLxbirbSrNXxmGmU2Hyit37PSOxxc7H6jbKwZzC1MMPtp6Q4WzQuNmH8N77zw8YqIMN54oP7kYt51341w40LHDcHR8uYNsNh3C0cc+4O6VlvV6aw+bhDW2TuJWo0SMWnlKxeyYxq1GyRi36iA+GLgCZ5aOwNU/FsE/Geg6ciEunHyEP+eY4UGJiLqBb86HYmzrxlo4+ja+OhmISR82w6KudH0bgm+O3EK/r4/ip3Ht4PHgtvy0F1acMctZLJq82h/JtzbjisFLYNOXZZnvb8dl1zP4zRvo2bIjhtVvKUl9E5vvAbvndEf3T5ZrD5uEFU79oG016v3ZJhVzYc1E5Uqz74wNaNbyU3j8NQu3L/2sXMl26DIKSYHn0K312+rZLJHgjUnb7uKrXgZ3rom+GLPhOhYPeB8/T+b2iwRM2XgSbUdvwKGFA+DlT74RmPLrffW4SVhZo13dDyVPHsc+g//HTnXbAmFncOjBLXx3KQKj2zTHl2259cMP3x53h1sIMKmpYStIFnDfMwfeSTLNIbNV2OvQArhLQnUePAst3hiIxOvr4exyDHtlFXZr1QkXDt5AwN6PYYZfPIko9Jp3AJsndzC4c41Ct8//wvZPuuDo0olqG+CgudvRvP0c3P9lGtzDtT2M3b7TtlSZhLUdhrwleSHuLtbf0rb3jHxXhhNcsdXZRbkTndOzOdaN6CbvxOCT3+5i4hxtu6Y5iLqxDpfpKrQj5R2Iv7cZZ2VHoUP7oehE2fQ/jJOu17HmdhyGtHwfC1rzOR/85GwOZZLQeuhaHF8yBJr32mS06r8c55aNxLW/voYfZXP012j2zkhEnluOO+H++NucbUCElR1mtmPdB+Er+oaWmNeZshmKrw/fVO5E109oj30LRql7Q5fsx0cTp6trs+C3D3/IZLu/b3B1HXAIO7yAXq3aYzhlM/YWfnaLwrr1S3FC8uuS3tzGGIFPd2W9rY5o0voLuP32GbwNO7Yat5gGrz2zcfvyNlyjbHYdj3Yvd4EUWJwJj8DMPWbue7WywbpR5IV4TFh/SUVtmcDtkYn4aP0JtB25HocXDYSf1wUsHKy5Ht26aiOGLD2urrNE+GUsvx6NES0Nbksjr+Pbi+EYI2VztqoPfyw7dRdDlp3D8uGtsXfep+qxj74zzwNc4zeGIvbyWtw0uDt+79UBSHLeiOsux7HHT8rMB90w4HWpx6Ou4Fc37Zllg8xYyC17/YcWDlPy2X/OThV14rtRahvgwDnb0PzDWXDZPh23zvyEu9IQder3KV5pPwtJtzfC1Zz9zPHumPb7Q3zRxWAz4j0w+dd7mNurOX4axa2CsZix/QI6fPQL/pzVCxun94CdGQs4U4x5gn0kFv98FFO/7Y06LZohwNMNUUlG1rxAKbhedkZI3gbSGEpFapsbb3Sciu83T8Q96xjcuHwVD/YexQcvRaNlh5GoWq0gnC+fRI3q5q0KrGjjg7MXPFDE2g1LzwSisp0fzpx9iJIvlcKtq84QJeujVrEoOB89hyrFnPBGm/FYstUcgRMoV6UwnK+dQc265dCi+1hUrFYMztfPoVKNiigS9RgXbsWjRJWSuCy/U+ill3HwwkUEhuSFWc4WnYrA1/kuHovXcPqHwYBjcQTevIOHCXVQpVIuOJ8/huo1i8PayxXXvIrCw/0qnG/cRUBgkCEB06iZPwinTzijfO4wfLTTFbUKhuDsiWsoV6Y4XC45IyxvfdQuI+B84gQqFQpCxXafwtPV1WAoTEGgaKVSuHTdGeVq1kTXzt1R6qWyuHTNGSWqVkc5qYTPXvCRdCmFG5Iu9uXegItvLtRyCoNPqMEZsinY5kO0633cCa2C+1IRxdoUQJybC24Flke5ypI3rp7GSzXLoWDYI1y8Z4VI3xtwdr6CKF8zNLQsXL2SMZIXzqB6sST0WHoWdcvEwvnIaVQuWxQ+znfgIV5BtYqOcD59DLXrFEPLBs0wbNlCQwKmkadsOVyRZS5Y5TWM7toKRSpWwlUZzltBpplH1sfJWyhdtjjuSXmIKtwIR69dwj0/Kzwya3usE+x83HDVoyACL67Fw1gHOAa44cqjvChVpbisj2soXa0qSid54tyVQNhH3JV0cQY8pXXICskCdSsCziePo+5LNmgxY4cMW8vwMVSrWgRRLi64E1YFFarkh/OVk6hUIA7N27yGvh3aGBIwDfsS5XFT0sG69Lv4akAz2JepqGQTJd42yOZZVCojefzqHfg4vo17SVG4cf0KwoLM8OMtVVGhSMkLd5IgfA7iqGciisZQNuMUD1I2C1aqiyqO/jhz+j7CT/yCMrID0mXGr4b3TUAko3oVKYtnj+LlOvnRcMQSVH8pN5wvHEMNKZs23q647llY0r8orly/iHLlCuON7t0xvntTM+RIolAp3Je8EFGwoWykSVoWKAtXKZuhed5G7bJSNo+fQNWSTqhZOAEut26gykv54HzpOGpJHWkOygkvnLvsj4LiDn68FIqK1t44c8Fb6sbSSjZtS78p0w7H5aMXUTGXNQIfPUTDZvzNjCwge3sVqlAWT6J2vTJo0msyKlQromSzCmUz3B2X7sriFaqC6BB/3H3kh7ffqQePhy6IMYfXcxeD1/U78LR5E0cXyQZ8rhLwuXEbj5NfQVXK5hnSvxiSH7vghn9p+Ab64caNqwiJNe/HCKrnCcCZU7dR1jEIn/31SNOVp26ijJTN+1ecEVlA8mXpRDgfO4nqZYF1Q5th8LqsfZOw0otXKill8TIq1q4mOzJ9UbpqGYNsVkOZJFkfVwIUX16X9HcoXRc75nXEjKlbUMmcGWO7ggi/fw/3omri1tapSLYrJGVT05UVKhdQslm1VmnkDXaXnTYHdJu6BNcubjG8nDmsOHnOeWse3CbGwzjMM+c/munO8p8xcnqbQUxMjJpPyAnktNvSnEROziPmtEcvDjnl1JxZTrq55c8Y0iVjToGymlPrTzhXlz9/fkPo2SKn54Zz0pNaTtIlJ+uTyEndmJNylJPyT+Sk/npavcu64roSU3Pmady58uF42SoSNo5wsLNCdLT2+0UWd64Zw+LONWPk9AK4nGwAvsgL4CzuXDPGi7oAzuLONWPkdAfweVwAx+GCgIBA8xbAScuBRKsoTFh7TlrYBNzatADRNqlGNvjYIuXO9dthmptGYuGCmVh7wgdNOvEnNxMwZfFq7H8cgyOLOmPsAM0FZu/5v6lzVugwj+5c/8Y5wyhrm5l7Eet+GKsNP0P46bCOaDKY7lz9seKc5kuwWZdF6mwKxu5ce3y+Tp2N3blO2OIMn+PfYtmnujvX4Xh4dgdatNJc9WUF3Z3rL1O1+Y/EO5o7112ft8aA3po70OHzVmHlOT9cXz9cuc0U0ffw3XEzhk0lGil3rrew8442rtVgBN25uuCHb2cpd65LRr+PVr3ozjUOn/3piSjX33HKrN8RtMLySQZ3ruM+V+cfPza4c50wDd0XHVUuI1fPG63mcScN0OYDO3+0Up2zhJfmzvXY1x21sI/mzvXMD70wZYjmLrW/wZ0rXUYGqbUSIZiyJeufzCXz1u8t6z45CN+f1pi7fk+6cw3D3O++wy26jPykpcFlpMCIddewZdViDP/SPNfCfy8wuHMdOlCdD3+j8fLoEUPQ8qNtymXk8m9mKHeu8wY3QrLnWXRqbShnVohyww+ygm5uGgM1+Bz9SLlzvbv9IywYr7kT7T95Jvr/cEa5jLylfogtEX0XnFD3TIHuXBt3pjvXeEzb7a7imnXS3Ll+JGWT7lyPft0F4wwuI3t/pc0HTu3KedOscWO95oL2owGaO9e7W8cr2ZxO2RxEd64BWPjdYrjKgv04rhFOLJiCuz9PQoxZY9V053oLXoeknjG4cx276Tp8TnyP5bo711Gj1U+TJvicxaGHYRgxfBimbrim7pmCcufaVXPnOnTVGXXu0d2Q5txVWHHWF84bR2P2aM21af9Pv0b9t9qhbdOGam1OVvDbPxucNFs4RHNbGnhkgXLn+q2STbpzjcOnS1Yqd65/f9kK3ud/xbCe7XAzzJzpB6D74hMIv7UD13R3rvMPI/L+n1j91WjNneuwbmgyfAUQ64HNBy9g1FcL0LXB69rDJkB3rmNT3LlqP4M8OZ07V48D8/G9wZ3r4LGTUL92K/Ro9Q5CzZgbVu5cZX9w40TNrapy5xoJ/DKtJXr10mRz9Pw12HgtCBdXyvqID8Sno7rA1xyiSzT9iO5cL2GPwZ1r4/F053oDy5d8pty5LhjZCi36zJRX0Viyax86DRuCWs01mTYJunMdq8lzz0lfqfNSg+vrAZO+QL/vTyPUeRtWzx6m4sYO7IJA5z14v4VGpyzxSHPnemCuYXrLQ3PnemxxV4wfqKUx8POl+HKPK1x//ww+ns4YNNQMe8SeOQ+XK8fEtq1bxO6/L4g9f+wUW7ZsEQ98UveZE2cO7BWBiUL4uWruH/fu3SsC1J7QCLF3P93qCXHr9GHxIJDu/hLk/f0qzhT0feYRPnfFsfP3hEiMEp6hcSLK7744clZz5Xhs316111zE+oq9B8/Lc6A4cfSQ/KbmUtIUNHeuSTIv2r7xa7fonjA5Jez/4Ko4d1PbNLlfloe5uX/ugDh6hi4fTUN353rlyD7hGZEkQj3vqvDVY/vF4zCmFCv27tPy6HbllLjxOETS7po4KMuz/5LpPc/6PvP4sEdi/7FrvBIP/KNEYoSH2HdUcyV4ev9eEcSNjiJM0oLuWBPF/v0HxYH9WdNddyu4T5aZX7p581ZKmLs4w73viGMXNFeOR2R+uZ3X+chBcezoYeGt3PVmDt2d6+0zR8R9mecofze1B/ruuaPini837iam0N/n3iVx8a6PiPC8LQ4d2Cf2nsnatWgS95nG+Yu9B84xJG55hkpGCpRhzZ3u5cP7hFcU8xgj6a+5dzwuefeOd9Y+UXV3rgdkmcna925eV2HWGXeQxoW6iwPHtbiTkv70Vhpw95zYd/CMijMF3Z2r+7XTwtk9SKblJaIkmzx2PiuuuZFPU+sj1OOmOHnZVSQEPBBHDu4Xe48/6cYxPbR9yeGSF06o8DU31kNa2XRRfoRTZfPkiePyeq9I1NgtU+huS49KOjAF9zvkSU021U7/WD9JfymbEhcO7hW+hv3fkX5uip9MQdtnLvnm/mVx4baXSI4OFMHRySJAyabmFvSAQTZjAl3FoVM3hYj2Vfk2B5o7V8riYRW+co91HJcimw+vStl8pNWNzpdBD2+I45ez1gE6XSiLIbKgPg80l8HUlWllU8rPiYPCLSRePLx5Xuw7pPGqKej7zMOkbJy49EBWW4TwlnpFyeb5VNlkfSRHe4u9hy5K0QpNKUNW0Ny5UhY1Xrh6W37DSFf6UjbvaC6oqRtZnEhfF3HwVNa8yH3mxMVDe4W3rMvgxxotL1NXRjKlVNl8cOmEuO0ZJuJDPFLyYgpK/iVig93EwROkd6xwkzYn3kg2T7E+yNNJIZL+mivZ68cPinv+3JlvGpo7V00WiRs3tbynyuYtJZvEYUl/puh+5Yg4qPS0aeh69+apQ8I1KEZE+D5Q8nH7zJOy6XX7vLh8309EyvqmDTZ7n7kOmYbhKhWXLl1Cu3aGlZrPGDk9L5STQ0mSdjnmspD1kJPD7Dk5lJST7hCJnBxmy8nhwRfZnats5KBcuXKG0LPFi+zONSfpktNrCXJy2icnpyBzepg9J6cJn1bvUkZ4kN/Sr9Pi2i3aoRSK2CBJuew76hGPI6unY0DfmbCx09zPETwPbNMeq08FqWsrK4EPO3TACb9oxEdHouvHy1R893YfosPMLbCKf4AO7T9ESBKfzfzQ0z6/ZQ66DByTEn95+3x07jdcXfdo1wG/301G0NWf0UE2KvjtDvLbhzzDU57P7FDpJz1WefGN175lleyF9u3bwyveCr8v/gh9J38l4+NkXAec9wd2LR6Ojj0Hpkkno0OlLc8TOnXAvF13UuInd+2EWb86wyrSWX63HWJk3LIJgzB60TYk+V6ReW+PxzGGvGRxuB1ajvZdeqSEHx9fg/aduqrrAW3bY+3ZECR4HESHD9vIBIE+XTtg6yXPlOczO7S8h+BDSYe7YXpewlT4ZihwduMsdB00XsYBXT/sgH1uAmfXf4wOnWcZns380NK2wqwBPTF19ZGU+K+G9Mbk5ftkfbir+vCXvPHrvPEY+MkSiGhPRZdgWQj9eVNH6I1fJS+wzFo44s6ulPC4jh0w/4/7sAqTtG7fFokyS2P6t8f3f9xIeT+zQ8t7vKRnB5zx0RpUVlaJ6CjDJ70EXA4sRfuuvVR8X0n/TZejcO/PRWjfto3h2cwPLW0rrPxoCEZ+tTkl/sdpwzF8zk/yOljR/14EcGzN5+gxfKp8I0Lxuod4Mr30B5HkfdTAC1qc8Dspw20h5PXMfj3w8Y/Hn5DNThMWpaSR2UHw3E3K4l8uOl002dx9JwnB136R9G+rvjtS6oAl+x/j0ubPVd4TsqhTPe1dCyai/9TUvPz5zRT0nTRPXkvZlPTnLyre+uMbdOg5QMYlo71M+1Z8al4yO1T6EdeULMbpeYm8ocLR8nr5xMEYvfBnGe+v9MLDKC0/7QdNTEkjs0OlLc/9JS+sv5CqjwZSNs8EI9HjcEp9TOvZFZ9tvoAH+5cquvhloQP0tE/+NBPdhk5KiT+7ebbUlWPVNetjr6uA7/mNsjwdZFwc2klajV53NuX5zA6VfvxDxQuBUkhUfOIjFfaT4R3zJmDAJ9/I+Gi0k2lfDQK2zx+C/iNXp0kno0OlLc+jJT2/3uOaEj9e6sr5v99Nkc14GffN6H4Y993vOPbTdEWXNh1npzxv6rj793do371vSvjBwWUpstlP0n/jpQjEuv1t0AsCPTp3wM4bvinPZ3aovCNQ8cKDSK0cumzelbJ5/MfP0X34FBmXjC6S1ocfaTzYr9sHhmczP1Ta8vxZn274dP3plPgvB0jZXHtU1oeron+wlPfNX4zBkM9XqPu3dnLbnpVabFmoUGEcP3ESR44dQ9WqVVPXnLFnzsPH1198N7yX8PQPFj6ej8XNQ9+LE+6+KcPsEae/F49kd3Fhn/ocAVCIjooWLd6hu0ghevbS3PMR33zYTEzsrbmlG7Dwb3XODPowe6tpf4qwOzvEJcMPzzSfvEtEPvhD/Pz9dMFBsil9O4qG3RYIkfhIrL0cr77d8q2sXWjSnesMgzvXPp9rv5I0a6DmsnDwp0vF8DUXxaMDc8X6L4aqIZSVBCNbAAD/9ElEQVRBg0YJEe8vuhtcv5oCh9kT7+0Q50ITxYZRmivHxAe/ixOB8eLnyc3EoC6aC8kJi7eIb457ivPLNTehE3o3U/GmoA+z1x+wRiQGXxS/P9CGlt7svUIkh18X69d8o9zrzh/QVLz/4WR5FSFm7w8SsTFRoutbmmtEU6A71x8nGegyZrY6b/pYe2/Q2C9E+8/3itCbP4ut30xRQ+zje34o/yaJB3/MEg/U8GHmUMPs/mfF9nthYt+XBveJARfFpptB4vD8TuJTgzvXoV+sFuM3OwuX36er4ero6FAx4MvUX8XLDKTMGx/OkRdeYuUFDk1JurT9Qv71E9+tXScuRSSLn8Y2Eb06aG5Ax224JeLjosXoZh1V2BQ4zH5k0QA19DVkgMbTp74dpMIjBw0T7w1bLxICz4pNq+bLrwkxs2cD9UybfpPU2RTUMHuMu1hw2F1cXj1YDVuKWA8x629XcX3DKPHdBM0F8qBJ80S3r46IwEtrxT3J/FFRMaL94DXqninwl+katxovr6LEF39pw3nNWo2Wf2PFFyu2ip0PwsXfX7YRkw2y2W38aDFj+Sbx7pv1BX/kzBQ4nOyyZZKa7prYQ3PR6/7rVPWLUVP7dhANu86XzP9YLP9xtbgZJ8TyQbrbZy+x+Bh/qS1zaMPsUWLUuqvCbc9MEaBUQowYslLK5sGvxPqZw1SdDxs2XjQfu03Eeh4WRz1Jl2jR/INZfNgkImMTRNd2mkvS0Wu1Kare7TV3ruO/3iK+PuYhLq4cKBaO0viy97hhYsyijaLFazWFT5RpwpAuoUcWCg5Gz+mluXQOP7lEcCB/wcCmoqWSzUgxd/UWsc8zRvw29T31DOOmbNCmETODPsze/ssDIuj6BnGDP6ol0Xr6HhF6a5vYumSqGmKf0K+7aNhriazm+2KLYWZgxCuNtQsToDvXST17qOt+c39T52l9NJ0w9PNVYuzG61LePxNrpw9ScQOGsizx4vDiYeqX2kyBw+xxNzaLa9HJYvVQgzvXO9vFhfAksV7KZu+Ommx+9O1WseKCrzi5RPvuqhEG988moA+zvztso4j3PSH20zBJvD3wR5EYdE5sWr1Auded1f990az9NHkVIhYeDRcx0dGiwxuay15ToDvXH8ZoNqL3xMXqvHqClr9BE+eKrvMOi4DLP4qtCyeoqbiJQ1uLLhO+F4OavCSuPTLN62qY3fuo+ONRlPjjU4Md8DkldriEib2z2omPDK6WR8xeJz7ecUfc2T5V9Hu9tti8YXHKMHt6XLt2LeNh9v8akoFRoUIFQ+if49SpU6hcubIhZIEFFlhggQX/e8iWMWd3XzYEDKGcQcbGPB7tprTBFdti8PoqdfO8iH6IolP64cj3R9FuYhP07roM8xrWNdzVkF1jzrmY33//HW3atFHzeJznPH/+PN57770cL7sFFliQMah79DUH6eXw9u3baNSokSGkget8Xn896xXd6XHs2DFUrFjRELLAgn8fXOf1yiuvGEIauM+cfiq4xiwzmL2KgL/dzYVNWYH7xh8+fGgIPRvMXNkHqxYdVIb8s6XcUpKMpitW4d2FUxH49Xz8fP4hlg6YiX2nN2ov/AOcPn0aXbt2xTfffINvv/0Wy5YtUw5zuCjCAgss+G9AY37z5k11Tg82wLlQ7Pvvv8dPP/2krrmolufsHjm5sMoCC8wBeVznx8mTJ6eEs4JlmD0dSLj9+/fjrbfeQpEiRdTqQW70T99SssACC/5dZOZg6u7du2jSpIkhpOFpe+ZHjhzJsdXpFlhgDrjL4I033jCENHBnA+NN9cyfO2OemJyE364eljkzRPxDvF6uFioVeTF/ptQCCyywwAILzIEVHSoYri2wwAILLLBAgaOUt27dSjO1wWmI9H5BOGJivI6B+8Dr1Kmjzjo4opL+PfYy+a4p0J2t8fcJ9lKN07ZAg1VYWJiqBRJ77JgxKFS4MGbPnq0qh0RjPInOSjx08CBatmqlKsBCTAsssMCC/13QiN65o/nP0OHm5qZ83XPIl4uySpYsiUqVKqVxZELbUKtWrTQ2Yvfu3cqRFO0JbQntCx2oZOWMbMuWLejSpYvyrf/zzz+jV69eagqlbt20C5116Hll+ukbAU8DpsN564ULF2Y4xZNd6PmaPn06Fi9erGiYHnRy9Om0aVi2fDkWLVqEV195BVevXYOToyOSJE2rVaumHJb1798/DY3TrPbgD0y8/fbbypn7hQsX1II3zkcdPnwYixYswNWrVxEYGIhVK1c+E0JZYIEFFljw4oDGo0qVKspDGn8VjeuRzO3Y0ZDR6Qnf47U5oJ1hQ4HnHj203y7IDGwksCev/zgNv/EsjmedFvPH68wWtfGXFbmTiqvX6RSGNtdePksjP3LkSFQoX17VAe2xMVJ65uaCBDO38iywwAILLHgxQQOavmdOpA/rRkoH7UP6njnfyei99O+mR0bvWexPxrD6YP4fst9vCCmQeJJg8qpUgdywio+Fr38wEpOSULRQAeTOnw8+4TGyu69VAp/VCW5nI1tGtjZwtJOHbH042NnCxtYWiclW6teH4uSZrh2TIBsEVjawtrVWv2pma2OjnrOxcYSttUzHOh5xSQIJstKSVGUbMihPd7Yvxe5VC8DPy9fVmU8kJJE5tHwnyj/x8ohLlGkkJSNephUvH0yUR4I8mHc+k0xmks/nskrGvjueyJ2vIOTnFXjSeEiWzXBtuKWFDRfGcWnP2hX/+ri7YEXPt9UvHPF7BM/6NaGHmX91MH/yLLOvyshDLx/PksSYsWIHqr3dXEXwXeODZSP4Xvr7/KNdU5gMcQwbLniytXPAW9ZeeOXl6lpJZKQko3qGafKaeSMdE/TDQOsEA71JZx7a8/KPJOKBXb8i/2vvK35iffCegn42EDAlaLhQpzTXWplSkO4B43tpFIbxPcOFdkoNpNwnDO+qv2lu6EH+lZk2/oYR0r+n8ZGV4jNdbqzlYaPCsrFsCPNa/lfg60xe0VIeiZI5WL8MM17GyrP2tF5WPTt6GioV7f+TSIlMd9coqF9q6WmZ4zXzySs9v7riNUSnhSERLc/qjzqrsCqLitXC2h91P/UdA9RFagTvZQj1iH6TmUl9xzhvvFT5l39sZMXYsIdnawUne1vkcbBDPid75HG0U4ejjOMzpH9sfBIi4+IRHh2PsKh4RMYmICpW6i4pFElSFpKkHGhlksLxRB6fiEiNYoFS8icvjONTkFqyFKSPUOF0kWmCDMh0qGyYz2SpROWRLA9ei6QEJHFKNSleHvKePISgoiW/GRJ6Ij3CwNeSjgZ2SEXK80Yvpr4mr2WAYWPB19MwXKcpubo0CvM6JWgcb4y0z6Q+ZbjK8DX9ntHNNDRIjc/oSsH4Xd5Lc9sQUCf+UcRgIM0lYZcUiYavVkV8fII8EhEZHYvbLm6wKjtipdFjgJODPerkB/o2qwfPoEjJnHFKaThKw8yKsbW2QaG8Drj7OADHvaMRHBkLB2nAneR9BykANlbSwkrjTGUeLxVMrMGAJ9KAy3eFjR2s5f3kJGu8XTMPZr/hhrIJ07H+TEd859IcTkWLYkrxeZgZ9IVUapKxZJ40hqCSEwj47Tt8t2QB7KUBptJLho1UbtaoFvwrNsX9jpEFB8pHbZEQ7QK3EBtcKzpQGphkZcR50IgkJUsGlaVmsjyK5nXC385u0pgXUEyo4uUfzkHwzLCDZOhP/pyHAqF+Gr/JP1aS2cPyFsGSrrMRL40fn+Sz/MOzfvg8uI2dE9ohIDROe1f+s5GNmeWH1+Ky21W4eLvISPmuzJSVPOeyz4WujXsqxc1/djb2aPFyW2kQqcT5AZmuFJRvtuxG2Vcaqrzolcj02XIt+vsJONx/BCtZ0VIkVVrJ1gLBb72MpFxO2nN5cyP61RqwSkww5CsV1vaOGFs5CWF2+dPMxThe3Is8p3fD8fZ59bxSwrLOreOicWidFxKjIpWRjqfBiY2R35Xfkc9RNpnPx1dPIqr8m9riF3mTzyqjJBVk2HU3xAWGIDEiWj3Ll1ky6zy5YVu6uMojYScVbN4KJeR93jVEMn3tSkF7VovR30sTp/5KUI+pSpMx2n8NhpdSw4azhLrUw3zO6B6h6l0yDg22ZpxZX/Is71jLsw15jId6ThVDpcH5MDZ6VL0zbLhWjU5+Rr/H9GRYb7A9AaNo9Q3t8gmoeMNN42f0a+aNIeN7KWFDZNp7Gjm0syHP/Mez/KOVM21Yv2+lxxvCCoawdq1fqci0UOGUJ7WwHuB7eiZVwk/k2HA2AmVRPib7Jspw20n95iBbz7mkIc/rZIf8uRxQQB75c9sjt+RFBztr2jnESMUaJg17kOTfwPBYhEbFISImThn9pETqHRpB9YF0n00Np0SnEIGQmVFB/SHjewYY3ycM4ZSY9PcJPY6GW+oWdZa6UTtLnSH1m34NQ7ySSWXMKdXy3QzTTRdOQerzrAUl4+nBOHVTC2owDujX8pzmGYmU9IzvaRdpHzWE0j2jneQf/ZwOqfnl2ei+8fP6M4Y4vQY6Nn0VV+8+RkRULHp98Ca+3XwQpYsVRJcWr2HF9iMY2L4hjl+6C5fH/KFx+Y5iWkNaGrG0axlXtqBsVDo6qrVrwWFRCAgORYmCjmmNeYmCedCukhNuunohxsYB064vRrEadrAvaY2//WtDvB+Jq9cK4XFIOOxFHrxapi0exjvBOyxaGknJzPJPHA9Zz7JTrHrfQhpwab2VgbeysZUCbINPRr2OoYX/QsQfg9HE/aTMtw2K5rfHO+1fwzWXSNw+eB6OxQvrRaGky946ZGs5CSF712HUlCnK6CUmy/SlMa8Ufxmv53sgW5KSdFJDJCbGItlOKsOIIJSqXA0l9vZC5JC8MqE4xPsuxZCrHSHbHUrJklIl8zvh2J3HcMqbXwkxo1XviHflOSRoKVbtvAI7SUC7hHjkbdYcSfZJCL+/B9a29jItgei8BfHFyz/I98jkWhoqeQl/2TNfO+QD+IVGymc1RWFna4fW81vBQdKZWi1BVkw+h1yIiI5CAae8+H7gdKWsqQDqlq2Ci4G5EZdg+KFfSRi2etfu2ovSdeuretZppc4yrUrzNyl+SExKpClXoyDx8fHo9mUvFCheAPmL50fB0oXw/fA1ONu6WQqzGMQMVrJxMrhCMtwTnFQ888xHav44HvkfXIKVNPas26SoKCXgSTLfpUdNR6z7feSq/jKKdBmE6T/uQ3iZGtr7TFcmEHr3AqLKvqKumR7LqAy6rIzHO04gST7GXmpCglQefEAqjfp1ymBsjzdVOqWK5sE91wB8eV/WMYdjJPiY/KuuCS1siJEB/bZ+5h91MoKxYjG61JD6ogFaHcr/6mwtCa33pjXjbTDgjCBkgspwyXOqgdbKrhlqjRbq4Hfkf/Vayp+MYUhdQb/mJxWttf9aPPPDs3bJv1o8r/QLfke/JpgnddbzoedRLwvjGafHa/dSzsbvGF3r4DNpoD+nkCaQeqkuNPkitCQMd42fN45Xj8tvG5czpfxGLxmQ5l0i3SNS7FTP3U4qEPbS88rOT/7cDiiSzxGF8ziqaxp98nR0XAKCpfIOCI1GQFiM6vhEy557fAJ77VoDW8FAi9RPp/uocTD9fcOlgeJGt7QL1YhWV0RGz8iDBloeynALzWizJy6S0xpz7SyfU8ZcXhulM6xjfbxXtwKGLvgNaz/ppO51nrFF6myd82SE0fPatSHC6Fo1ICK8EGtfFLbSXtg7sJNkeE5Bu46PjYJ1lD+sC5YHQtxhVbCirFM9Pe1M+Qv3d0dBuzhE5ioHB3umpUM+k5KsfsG8ymuWMfWmBtqb6ADY5CqsR2hHymP6hSFOBbWLKNmg69HyLWm4X5dZS8ah83dw8sp9PPDwQ+ECeTF/XGcM/uJHrJ45EKPmbFS6Q0GVIw3jqnMRh3j4h8WpW7xLPsptlySN+XDNmJMZyuW1g1O0P24FxMEhMRp2pSqjQqmiKPZwH15vXwv1qybhUfA1XH7kjx+3vYGqhewQkmgPq8LFpNGRxpOpyNTYU7NiD91W9ualwrcyGHIracBWve+NpjYTsLbgWTi8VE8aYH5djeDIli3gEipw7JQnkkIDWBtK2djbJiOXHY8k+Bz9He91HSB72TJNre+M162uYsB7+SWP0djllWkGyyNOMoY8ZDlEklT8NPAJMbJNkQs9L9OYa2nzKFcwN07JVlOufOyFahRSKcub0eIxHsf/jERZlqOXbDG+2GLYyh4uyxkt+e5I1zlA+EX5QiJm+HyMO3GVFYFV2vJMBHk+wvxujeEtjbmdrCl72eTPZWePbktay7A95nYah86vtUDFic1l2BaOtg7o/Pb7SJCGmEb+i47Dsf+xHeJlGXSwZ75t9x6UkT1zfsjAvxokMSt8tRHVmtRAg4FNsHnCT3it05s4sHIvajWsDUepdKo2qAFb2ds4+edlHG/UQL3GJFT9yX9WNvboXEbgVqStYi49vtHWj1DU7SJq73+Am61roPbfd3CtUVlp/CUf8Im4WFRZtgu5672FKav3Ikwac40O6i7i7p5FbIW3VEinj0pbfsR56xHMGPwOrrv4YXKvN+HuG4Yen+xExVIF8HotzVdAi7cqwka+MNslDkIac1VsGVZn7ZJ/DflVlwwZzhqMnzHOhHGQ4DXVvsYnqQaavKEbbzYqteS09zUDLYPyjx5+0sip/2m+RaiwIdL4nnadGmN8jwHj+yn3eKE+lg6GDKTPj5ZPdccorF3L/0bX8g/1vorT/6hbqfd1GC71eykRBhheNcD44XRPqkBqjNYrNMDoQZVHHSmXWrnSQkYYrLsiUxpaGS7Uyag0Gd2X72l8wSlGKzg5SOPuaI9CeZ1QvIATiuR1REEpazT+CVIm2Wv3l4adjfrA8Bg1PB8bJ2WcfCwzqX0y5UMZf1OH8bUMqKCp55+I0y/kWSpvrWfOLWYyL8qQ8zAYcypnaeRTjTnvGdWBxOzBb+DzHy/K28koXiQ3EJsA/yip0HUYlYtyU7OoHW54S4Ms9Z0G7X5YsD96vVMK676ZgcSEOLg+9kG1yhWQ+/V+yFOMbnblc9K2tK2SgJ37TsGmfEMMeic/lv28H3krva19x/Ctd8smY/zgrmj89quYPOtbrNzvitx58mppEOpkhaigx+j8TkWEhEfCQTYeTtCBqc5j8lvjPqiMT8YOgH9QMOr1XaJoor3Mb6mnJPQLo7iUMrODKY2t1PuqnmWnk+aRz5FeHPmJlzxgzx6rguE9I5qlpClbZ7mSIxAeb634imDdOVjHK71kgBVyOTni8E13BMqWY2T1ZvJ4HdVq1oVXuXcxpl4evG3zGD0cL+Pm5XqIcCqISw/9ULRYUURJhoznMFJissocP6zYS2k1mbQ8qBTbVLmJOsFTMDafD0S5upjz5X58u/ICvll1Cd+uuYjvFu/Dnyt+R6jzFfkKlabMpE2S7LEmwEn2ypOl1CU5FcKjMGnUwxPxOCweriGxGtMIOxwJfAXXwt7EWq/GWOvTCmv9PsTagG5YG9QX6yOG4IBfRSREuEFmF7Eyr+qQZeV8Y6I0mhzu1Yd+tUN+X5STDQf5QnwC3qoViqW92aq2ls9a47tesmzhJ2ThWOZE3IqpoKUhKyE1DVl4Oztp+JMQJb8VEZeMx+HxcJMtKzJ1oTz58Z6k89hNc/BN349lGZMRI3vgv17Yj1/O7cWWM39JRZG6JUKRk2SVR0JsjOzpcd5a+yanEdT0BltWhEz/l6mb0WLcB5J5qLH4TgLiZaspSfZ8rSUT+cvGBEdUonnIOB4xMq88B8RIOkfEwSs8DvdCYnA/SPYs5HMpkHl1blEF1rLFmyyNeIU5a1Bx0SYkRYar25HxiQiP1Y4I2UsJj5E0jo020D4JcZz+kAenDwjSY9a6M6hbpRgGz9mDuw8DZWta9v5lPUTLfPNIkO+SBnbsHUnh0A82kNQhewJct8GpHwd5zcPRMEzKMw8nXhuGTXPZ2cpWrS3y2NtJPrNHPqmM88ujoJMDCuZyQCHDUVDG8X4e+SzTsJXfJ08zN2wZs8etet2GCmJZSHKuAbHV86jypOWFh73xIePtZF75HJ+noOpHak9fVamC9hnt24mSCThHmyBpSjmMk/UXJ2kfK48YyezsIfKIMszpamctLsZA1xh5HasO7b34eJmWTIcHjU2ipDvrKjFR42l+lw0W1Xgxupb/Uw9DHlVAhrS/erz8YxzD/9pJHSkXxu/KP5rBllSgBWbYcFeLN0DFG/6lRGtPqjtG9xXn8Y96UN1Q19o/LUq7MICP8OClvEhWNElSdA4Jj4VHQARuuvvj1G0vHLz2GAevPsIVVz/VM+fce53yRdCkdjm0fKUiGtYqgzoVi6J00bzIm9te8QCnYVQdp3xT/5gWUjC+1pE+zuQzRjfVJf8Y4jJ6Rof+rPEtRQyBz9ZeUPQgj/oHRWVqyIkIfz+clj3TcD8fQ0xakBeLt56J0u3no8GoH9V1nmL0CmpIR+qLX47cQt9OLVFv8AV4NndG9y0VkBxrpJsMsJU0zRBWNtj08QfYMbsbvhj8vtoDz9FOHmmLLvCrbDQcPXNJlk2XPh3pw/J7lHMpz9RZTo7aanUmZyPjczs6KHl2kLpGybWMc+SUYS5H+Z4Vckudw/co7wTlKW9ubWQ0texWSsatbO1lotIu2NjJjpAt7KQOtio/YpXgHB5bB0721qhQKDf+vvEQTuWrQ5QqCyE/1idxM2YV+Q12MXE46F8ZA8M/QeLj2yhXIA9iObTNDxnKRVZkr5FD61zcZiXTtZE9ci7Dn1n/J2w81gj3bKuhSpu3UbVsHhSUTCz1BHwik3DLNRLuu/5GkVrVYCdbIE72ycjjwD3u0kAlWiMi3gYRty+i1KuN1PAR57NY8Aa2VzCjRRzm3W6hiFEpbxwe+tySyi1etu7iEWlXWxoTW1QrYY2hjtPQ3fVr2EgDzMphtmsUz4cjzveRu2ARLf8ykvHaWSvYrVj+xq7GGCRrvqBIPGgmjRYVmTTkH7qvkmfVr1dIfR+IDArAZ21ew+OQKHA8gfG2suc7aU17qexlpcg8UxmqtOSR3ykPvu4z2ZAK4B3ih9zFW0kaxKmPk95kuuU/bkDFxh+q/PDQ77FnXvvrrZqhkYyfKFvSbGTx36f7v0Cegnn4NFzP3ce2bRdw4d031fsURu0svywZ5Z3CAs6hLJ+evkC/vTNQ0euaFsfnmW/5P0k2LGrOXcGnUjDijhPCCpdLoQmnXnLdOojg6i1UWWmglJGS/zhKcH/7MfldGaHSJU3kIfP/YaOqWDi+uSEV4OQld0y7wREXDsWr/xoMFyyF+qZ+w/ANFSehGUaDgZT/eFZX6nmdBtpZN1CkJdscxjQiGNKvdaiwitNupLkvrw2xKdfafS1d7Y/hZBSRmoa8MFwb3ZbQLtLnRXvcKNJwqdNC/3bKI7xhFEy9IIweki+qkCHqyee1iyfjCRkwhNNEEypCi01bFkOc+mO4kXI/NaxdpVxIGGL0cEp8Wqhi857GBBrSXMqA8btpM5cKo3i9184eF+fWOQRfomAulCyYW/bcc6s4ruEJi46Dd3CUPCJlzz0KYZFxqkHGRgL57cnv6rVHaPf1R9T4l/HzCkYPEGkekNfsfZO5ZV6SOVRqGFJX8sWzYb5c9czVfU0uM/iQRLo4FUwfx7A8UqLT3qeuUkaVMP6GXjd6nKQt1yJYJ0vZVcP5zBNvaPdJ/5hYbTSTxlTbJy7vGV43uki9TPnek/fonZRGWIMhMg0NhPxePH5bPFLlf8bSXbIeEzCuV3NUKFkYk7/5FZ2bvoKgsCis230SG+YMxoAZP+LjQa1x5c4jNWe+YfYQ/HXyGn7dfxE7vxkjn42Uz6xRU4867JNjEGeTT81eE2zIF80l7dk7n2wWHCJiT8VGntnKZ8vbwVbgTLEqSK75EuJL5YO0+LD3i4StqzcqSIOaKHtZZEJlmQj9Y/Jsza9YyZaHNOC20pDbsyUizxxuj06wUS15uzyOsgGhDb2rhXHyVapgK1lhdjZCGvFkmadkaewge3g2srdoLXuc1oi5ex6lX22oDDkPIkm2VuKELSrlEarX5x6RBHvZi1Jkl48kyJ5iHlmZobLQefIXgL3QWo0q6/JPzeL5ceTaPeQpXDRFwfOebux5rcXLFCUzJyb5oVquJDxKLCPvsudkMB4S2vPae1qPygrRwQH4vM2r8A9PdRCgKweWm1MStrLhk5CUIFv2bvAL9sRr1RpqD6ZBqqCSxl/9sBKVmnZWaRii5X3tSsXJP0IyVTIZOTwaDn4BiC1WGImyhajuGZ5PedboWjIDXs0v4BIprxln+KPO6q8VEqTBl2KH4sHuKON3F1eqtoANBT8TcNTC6cZeBNX4QCkEja46rVKvpUiCbexY2WOMDQ2Xvf4E2BQpqDKmfZ+X8kmVUSMYgkyX6RjXH8/64zyrsvLMfylhecgHGWZa6qQCRjDEp+KJiAyj2HjRkT5JDVo+tCv9Tzpk/GIqsrjN+6mPSJ41fj79NemQEqmol/YZY/CWzFua2xkEMsy+Ic7wREo4BSqsp224aXwyXGtcI5ES1u8bReiQUca5NeaNFJowkkhfLiLDgkikj08XVovppJ7Nw6H4PNKwF8qDUoXzoESBXMgl47mALjgiFo8CwpVh51x7RHS8YfGcIa00acq8kWEl9Ozy/hO5099JuWH0hDTKeqPZ2HDr1+pQw+zpjLk80qTz5FeNouQFr40Jna4cGcPwnoL+njxSjLp2SoWMUHGpN56khv4MoV8wTmUug3sShsu0aemRxnFAZJSm49krj4mLx9t1K8P5voeiL0fA2PvmSFeZ4gXg7R8q65WjX4lqVIbnPLKXztXpbAywk83OmJNs9Bl/J4+9QKRtUdWwYOONjYxSTrGwqvRRy7S5scACCyywwAILXhjo4wUWWGCBBRZYYMELCIsht8ACCyywwIIXGFka8uj4WLWiWjviVDgz6HONTwPOB1hggQXmISMp0+Myk0DLHJoFzxNygh85200bZXzExMdpN/9lpM/L04BbknXEJRjtCkgHk4acC5DmdhiHCoVLqaN0gWLwWXIMcYkZJ1ivfHXYcwEbF1EY4rICVwdzxXmFIqVRrnBJi7KxwIIswIUuv4xYhMENO6Y0nB3tHPDz8IUoU7A4Ng6dh2oluHUnFVwUc3TqOvzQe1oa5WCM1nU174EWWJDTKJG/MDYNm4ei+Qop3Z8RuBhsXPNe2eLJyLgYTPlgIPq+0w5d32ipzoc+Xmu4++/iJSmDX3YYhT4yD3M7j0Os7AhnB7SLP/T5VMpuIkpLuf7wlSaGO08iyx55UFQo/MKDDUcQRELGSqBysbKK4NVLVULdctVQtUT5lArQtmNwhXfaz1H51ClTFS/LBkA+pzwokCsfHGRDgFB77tI9r+PTdsOwbvBsSy/egv934BadLcMWoMvySVh+dDtmSkVRNG8hzO00VimKx8G+mPLL1ynKkXFUiIRnsB8++mUxZn44Eou7T8E7lV/GN/JcvkgpLO8zQ/YgUtY/W2BBjqJE/qJYsm8THgV6Kz2+ZsBMLO39KdrUbYTV/WeioLQFtB52tvZY2HUSNg+bj/jEBO3lLLDrymGcd3NWBn3dyV0IjAw13DEfeRxyoUiegilHdhu4fH5iy7747Lel2HL2L2lHwwx3zAdt4NjN8/Bdr2moWrw89t04ZbjzJLI05OOb9sLkFv0wteVATG89NNPWvIv/Y3XPXxr7Gx4u8A7xR+E8BdQ9Kp+qJSuoloUOFrRqyfK44XkPzh73ZIwVPIJ9UiqLaVUurjUO0sNfNioeBnoZQhZY8P8HqlEs/9HtJxu67HlT4OkGuP33Y9H9zVZ44PcYNWWDmnI3plkv1C5dRb0bmxArlVoIvMMCsPbETnR8rRlGbp6DZb2n49KjW+APG1lgwb+Bq4/uwDPEF63rNJQ8XBFf/r5STd1yRKnLsoloVaeB0v1VZAexdKHi0qDNRZG8BQ1vm4aDNP63vFzxx7WjyO3gpEaWs4uQ6HBpj3xTDspddkH5dLJ3gL2NrSrP04D02H/jNFrXa6hG1TKDye1nJMCtmbtQ9pP34cQfC5HhB7P/QoVPWylipYe+145b/crJVn5ARAhiDHMDvGfc4mclcejBUxKJvQaG0xMr/Ts6ON/Qpl4jHL1zwRBjgQX/f6APuf12+RDKFy6JsgVLYOHedfi65xQs+vsn1RMZseFLNeKlg570lvSYisi4aHgF+8tefEH85XwCnV9rjp/P78Wwxl2wWfYcLrvfeiqlZYEF2UHh3AUw48PhGC75lKO545v1xsvla2DB3z9ij+TLpjXexGmXqxjSqLM0ho7YdOYP2blLynJ4mtO+y/t9pq51+8Ee+dw/Vqm4fwu0Zwt7TJZGXBthHrH+S1WO7IBz4u1eaYL9N0+rhvuYFr2w8sgvhrtpYdKQU54fzNuHz3Z9J1soEXgse8w7RyxBxUwMuY6KsmJ8Q/3NWmTAIZbQ6DBZQZlP5FtggQUWWPC/CRrnbSMW49eL+5QRtyD7yNIhTFRcqkcygl5nVO/cAgsssMACCyz4z5HlHDnnGIwPixG3wAILLLDAgucHWRpyCyywwAILLLDg+UWO+VrnRL3+U5XPElwFaNkmY4EFFlhgwfOInFwsmtEuLiLHDPmWIfPxRvlahtCzAcnz+tyeCIs1/CyXBRZYYIEFFjxHCA8JQZzhZ1SfNfIXLAh7xydXv+fY0DpXIkbFxzzzQ9/iZoEFFlhggQXPG9gjz6kjM1jmyC2wIB3ojOjtyvVQoUgpQ4wFFlhgwdOBO72a1XlbuS/PKWRpyEsXLKbcp3Ize65sbmhPD91xvO4y8lmBLRW6qcyqr56Zj/jMUCh3fhTLV8gQyhz8rq21+V6xEvlj/dkAnQrQw4+dja0hJmvkdcxtuMo+OA9TPH9hFMlTIM0IiLkuEtODeSlVoKghlBbm0NcUmD+mzzP59J+Um6CzFbovPXn/MuISEvDuS6+oeJ0m9FZo7NiBMsHdHNlFej8MTD+z+a/sgr9foNdbZnVGmbHJBs9aYIEF2Qel8MDnG3DJ9Sa2Tfo+jQ6n3qDXujz/UGcRJg05WxAhUeHKQ5tvWCDGNe+NJJH01D7Olx/bBkep+NwDvVNcvdK9pK5QNOXCsHW2lrNFx8dgQove0kAmKmVIRca0dMXIMxX0X+OXq7O5WNZnuvKzSzro6bHsbIgYp50glWW1khVVmM/xG9pz8iwPlkV7V3t/dLMeKg1zQf/DN7wepPz6Dd/V32e6dN2n54fgd5fKvPPMeJ6ZL3PBBlfX11sqR/3lCpVQ79J94qah81QZsovF3T+Cd2gASslGId/W6KPl62GAl6IJwTMP5tm4PKZA+n7X6xOERkfg1fI1lBcnPR0exnVlDmgA/SOCYSsF7mGgJ14pV13FkwYPfD3Q5502CI+JVM/RSI5s2g3T2g4xlEkrh05zPUzoZdLuJaHtyw1V3tU9eVQsWhol8muNGi3vGq8QfEcLa+UwTouHlfynlVV7r0aJiqrBwevl/WakuHbkff3MBkgVgwtkPR8WWGDBs0XZwiUxYtUMhEn9NHzlp3i5Yg0VT1v128crEBQRitk9Jih7SOnW7Qc7e1K6U2Q7K9gUfKfKTMP1E2Ai87tMxH2/R2he4y3VQ53eZpj6RRn6ajbVQ2z/chOUzJ+2F3bh4Q38feMUjtw5j1qlqyBeZn7sz1/hp9O70fCl1+Di747Pf1+GbRf34eKjW2hVu0GaQtAU/XTmd9mzTtvLoGJsWftdzOo4Rin0SkXLIEgq9F5vtca7VV5Bbkcn1fN7o0Jt7Lh00Gzfu4MbdcLLZasp15UDG3ZEGdl6alOvMSa1HIC8TrnRQPbWmNbjIB+UlD1ONnY6vtoME97vg4ZVX8OH9d7Dh680xd6bp9Cg6qtoJOP6vdNeGjV/XHt8V/niNQeVipXF6KY9ECgbVA529lg3aBZ612+LLef2oL1Mf/2Qucr3vLs8aCx/GjwH8dLwnne7gW97fax8bZ+4d9lsY06malL9TWw997c605h1fq2Fcvl5WNbdpJb9cNfnoTLu5oB5HCsbgUsPb8XX3SfJRldfFM9XGIMkTftJXmpVpyHeqlQXLWu9I/NaFdbWVqoR4RXib0ghc5CGwVFh6sd39t88g/HyO9PbDUO/dz9UcSPe64a4pHjc93WXT2ddfqaX1zEXHsk65a8n/XRqVwrd2MBsWO1V5Seaxrtl7XcQmxiveuiHbp9Tv3B0R9KlfuW6igfeqfKyLE9lXJV1/UHdBooHa5V+SR6VULdMNbSUcayXaW0Gp9AzIjZa5n+ozHsVNK72hvrxh1Z13kUj+d36lerggttNdH6juTT6RaQhLoeXSpRTvqqb1HgDw5t0RX6nPJJufqoxRs+KTWu+qX73gDtIZnw4FAdunsXCbhNkA8pTNVDrlK2K/pJWlElz+dECCyzIHPGxsUhK1DqqIVI37Z2+DmfvX8XX/adhxb6tyl5xuP3AtZNYM3IuwmTH4Ny9q6haqgLer9cAk9sNxpyeE2XH4TE6vtUCdctXx2Up94SDoyNsbJ+0uyYllx9bsHcdbnk/UEJOwU+UrYWpvy5O48fZXFC5zGo/GqOadFc9hmN3L6Jgrvyyl+6gFHu5giWlIotSfnj7vNVWFdgccFhbKf5QP9kYeARnz/uYLI0tXcpeenRbhamYi0tFmp3h6XippLuumCwNWQ3lOD+PQ271KzQFcmnK8uLDW7jh6aJaTjR2dcq8pH6Wr5DMPxXwrquH4SN7ou9Jhczn35NGkUO1bG1VLZ72ZyZNgb2nj39dojWoatZXIyRUzBxyvygbRwGyB+ki73GopsPLTVFAKnP+iMasDmNUvW27sE/1puOTzBsaZ8uwkuwhrhk4E8fuX1JTEmzEVS5aFiOlYQyPjlK/DmQuyDfvLRigDBuEFSZtW6TSo19l5pk/grNdNt5WH98hG39F8KXM96n7VwxvZ43Dt8/jiw9HIlLyDnmWvUzSi37+v9i9DAMbdFR+ms3F7qtHcXvO7+jf4ENpxNOKCMvChg5b1GuP/6Z+rS91mFyoxhZ/MZD14xcRhIO3zqn65pkG+a3KtbHn+knc83NXjc4xzXpI3vBVrXD+AAobMadcrqrGIX/gpH7lesrI8yd+68pGJbH/xhnVUHyvOg39Ddk8kTUm2xr8wSLfsCB1rf+MKR04ceHpGxVrKxlgYyQmIV417piv6iUrSh4xvZDGAgsseDrkz51PyWOZQsUwbMWnqF/1ZSVr1CGDm3aVusMBdta28JayWVPaj9xSrxbKWxABYcHwDPLFPe+H2HlunyG1zJHl9jMqRRqDhORENQSnD+FlNS/4Y/8v8ao0gMagEuRwJNNjOjQGMQmxyiCxN8ICOkqlyEKy55nePSxVTaNFAxEuFXZ68FkqKX6D+aPxyW3vpFa6U5nxm/wGr81VWjQE+nwo02fafH/7qG/Q9ttRyjDmsnNUxoM/RmErK4S/8MbwnA5jMfP3FeoXpTj0z7Lq5XGUZeNwpyl/9cag0eBQL8HvsBGVIFt83FPP+qGfeqbJcvG+DY2PvOaZ73Lqgt8zdy6X1GHP0EbmneWLiItSDSAqfn6bhoF0MXdkg8/zPdYJ02A+mR4P9hrtZQuTdUMakT9oBLPrQZDvM6/sfbP+yavkIdKAIzikj7ng+4t7TMEFV2fsuHzQEKuB+SMfkDdo5EkD1gG/xe/QsPPb5GE2pmLlc7kMdNfnq/XGAN8jz8bLunS0t5fPsnfvoH7paO/1U0pG+B2+r363QJJbp4v+PtNiA5m05FC6rUyP/Eee4LM8M09Mh9NazC95gXxhL/kvTtKNvJWdBq4FFliQOSJCQ9X2M9oH58V7UGdia+RxzIUmteujWqlK2Hl+P7yD/RAldazS01JeqU8pk9FxsUoeKdu5HKTujYlSHV1dPvMVKJDh9rMc20eekSH/pzBlyP8tUKHSOGel+HTjasGLCQoShcy8psqzBRs85jbyLLDAgucLKYZcNty5Wv3knUsqno3oEgWKqqmup0VmhtwyKZZNsMdkTu/FYsRfbHDU4L8w4oTFiFtgwYsPjpbpRpzgiNk/MeKmYFViXOMc6ZFvHvwV3qiQM57d/sseuQUWWGCBBRZkhqjwcMSb8RPeT4M8efPBzuHJaUerxNj4HDHknBflXOOzRi57J454WmCBBRZYYIEFElZhYWE5YsifF3CINC4uDvb2luFKcxAfHw8H2eJTc8QW/OsgvyYladtTXnSwLOQnO7uc82j1IoB0iI2NVXL1IoN8aWurLcQiMuLR/08+CViviYmJalHwf40sDbmeSVaiKbByXVxcULVqVfj7+6MAJ+WfA+NJZouIiEDu3P/ce87/B0RGRiJfvnz/rwTyeQL5lcaPCvNFB8tCfsqVK+utiubqCtLmv4Q5+UxISEjTEKbCDw8PR968eQ0xGjJKK/27mSGjd82hDRdceQdHI4+THextucsn1RhffBCEBjWKwc0vEqULPbnDhXljY4S6wcvLC5988gmKFi2aoiuoZzdv3qw6Ti867GysYWvDHR50+JWxLiR/s6zPQ0M1Q0NOxiOY0ZNHT6pl8c1bNleMwnsZMRoN/qxZszBt2jTMnDkT8+bNU60V/d7Dhw9RsWLFlAYBGfHfEEpjQ87r/2U8C+P7rAw5+UTno4xAHjJHYWUHTM/UN18EkEd1Q/4i86teF+YYcuqHwMBAZSRu3b6NXJsXIDk+DpW/3qbu3717F9WrV1dyXKZMGWVQsgPqodDQUJUfnef0a36bOon6iHxvCnyHBjkqKuqJZ5mG3unhMyVKlFDXhP5eekPOdHjvzz//RLt27VQc656dIFNgeWhA+O7u3bvRoUMHVRbyi5OT6S2mNNy7znti+f4HaFK7mNTtqXJub2uD4Mg41ClXAN3fLWeITYWxIee33dzcMGfOHPz0008pZdfrhs/o9NWRXueTZmwQlC9fPqVenhZcmjrhp8v4fvBrSJLG92nBhs5l1yAs2+ei8YYsx7AWlVH/pSJqsZoxSO/n1pDHRMcgPDgcgSGBCA4KVswXHR2tmKfOy3WQEJ2AoqWKqopMD1bejBkz8OmnnyJPnjwqjpW3ZMkSTJ06VVWazqQ09jT8z8L4mAKJTQXA/FBwnmfleP/+fTWi8TTQFcA/pWd6Q24siDqyGp0hvL29lXLODMWLF0fJkiXVkGNGvYunAfOu8136fJuT5+cB5E/WJeUruwbreUJAQIBS0OYacvIAFeLVa9eQ57sJSIqLRfWt59T9GzduoE6dOinym1263LlzB2+99ZYhpIFpsXGvNxLYk/zwww8NdzMG64SGkka5UMGChlgN5C8rg2558OCB4m3jRkNGhlwfJdy6dSt69eqlro11ZGZg+fVnNm3ahL59+6rrwOBgOJHWxrxOPW1kgGioHgVEIreDDZzsJd0NPXLm8dQdfzSrUwIuPhEoWyTXEzJkbMh1sH6HDRuGBQsWoGzZsoZYqMYJ+bhz586GGODzzz/H7NmzlS1hOrQJ33zzDWJiYtT3CZ5JS9LOeBif4Hcz0987z3nAIzAKg5tVQV6npx/NuuQajIuuofi4y8uGGODX026IiIxB13fo0tgQKcG8PLeGPCoiSh0JyQkpPWodVPCJcYkoUqJICuF1uPtH4uCJcyhuHwVX/1g0b/E+6pQvqCqaFVqoUCFVMe7u7li2bJkKs/ee/hvPGiS2bsipUDIyTM8Lzpw5g3feeccQyh5oEEnLjAx5bHwSHKXQpgdr8OB1b0THJqLj2+VVS9bYkJNWf/zxRxqa8RvsAWRVbz4+PggKCjKEnkSxYsVUr8XYkLPXVKRIEezcuRONGjVCwXTKMivohpy8+f333+PVl+sqRUBlPX78eFnOuDSC+DxCN+QEZeRFxW3Zsy5XrpxZhpx64d69e0ohBsoGwKlHmqEWCRodGlfLp2jBDgUNenYNOdMmL9FA2NpohoDGg0bZ188PJWSj8uix4+jevXsaw5Ee5CvVIYiMwBUPyUtGnieTZdpN6pVW17du3VLlrlFD86PB9zIy5DZq+JZOm7TRKWPDpZ91o5YeukGj7FBW6ZzIa9YwJIaFoNgXa2DtlBtxN87BpnAJ2JZINbD8xpUrV9CgQQNI3Y/8+fOreDYgSpfW8q83bjhVyga3jowMOeV84sSJ+Oqrr9SIK8F6XLFihXp2yJAhajT2hx9+UI2PCRMmwNfXF+vWrVPGn8PzLVu2RLNmzVTP/tixY+jUqROaNm2qRhuMGwLUQ+wU8nvGDXM2RgYuPY8fR7+Jhbvv4KP2NeSzGRtzU7xja22FPt+fw2+ftjDEpGLAt8ewbEja3v7zZMgzbN6Q8eys7WSLzUkd+fPmR6EC0hBb28oW35NDNzQS/mEx6NehKbp16YyuHdqhSD5HRWBWHpXqxYsXVaUfPXoUwbLlyEoxpehzEs7nTuKhf+oWtsDHjxH46D5iIwNhbJ6iAh7hv+gT3XbzVme3+y7q/DSggQwPD8OyPXewePdN2BnNhekgSzapUxKvVimS4XAUBZYKifWlH1TKuhEnI7O3Q0WpH1QCupLJLmjEKaSNGzdWgk8BoTJ4GrC3U6BYGRQsXhalK1ZDgORPFpG8/VjWNxUa+Y8K3RT8pKKn4uORvlxPm7fsQeDMqZMIjDK/wZsUH4bYJ6vzuQUNVc2aNVG7dm3kl/ri/GOBCx4CF33tcMHXHoULF1L3dMOYXZCPq1SpgmrVqsE7Lj98EgoiICE3vOPzIyrRXsblQ15p8P76668seZd55UG3uOkPgt/asWNHlulINsQSKZfbT7rh1qNgGSNw3Nkbp277YuW6zTgte8fn7gcjJDhjHcnvkId/P3YVJ2/5YPOOvxA54gcUbD8QvlN7wH/WcNhXqQPbkk8OkbNRQb4OCAhERGggwkMCER2pxfGgzHOdE2UlM/AeZYIjqywvRxKZH8ZTB3B0o23btnB2dlY6PyQkROl86o7jx4+rRtT27dtRoUIF1ZjYv3+/epeNP3Yk2GDiO8Z5oPFOb8SJwPA4ODnYYMbWG7j4IBjhYaGqA8LpXeNj7ty5Ko+ZwcbGCsXyZzw18fpLRZ8YWn+eYCN7xWl+NCUhPkEdJKB+JFslI5dDLsmsVvD384etvW0aJZYkW5QXXQJx6pYfXqtSGLvOPcID73DUrVhIMRxbW5UqVVKtx/r166se3dtvv60qM6PW5rME888ejjZ054C9309Dgy6Dkcc2EbERIYiCA86sXYGXW38IH+e9iHAshrzSWMVGhMM6f1HYkwaGtJ41WHZ92oJGy8PDAwUdgR0rD+CtBpWxa9FavPp+Y8PTT4LDg2xhsmxMg7TW6cmhwpMnT2HSoI5oWLO4vJeWzhRWClkZ2QrPlyu1RUlasW6ZDpmeDTDSkGEeNOZvvvlmyrfYy6Ag6kfhwoWVEmP6powkDS2FlfmmgPMba9euVTxBoSa/cGiWLfjWrVurURW9R5AZ9HomatWqJRuguVEwf17UrFYFX/x8FS+VyoeSBXNh2/Zf1TAgv8chYH3+lQqODRU2ghjmNct08+ZN1Wtg+jT+zDPLyBEljhwYj1j8U5AOuqIiLX6cOwft+/SFrVUCkuOjER5rBZvEOASEhEn65UKIvy/scudBbHgohJTTgJAo2MXegJ9DeRR4uvbUU0Ovc0dHR0VX0o40y6rHQvpdunRJ9dSovMvbh6NWwXjUKhCHuuWkYpXlZnqPHj1Sc+TkveyAabLH6enpgfBgP8RHyAZ7dAgSooKRFBcJJMYgv6M1LkheZ09Vl6H0YN2QvxJkmXzDZR0ZPcd3KpTIh/nz56v6e+mll1TDlOB77LkZ866MwjW3YOTPY48yhWWjU57dfcJkQrIOvR6iSIny8imBIrmt4Cj5ICOQbndcvWS6jggN8kHeQsVRLMwd8T6PkRTkh7zt+qXJI0G+JT3YKMqXyxFtFpzDrgs+uP0oAD1avKpkkrxP2SOvM6xDbzywrKQne8es47///hv79u1ThrlLly5q9IOyQ/5lj/6NN95QOp+jjaQBpzneffdd1TjjPY62sJFFmW3SpImqY/INn0tvtDOqmx8Pu2Fs66po9UpJpcscHZ1gkxyrGhfUqaQ/j48++sgk73DaYfvpR+jybiVDTCp+PuGKprWLG5prGnRZfZby/7TI1JCngVQIxYsWV0wcERmBggUKIjIqEg6OqYxZvUwB2WopovimnjTgL1cqbLijEZ/Kj+A5vdHJSZDYuoLnRvpde7zRsGk92NjaIfjeccya/hOqFXdChM8tOJXIA9uyr2Hj5j9xbMcp1CvljZhi1ZH1mtunA/O2atUqpTwIMl3l6rVx9vAVvP3+27h/4gRqN83ckLNMP/74oxIGY5pScZ46dUoJI4UjPfPyuxzG4lxeesVFWumGnO+9/PLLqFu3bsrxyiuvpEmPwkrFrR8UdN6nUmda58+fVyMxnDPn4enpqVrdFHRjQ04FQ0NN4WPjgIK/bds2tZiGzzAt9qS5SjYz6PXM8h3YvxeXAvPhjm8sShXNjyNXH0selQ2NvI7qGY4eUAlRqTFPVDK7du3CuXPnVA+DPUSWh3nj2oXKlSsrRcAhY9KViov5YiM1PX3/CXTlQJC2By/FoVqBx9h0NhLrFy7GhZuX4bn/CBq3Kgm3+CR8s3wn9rnKRtlFLzR5NR++njULtRu+hiTH0v+6IWfPi3QiD2THkLPMbFiRrmGyMVVp+zyUdr+M0vdPo8m0uaqx++qrr6rpGNZHeuWeFdi7ZOOTBsI7RtZ/vqKwtnOEQ8FSSE6IRekieWVvfI/ieRoYY3kwBnmUw+aBsicbHhosGwKhSIjWjkpli+PMyaOK78nfxnLF8qU35MTrVYqgdrmCsuOgDY9XKVMIFUtKPfpqPdUoKFcsrzLSGYF54Tu1Xyqn3qlXqxryXD+M0D2bUWLeZuRq0AqBiyYiz3vtVeNAB9+jHJLW8XGx+PWsBzjrVtAhCa3f1n6Uh3VHOWOjPTNDzl4ze9wtWrRQjdz3339fLdhj3RjTj9eUE2P9xGue+SyvCf2+8fsMm4NXJA2v/+4Or9shcAhKQO3XiqF0mdJKrjkSwxECyi7rwRT43Qd+kUiUn69UPHUx40PfCFy856sWBxpzhi6rz4MhN0vU+YMjOipVrAQn2eLx8vAyxLxASE7C6D7FsHz9Nvx+/DqW/nJNtoSlYpDKJjmR2z6ScHDXLyhb41XY2zqq3xk3rricwNixYw1XGgLuX8Rd9+vwC/HG5YeuuO4eYriTMUaOHGm4SgV7kF27dlWCxtZyepDxKKQ0FFQw/wQ0vlTW+qELJkEmp/Ll9Ip+cF6c8elBoeX8J3tmrVq1wvr169UiGvaOCRp3NkrMBdNLSJD5kY1Sl6unsGJ0Q7xcUWtcsjFy+vRpNG/eXPXGmW9+h7TgNUc6aMx1Jcb8Mj32YtiYIU1pHDiqQGWRk2hW3hUHr/qgbPEiqFC6AN54u7FkY9lDk0Yhyq4wbEQutH61ojQGTjiw7ReUK10CyZKPn13TwnxQobPx8zTgCmgeNITRlevC9v0eON9ypBoi5RwrG06HDx9WDV8ao+yAz3PB3PXr1xAT8BAx/m6IC/VGtJ8rqlUopUau2HPkOgpTxoOKnrzzkmxstnyvPlo1eTvlSIgIUI1WNggpdxnxeHrQGDrmyqPKyEYP5ZF8RZnSD92oGYNpHzlyRB2ctiRt7t13QcTJPSg+bwuE1FvWufKi8LivEOd22/DW/y5s7a3xbu+X8Erb8kiMS5KNNO0XENnB4YLbwYMHZ2nEiUtuwTh3LwibDt/HgCXHsPGoC8avOYtvf7+O2b3qqqm55xUZLnaLjow2hDSQMGVKlEnDnNdvXEeN2tqcFQVFb3X/U8PwrMG8/X9b7KYv5CHYm2G5jaErK9KGysK4x0RFqi92+ydgL5yNBQqSsRAxXbb2eaRf7Eawxf/rr7+qITpzlKExmHfWM7/HxTR6uqTH8OHD06THMpNefFZvWes9punTp6s5Nb0RofcCdT6nkmA5eNavnxX4DTYmiP8vi91IX9KedX/t2jV8stsP+2a2VCMwrEPy0W+//abqhfPYHH7NDs2NV62fvhsMK2srFHOIQVB0MqJ87uPs2bNZGnGCdUNDy4aevnDNI9oB+ZzscfymL7q8mh958+V/wviSv9IvdmOcvquDDRSO7BDkL8qfKVBmOYVFbNmyBb1791bXfgGBcHJIlSUFmWdZMENAky+OPLGnSv6PSdDymigbvQXzaavo9fLxG/r0AMHvsp5IJ+afMs6zDpbbeLX+vwkbaaO2T7+AbnPfRFKCVl7mjfPxbKyzQ5EZWISrD0Mwf9dtVC+VH/N610VMfBJiE5LUOi9HO25De7JM5AfaO2P9+V/BrKF1Kxsr5MuTL00F+fn7oWgxbZiTQ49xsdHYvft3NdfBVrmxUJCgZIDsKuZnAX6bipEKgXkwZrznDRxaN97CkR2Q3qQv68iYsTJiMtJAp0P6hg1pRTr9U2FUPSvZiGBPg8ZVP6ggmM/0c+Q6WA72fJ/m+3o9E+w56dMBHJZNn57On4zX7zFfPDhMaNwg1e/zrD/D943ffVZgvTB9Qm+MvYjIztA6FSIbW6QlRzhOuoSj13tVlfFjY49bmTjyRCNEXcPV0dmhO3mOK7A5B++UHI781lJXOUeiW6OXsPd2NMb0+gD8ed2swG9yVIkGjrzrHS6wYKczwqLj0e6N8ihR0EnyxZP5Yp2SnyhXxmDZOJ/MMjVs2FBdc+dGVqMazAd1BRs4+hQR57OdHLXGUBqko5NufLhGid+rUe0lVKpQDrlzOSqDp+/Tp9ywocFy6iDPM31+n3L27bffqtE/rrXhcfXqVbz33nvqOV3X8nuUbx66zD1rsGF2cPkttJlST37PCsKoDpgHGnHmIzM4u4dKI34H1Urmw9ze9ZCQlKzmy2nEbZheJqymy2p6Hfpf4Jn0yCkkobYl0KxeaRw8eBAhksHqvfyyap2xsJzHZSuTlUyikhEYz0NXiCS0cUUb3/8nYLp6j5wrMp9npKdBdkAaUjHw/E/wrHrkbNWbWuzGXlpWPbXsQu+Rv8ggD9D4UWGy9/eignVLPjKnR07Q2Ot6geCZ5WfDlr10NswIGvXs9siNYSc7JaPWXIZ/WCxavloG0bHxGPvBSxn2uEzBMzgGE3+6Ajup6JPkq0ObV0LzuqlOYIzBsmTUIz9x4oQ669u9iHr16qV5LiMY98g3btyIfv36qWvqt6waf+QrLkrjYlJ+myvPSVud3vy2rocYb9z4MO6R05Cz8cAta6v33cGwVjVUA4H3aNg4osWFoKxXjrCRp7/++mtDSqkN6WeBEO8o7Pn6OhJlT5y98UErGsnyGG6agaM3/XH4hh/m96mrtgKaC9LpeemRZ+jZLT2CgoNglZjWqHp6eeLl17RN8zTk8bnLoFQhJ0TGJKBkXnoc2oVevXqrFiZ7ZhyiYeVPnjxZMRGZgILL3g8XFi1duhQff/xxyjcuX76s5o6++OILRbCnBd+lIdedL1hgGs/KkP8X+F8z5C86WBZzDXl6UFdw8Rwb/jQyegOVhqdnz55PxZ82Mp2x6y7DM1DrqNQok1/2wOrKtLJnxAlmR1dLssuh8pdZKsx/ekNOZNSTM+4smYJeftLY+Dor8JsHDhxQ0x403Kwf6mOOjDF/7JFnhvSGPDDAHw75iqLLnL+xf257IDEOwkrrgXP76AcffIA9e/aoBgZ5mvvGudKdDfxn6kNEGm32xHUkZ8MYE3yTvfrs8gHp/UIZcjJieiYh2yYb3PvRkJcpVRJ5pQEIjZUtTI9gVC2ZC4Xz5VLvceHSoEGD1LwZW9hsmVFR0UizVcpFLpzDInMZg4zzT4nE71sMufmwGPL/FuRXiyHXQGOR0QgT9cLTgvOdOjiEmt2e+NMgM0P+X4G8xTwRxkPDWdE1vSEPDQ5Enx8uwl7SlB24I3NbS5pqjQUOs7/22mvKcOuGnL104+++6CB/Py+G/IkmHCuBGTQGhYmENz50I05wXrxAocLStFuheH57NH25FHLbaxXGgtI5AFuB3FrEfcmjRo1SaTCOBpx7EtkqTI/ngUD/FBkpouyAilBn/v81sFzPrFVuwTMB6yOn+Y1GwBR0HUTlT+NBGeJZP9Ijvb6i3shMd3ABk378EyPOMhh/l8ZRN4jmICsamALfTd/QM6fhx3rlu9S9Oi1plDOja1bgb4kc+qqjrB8rnFjUWYY1vmG9ccidi0XZK+cICof/je3IswTrOiue5TPp+YTQeSUj+hk/n9n7zwvSLHYjI3JFIx0vGPv8JpFYOSwIr9MTTa8gnmm3EqSQkDC6kibzcN8imYY9cn0hBPdacniH24qe9XypDj3v/0Rw/imM6aXTT2cKnk0Ze841G8978V1u0eL+Z1MrMdPDOA+mQFqxfkzl6VmBZacC0RUgeYZxxgfzreclq/t6PTOOw7LcJ69va+Khz7k+z2DeKUssG4eCt5/xUItxbnmE4cajMNzyDIN/WBwqFs+ZkQfKLJWWTlNjvklPbx2MYx3ybHyf16wTpqeHuVWKW//07Yj6O0yb7/GavsfJg+R7vku3nfQAZvyM8cHtgJxj5j0+M2DAACU3nG/mfeN3eF/Pi35wERxHoTJKOyOwh8m5aS7o0/UkfzeCq+y5sDL9aBbTYYeGZSJIqxEjRqT4dtfzbXzmO9x2xylJhnVwIdyYMWPU4jLd/wRpRB/m9IhIcBscRzeZhvG7XBjHNQY0svrIlV5O/TDOB/PJ7+h6huWiDOpp0ucCZeztcja47+KiZIzf5XO6DuFCPM7n63P6zxr8Bv21M18sF8tAkCbcjUB5Zzm+++47ZdfIE3r98FmOFHO0hFO9XETJOKbJM2nFhbd8n6PIHFHWnWHp71NWef+/RhpDzspjgVhxrAASgvsrKXjcasBVjHQmQIbNTCGykPphCvowOg14Tg6HktjpDTn9vXOBCYe6MlohynfIpKz4jFbIcgSBgs8Vm+Zst2B6BOlLBUMFxjzwXaZlatifrdr0hpwLCmnMue86T+5cWboO5Dtcg8C65LdNwdiQM79caESFRSPIg3xQqlSpp75PpanfZ75oOHRBiJfKjnv54+K0RiOf4aEjLi4W1khGbCb3jQ05t51QqZKPudWNioSjQVzAQ6HX+ZP1rzc4swLfY/rGzzOO9DI3jazAvKcYchtrnLkfjDEf1sWeSx7o9E5lvFy5GNYevJ/pwiqCPMYtV+Qv8hm3sRnTieB3eKQHv60ra7r1HbbsNHo1rox42f3ilj4aVXpnNAbjWe979+7FyZMnlVMVgukbG3KCK63ZS6OOmTJliuIPygA7EHQ+tGjRIiV3NMw00FSeNEBMnw6C6ICEe6cZT11FD4bsJHA7FfPMb3J/NVeBk99Wr16t/HZz/Y1uyGhw6DCJPMBpP67HYb64VocLc8knnIsn7RhnDNbLwoULVd5pxJknbh8jKFtc7Z1e9zFPxoac+aSRZmOcC8HoBY6Ghrpm5cqViifpIY754rN0sqODdUM9TP8THL7WfzaUcsXycpSTW/Q4Ssp64TcpbwTpRVkjbfmDJaQpaUz9wjO3v9J/AhsYixcvVrLD38Wgoxfmg+XSeYMH6U49XlYePDPM+H8TLB8bh/3791e8o4/80msj45l35nnTpk1qmx5pQmNMsF5Yd+RXNlhIV9YH6cM5fjZSyG+s819++UX55lizZk3KFmG+/7wY8ifGCrgQgcPcNNjsKXOhGpUXGZpKkIaFrvVeZHARHVe+cl+qsZLRQWakYmaFs6LSg/P6BJnFuIFAMJw+Tgcrnq0/VjyFiAxCI8d4HXyXjJcZqKTJnKyL5OQk9Jmf6vCF72X0bZaRTMq9uPymMfh8RjQgSAf2hCikPMjgnArRFRXPzId+nwedMBjfJw2pZPX7TC8jYScJZv16Ezc9IiCsbBRdmGcqH/1+WIxAv+9Pw9rWLuU+j4zArTXVa2tbz6hca9apm9Jo495bGg+WnYJKuumNJSoG0kOnox5PuvGHIWhEqDhZZ3yP/pupUPUGF8vG93mPvTZe87t8XlfkxsiK/n2baj0+ukDOYxePQg5x+Lj9SyqOSP8+eYu9M36Lox00Fnp96GBeaDhphIx5Lz0iohMQHpOA6w+DEC35jvlJ3+ikfDCO3+I3MyqjDt5jA5mNd+oXbiljA4v5o+Gi8WSvUt8uyB/PYO+aoFHjryrSuPKXwqhkaXBpbNKXgQ0X7ssm/Wl0+Vz79u2VLqOyp2En3+g9tjZt2qBbt24qHdYjGxIMc1orPZhX5o11zWfZOOjRo4eKyw5YT9Qx5B+WjfllT596ib1AHmzw6D9vagzyFtclsTHEeWg2gMifTIf5Zq+Ti9bI25Q9HawrOlsi7dnDpA5iPrgVjc58GOY8NtOmZ0U+x15/RjrweQH1IeuUC+nYcGU9U8dyUTU7OqxTLrijAaeRHz16tOFNDeyQ0TEUy8j6YPnZSaJe0w02Gzg04Oz8ZeSA63nAE/vI2Utl4XimstSVExmDezy5xYmt18ycVeitEwol38kugz9rsCLT98gvXLigGIDKnMyeXtFRKNgSpY/vjPJPN400DuyB0IuT3hvje2zJsbdA4dLf1RWNfubiO9KV36US1qcVeJ8tZQofFRRh3CNn+ocOHVItSDayLl28gCOuSejybkW175FKjoqBZTIGGZD5Ze+HWwD1fLGu+OtD/BaFgDDukRMcLWH+ePD7NGI866AAkFf0Z9LfZ3o0ZFT2+jM6vVle0o754KrTbSfdUKlYXuV32vORm6ITlS8VFvdzXnMLwgWXADSrWwoe7q7qPpWt/gtNxj1yl/v3sOxYABzsbODqE4Ylv11Fadtg2Qito+qHPMA8sZx8h0PxLCvpSwPHniUbJTR4bNxy2I7PsNdDI0AFSh5nK589MeaFPSGWdcOGDYo3aBD43Pbt25XscAhQ790QpBPpz+FTffiSeSdNec9WHl0WHoNfaDSqlS6AetanEfXwIJxy54N1ruKKbmyMMv/Gq425U4RKnSNG3G/MRrgx/xOkGfP/+uuvG2I08Ns0FMwjf5mrd6PKsEUibkqeJ0+z90j9oMNa5qGubNjXkgeNIr+lG3uWxbhHzrT5PdKGaVGOaHRIW52HWJ807uxMkK6sJ/Iud7dQwfI9pks9xG+Rbykvxg0Mvs+GHI0je5o03MwDaUS9Rbqxl8p0WefsmLBHRpqwrtlYpSyxEZrRaCHzws4Av0M5JD/xHfaojWmjg/k17pGzbskv/C7LTPnmKCfzSSNKGrDRTGNO2TV2S8x60Ruh/B6NLeubadHo0oMd88dy8B6/S1oR/D7LTnlnT5S8SPqR/xjPa9KAZaCuYJpsoOmNb8qtzhtpIPkkyeUxrAtrOuvfBOWNv5LG3jJ5gPxG3mE+SXfyFnn2999/V41ENiT10RuCZdf5hSMKxjqKdU+akK9Z3+QX8on+vi6rpN1/DbNWrZsL/nTc7NmzVEuaQxkc/qHwcPiHzJB+SC4zkElZIawMvkvjozMjh8WMF8bpz2YGXWiMBZ2ODFhRZFK28lkZxmBlUemyx808pAcdOLDlRuXL53RDTrByCZ1R9AonmBcKHWlCQaFS4hCocYOHTGGcH/aoUodGubbATg2tU/gbScH9/cJjtHuzcKbvy4IrP8PfL1mCG1Lh8PtvUXnLBgLBPOmGlaASoSDrccY9LMYxbePn+T1jGpEWxt9XBskgVDqoXAjeY0NFNzI2MszdECwKW9F8h9+ngiMYtrWRwiM/T6OpwjJtKi6Wn3mn8DGeQ5SvSPrq0w5s6FyX9Tp06FA1TEahpsFl+hRi8iqVN8vOaQgKLeuFw3Q0Aswnh2OpsNnTo/tY0oH5ZGOOrXbyKZ+lYmcLngpi3LhxqqdDhc9GHnuYel0R6euLNNF5XwtbITnKGyLKB8IuP5Jj/KQRLwXrfBUM95/0PcDyc56UoHJneZhfHbx//fp11etIwysS/DaVo3GaLAtpQQPChhXLRPBXp07f8cXagy7Y+8X7mPfVfJUfDjuzjLxmnVAx/n8G6f08rVp/WuijLmn4TRrx6JXbIaJlQ6VFfdjW1KYBKC9sBHPImx2/jBpELzrI39RlekP1v8SzMeTJUnmH3EGy71nsdy+D8+fOoG/ffkoJ0uBQabDlzeEwGlUaYrY8qUDJ4Gw9chiEPQgafPZSaCB5n4aOwyJUHhwhYGuIyo9zTFQudK3I3jN7F3RAwG9RaeoKisROb8ipJBnPZ9IrMoLp88iogcB3aSRYLiorKm/mIzPwGQoywXdpPPhtXtPo8R6HCtMrYx3GhjxXrk7yPW0+zhjh4XR0k4E3KPmNfEbl1pEk6yXq4kVDKC3SG3Iqbh1k2PRMy+cotDpIF728OsjsxnRmXeiKXjfkpAd/yIV0NwaNChuGmd1nvP470saGnDzDERUqHz3PbJXToJHuehzrmN+XcqDe1euGC66ohNgDp/LiM8wry8Ew88HvMC3yL3s5TIPl5z1+l+nweX6D6fKbjDMFPmdsyInkcHckBd2QBrwkrIvUhpUNR2gyF1vmi8PJbDhzmJ2yY8z/ppDekLPhxzB7MnqvmT1Fgt9JSExSP7mZJ85T9n7KqLpmz4ZgWYwNOc+kV0ZylRVIc70BmB3o32YdkUcI5ovly6oTYAzSgHnnYQw9LVMgnf4nDbm9HaJ/2ApBT6CydZ1rWBdY5dJ+aIi/YMgpC9YZRwaou8k3HIWhjqdxp35nnXB0lB01vUGfXeh8RZDW5vIJ6471aqzjzKlPHXyW30qvE/8LZGnImVkSWxeCDGFljQT3P5Ec+kA9v8+1NCpXra6GvqjY9F41h9QYR4bmmcPInLOhwqWSJlE4JMgK/vLLL5Uy45zGwIED1TV/rJ49Kg51kHg09mQubm9gD40GnMNxnPPRwfykN+T/Jkg3MtfTwtiQW1s/lGmFG+6kIimpjvz7xHIHcjVsZM8/PYSsk2RpzDNCekOek2Dd6Ib8WUA35AQVTnqQhlkpbtYVe9TkUVMNtJwCaZLekMuMy165F6wcCsDKLmd7NukN+T8By6IbcuoBLizjvCMb8qoRYGhk6TLCg98nP1AxU945UsLGBNdK8D2dZ1i/en3qipTppQeHpjm9wGF25oPlYhw7GZyG4tQEac00aYCYfvp0mC/qML7DoWtun+XzpBPnyBmvl4Vn5otp8ltsyPH9rAx5Zt82Fzod0zc0zIH+bb7LNDID85ZiyOXz0Wt/U73w2O37kWtkd2XECdKGOpdTAswXO2McxWK90ohzxJPxnNvm90jbp3XyQ77i6C91PuuDi/S4Fod2g9/Q9QttC886j/HMPLEDyQaGPpXJ6Ruu0dA7HqQNO276CBzDOp1Is+fFkGeg/VPBwnIhD3saJiGSYVehHaydiiI5KQFtWzZShloHK4/D0JwHYktNZwbOT/AbJBoPVjiJQoHjMB6JRQKS2BzWZKUxjgefYxp8n605tqrYW38eiGoM5u+fgLRgeYnk5IqSTvWeODKtRvleUj35TLojMyP+b4PlSmOwniEoYOkPCnBWYJ4o2P+FEc8Ukoes85TJcSNOsD50fnvWoBHkgi420jk1xZ7azp071a9TcfvWzz//rBQp57W5SI2Neq485lQSFxnyt+mXL1+uFDaf79Onj1KsXNPAkQdepwd1Bw0tlS9HWcgDXLk+Y8YMlQ71G0dv2Ct0dXVV01DpwXSpmzjdwvwx7zQKXEfBNDgiyOkaOj9hmajLuNiK+s5ccFqH7zyNMaNB4XQGRyOfBmzo8NvZagTIfDp2aoqYXw8g9yeDU4w4QT1NGnMqiQ0Ydq4of5xK5LQkdTT1Ir/HxgFH1J6m3DpYbq5bYf2yIc/RWXaAOPrJRjmnT2lzWM/kK9YneZyNO05xMi9sDPBZ5p355rs8cy0B65y7AjiKMHHiRNU4fd6QZY+chTRbsGXPPDkmANaOafcM6mmQ4XjNStPDPBvf07+lx2f2LsE4gnGsHJ0Z9PsEn/kve+QvGv7NHrkFT4L8SmOTUw2cfxMsi3GPnNtYucaABo+LALmwilurGOY0ABWrvi6FBpZnGk1Ob7CnRWVMA851MpR3zv1ztbKuJzLiWRoNTulx4SF7bVTwXLPAxUs0MNQLnHqgIWc6TFfvjelgr46jhDNnzlTXnPrjNrVJkyYpA09jxXIxXRoDLkY1Tod5M2doPaNvmwvS+p/IrDnfTtMj10EdnMF3WWbmSU+T6ev1pOvnZ6Fj2JDiehDSn2ufyCucRmGPnPzFdSpcrU7+4rd1PuGZPMH6J69xgTCvubiSjQKOEtON7Jw5c9TWRY7esPzGdGL52EB5HjqPz3Sx2/MIEttiyM2HxZD/tyC//i8acipOKkKWSx8doUzyGRpHxlMh8h6NKhU0lSbfYxoME2wQkDepTDksrg/PmgKfZ1o04hxCZXpMhz1Cnqn8qfCZl4zAeD7DKS4aCY4usgfHtRtMm/qFYJk4OpjeILIM/5Nz5M8BjPmKfEReYH0xzCkZ8h75KiN54nusO44Ms35ZP3yOo7vkDfIK02A80+UojDH4HYsh/5dAYlsMufmwGPL/FuTX/0VD/izBdNkL4wLa9Mr13wDnxTn9Yq6MWAz5/yaeJ0Nuco7cAgsssOB5Aw0J9/j/F0acoNc0izGz4HmCxZBbYIEFFlhgwQuMf2zIOXdAf8ZcwcntZXSMwZYyh2A49MB5Kc5PEYzTzxxu0lvUHMrV/RX/UzBdrozlKsP/Ghxy4WIcevbiUKlefsaTJlyl+18PoXIYl7QizZ5HsD43btyo6MUtivSjTZB3yF+kJa95X+c7wpjWjKffgudxuJrlI/25UIrX/xRc/cy65AIflp3yqdOG5efB1b2cGyYYbyyL/wT/teyRH8grXDHNOWzOqzNPXIDGsz7Prp9fdNAZERcH6vVLHucOIw73/i+UkQsSufWL4LQEdzDQrS5XlFNvkb956HKt8/L/MljXGemxJ1y0ZgckGpmJP1HHPZ7cBsAtHBQkbh/jylTu7+Y2EjIYt59wKwi3knFBAX8ogNvU6GyCzMftY/8UrEwqReaHi04o3Kz0Z6GosgsSnC4/WS7SgNsiSBNuuSFDkkbckkFm/K9ABw3cosNVuZwDI61oBLNaQPRvgnXHuuTqUu4n5pwr5ym5IIWNSK6GJq151t3RUpFzsQq3kNA5ip6Ovl/0eQHrnjxKV5CkP691vn0a0IiS1/g+txXRzSYbPzRwjOd2Gy4KooxwnpeNIw4Tc882fT38E5C+rB9uN2Xd6LL3b/E3v0dd0rdvX6WD9AYFF6iRv6mrmDfyyb/5Ax/Uk9RveuPyWYBlootWrtYmf/NHgrhKm7JBWaCuoXvSZ1lG8gnT/rfoRnnnN6nL2VFkmbkDgc5lKOO8R+9x/O0L2hPaHtL43/Iix3qlrNK4/hugfLFjSDnmzgjj6Z1/1CNnheoKiIVhmBXN1hO3elBh0Ehw/x09sfEXiUhsxlHJsIK41J+ZSr/S85+AQsNfaWKL7r8GF+TQ6Q0VJ/1MM28sLxs23P7yXy+AITOw7riP9L9sUGQG9jLIK/RzTjCP7HVSgZHf2DCicmY56BubW5i40pTuR9lo1M/cF657HHveQJ6gQaXyfRbo3LmzSouCTwVHmeS8Lntp/BYNHmWR9yiDlFXjX9j6J6DhZs+Jx78N6hA6kOE2JMoWV5XTaJNnuBKevEFFz3IbK8EXERzF5FYp1i1168CBA1N0KA0Mt+i96L1T1hGd77BxqNsI8i4Ntd4oogti2hluJUv/uwH/a+Ao2/Dhw9GlSxe1t90Y/3jVut7aJIF1Y859oXTewDBb5hQkPkeCswL4POP4LJ/Rw8+K8ZiO3rj4r5mZZWQe9N4JBY8gkzKe93nvvwLzwLz81/nIDMwb88X88SBoqLlqmT1I4yFE47pm/eu0JniPvGgc97xAzxvLaVyGp4HOb3p96rKl3yN4n/ShoTf+7j/9NqGn/V/JHstLHcOysgHIXjkXxum0YJn/qxG6Zw3KBuuP5dV1qw7WgV7vLypYh6wrvQGq2wydr/Qz6cDtYxyN4a+2/a+C5dVlOD2sZGvnmY+TkOBkJAssyAnQSNAgU7gtsCAzkEfYi8tM+VnwvwPWtd4p/P8IKx8fHwuXW2CBBRZYYMELCitvb2+LIbfAAgsssMCCFxTP36SoBRZYYIEFFlhgNlSPnHNIXDTxPIGLUzjnYS6e5zl5LlLgHI5l3YAFFlhggQXPCrQrtC/KkNMPMLenPE/gfkFz/aNzQctz9bOT6cD94lwAyD2e/9YeRwsssMACC/63QX8a3IqYxpBzGf/zAu43N9fo6Yb8v85/ZtsD+BvF3O7CbRQWQ26BBRZYYME/BUetdUOe4Ry52ldqdP08gfslzQWHsvW9hk8LcxsH/F1i/nby80YvCyywwAIL/rfxhNWxkoZoQc/28I6SPcvkx/hqxlgk5PCaOHpa2rh5KzZs2pLinSgzZGdPKI0rPf6wR6z/ZrC5YAOArvDMAb2P0QUmvaM9T6MaFlhggQUW/G+AncSlS5cq25Tea+mThjzBDzXmbsc3a/ZKo14e7d+shJzen8a547frv4X3WzQzucCNBeHcubmgn2l6/OFCPnNcodKZAF2pEnSBRz/w5vSwOS1B3790oUfXsJZeuQUWWGCBBc8S7CQ2b94c48aNe8KDXVqLIy39iU2rcePnr5F0dweSrK3gaG8Lx3/BLr1UpTJKlihhCGUM9sbN9ZfNQtMY0z0jGwr0tZwV6OKQhpx+qmvVqpXyC1FZgT1/Gv3IyEg19G/plVtggQUWWPCsUb16dfVDUOltzBOL3ULldYF8+eSteCQkW8HPN1D2yK1RtlRx7Y1/CZktdsvIh3BGi930IXh9jpzPmLOdjb1prjLnj8GYA36Tv6rUvn17Q8yT8+qWxW4WWGCBBRY8S9BWZbrYTTPihD3srO1QplTJf92Im4K5PwRAA2680M3cPek0wuYacYLEbNeunXpPPyywwAILLLDg38Jzu4+cC8iyu/3seYW+j5xD9f/1z5ZaYIEFFljwv4E0+8gZ8bz1JNP3qLPC894TZs/d0lu3wAILLLDgWUFfWJ1iyC2wwAILLLDAghcPln1SFlhggQUWWPACwyxDrg9z59RhwZOw0CVjWOiSMSx0+d+DpU4zhoUuTyLLoXWOwXNvtT4W/6zBvdcVK1Y0hJ4tYmJi1B7y7HiDMxdkJm6F46/P5ASCg4NRqFAhQ+jZIj4+Xu2Zzym6cC89088JhISEoGDBgobQswUXTbI+c4ou9GVAfswJhIaGokCBAobQswXpkVPKk+lysW1OLQKlR0cuBsqpOuW6l5yiTU7WKb1p8kepcooudMKVnV+vzA5eZN1Ip2Pcivw0IK9R/xmD+SxatKjpHjmNLMEMmHtYIynD+MyO7BAsNMAP/sFanswBFTO/YR6sEBPiC2/fcEPYNLKT98TYKHh5eiIe5m2dI7Lzk6cRQQFqZXxiiod808iO8rGyEvD39YZfiHl0Z7pmL+oTVkiK1vJuZtaVoJkD5jsuQeZDphsdFWeINY3s8CLJFxgYgCSz+UvyQXZ+Kpj5jjYv30R2+CU2IgpW1rYICAo3l+xm84uWb/PqSIe5eY8OD4WNIRvJCdGQzQstYAJm01wmFRoWoy6TE+IgJURdPzNY2yDY20vqryipI83js+zUKXVjYKiWf3NA3WgubB3spIx6Ig7mGebs6EZYJcNX0sUnwHxezA5dkCh1r7cvrM1MPDs2I8RP1qfUAV5+oYYY08iObkyMi9H4WyQi0UBKNr7ordT4qFOnjrqXqSGnEefS9mzByhp7LuzCbx4BhoisYW6F29jZ4Lsv/kTo2XWwym2eQcwOs0Y92oNzQYVRvkik2ZVuXqVY49SKb1Cp7ivYNqsfrB3MEwazDZZUEN+MXoN6tWvCXqofc2C2oZWwzx2JffftULmU+S1gc+meEHQeO2/Yokb16jBXjM0VYvvcYfj5nD8cc9tj4We/pBgAUyAvmivEQtjgr4/nm+31kOlmhx/tHKyxaPYus/JNkC7m5d0G60Z+hj0LP0fussWeuftlO0crfL1wj9kyRJhnbG2xrvdY/OESCytbB4wfNhaB1ll7XjSbX2RSH40cBOcgezw+9zOCbMzz6mgufI7OQ2yxmigcdATHvbLOE+vS3Lzb2Nvg29n78Hj/YsTYOxpiTYM0N4dfrGzssGB8V1SvWQf75n5ktv4yV6/b2Xvhlm1l5PHcDU8782hurm60trHFqEm/oXaFMoiQtskcZEc3lqhQAxtHfI1alYoZYrKGeelbwXnHcsTaOyAh6hJuxjzZgz9//rw663TOsHQcjrp7925KRZttbOXzAU4NUMh1P+zNVHDmps3CPby0A6vPyPZsvHnENltxyko+sukWmtbNhQTbUkg2M0tm5132DqMjw9F5aB+4JprXCDGXWUmXANfD6D9wCCJly9kcMN/mKX3CGjuXTsPCX8/LdwxRJsB0zWXWS7vPodsHpfHx4A5wiTQv7xyaMg/W2LX8C4weMQbe9uZNf5jPixoSkhKzZQizY8iJ7OQnW72UhAd4VLkrcseY/0uCOQlz8y7ylsCl1XMRdHwdhgxuzgGdLGH+KIhAxboD4LxyMKyyMfRpVh1Z2WLn+jCUc4xArtea4/5VN8MN0zBfBwDe945j65Eg5IV5tDSXF22tkxBq3RVRYSF4r28LPDRTf5nLu1ZS9678bDR67S6EMgnmjSiYS5dkKZ+r5jbEhwM+hpOtefqOustc3RgXE4WE5ERExZjZ6TJbN5J+hgv5TnpSrly5Etu2bcPhw4cNMRkYchpx9sSfZk482mMv3qvohIoVy+NOlHkVbn4LSCB3keqoZ+cuja15rUIyq1mVIpLRaXgzfLpkL44f3imZ1xBvAkzXXGZNTozCufMXMebTv1BNmKc8zRdiAbtcZdG9W2ck8xfrzID5NJewSsL7/T7BqLavPMFQmcG89AUaDeiCT6dtwXsdmyCXtXmJm22wZL5bD5mB7374FoXCzVMQrE9zhdhKdjkfeXsgLhtdT3ONCpXb9ZNHULDZG2Y3KrNjyOMTSmJMozAsO3xH9pyzzn92GhQy9/Bxv43z16UOMYM0pLe5dImTjeEFSwaj17ZoFLE2DD1mAXN7nkwqNi4WA2b/hB79psr+vxnvmAuRiJELPsCSX87hx8mfoXPbuoYbppGdOi1coT5WbViKxHjzDLS5ujEh0QrvlD2Kk1duYepXx1HZDP2VHd0oJG16fTQXW/om42yAeXxgLl3YI5/9izN6ty4B31jz7FF2G9vxMeZPfxHm6saXmzfC8u1/Y8PSdXizQNo8jRgxAkuWLEGzZs0MMZLmxovdOAZPI25cwa+99pryFW6en3I7mVFJZKmIbJCMJDPqMigoyGyvcrny5IEVW0DR5hlDX19flC5d2uzKYfrWMv+RZsxNkh5cpMMFI1nBxt4RTrJXGBsdhUQzNfP169dRr149Q8g0nGS+WTvRURFS8WctnFxEU6RIEfMUqEzP3s4K8YnmGX/Shb84V7hwYUOMaThI+tlJftPXY2QFZ2dn9UtzWULm2062whOSkuHgaIe42KyFn4v0WJ/m8ktuSfdomW9zapR04U/qmuuBMFfuPIhh2mbak9u3b6sf+jFHgdo7OUoFFIs8uZwkr2fdyKHyYf7NVc6ki1Vykllps8Nw//59VKlSxRCTOfR8O9pZIz5Z5icpPktjzt9seOmll7JWoLJoDo62iItLlN/Jg4SYiCzTpp4kr5jb6SFdkBwv9VfWjXSmffPmTVWn5sDB0V7yuPk9eK5LKVeunJm8boVctgno3bc/pi/diQq5Tetf8goXdvK3JbKGtew4JUu9aAUHqWfUupYskB3d6Jgrj0xfSP2S9Y9mEVxIx8Vj5uoAB8mTcWaObHEhbWBgoJkLGAXy5MkrWxbxiDT0+DNaGE6ZpA218vHxMSmdlx7fxgHnU5Kxst9DNweRUZFY1HMK4pPMb32aC09PT1SoUCEbw2vmg5VCg5hTP4LCOZC33nrLEHq2ILMWK1Ysx+jChh/TzwlcvHhR/aJdToC7HFif5gpxdkDlRqNCfswJXLt2Da+8wlET84xtdpBdQ54d0AjeunULNWrUMMQ8W3CKkL9MaF5PKHtg3tk7JG2eNWjI+SuMrNOcABuVlSpVyhavM0/m8AB1ADs5ObVDIyd1QEBAgPqtjZzSjX5+fmZ3coxB2tOQp68v8jUbBlaydWOyZn65fhBf9hoPW5uc2WZVavx78FxyxBB6tggLC0P+/PkNoWcPDn8/7VaCrODh4YGyZcsaQs8WNFjm/kTr04AMl1MNnJykC4WXwpZTyMmtc+xhcfQpJ0DlTUWSU6ByK148Z36YiaNDOdWoJHKSNmwQlypVyhB6tshJXiTYwDH3B66yi5zUARxJMGeU9WnBUe+naeDwFzb5E6YcXTIG+Y/yY00mzOoQHHfKQbBlmxMH855R/LM6cjJ9C10yPix0yfjI6bzn5GGhS8aHhdczPv4/0oXvmUKa8XKRHI/tV27KlwwR/yI6d+iEMymj/EnoKsMnvQTcj65Gx269VezA9h2x6VIE4h4dQKcOH6o4c7Du05EYPX+TIQRs+nwMRs5ZJ69C0aFjR9yLAH6aNQi9RkxFnPM2dOrUCe3bD9EezgLC75TKS0pTJ/CsDLdXG8HmDemNT9Yeg8epDego03wYqg2LdJ20UJ3NQS9Z5r9cUocF+8jw7juJCLv1Gzq112jQtVNHzPj5MhJjY9Bt8mIVZw7+WjIVA6cuMoSAfUunod/kuZIPEvHJiK4q7t6+H9Cx10B13aFjJ6w47q2us0TkTXTq2B4ps0cxd1Q4Wl4+Orwch1zjkOTPZzqrZ2YOaI9O/SepR83B4A87Yv351P2bw2R4zelAJMRGoueM1Sru6vaZ6NR5PGJdJL907IAIM9uj57bMRfdhqXm5tH0+ug4aK6+SsHhyNxX3+NAydJQ8SnSQ5x03gtV1lkh8pPISoM8kJXmiowz7Sdb4ekovDP7kG0n/BEwcqn0n2f+a4se0biAyx4TOHfH1ngeGEPBRt86Yv/sOQq/tUHypZttEHHrN3IAk3yvy211T6ygLPDi0Ah179DOEAPdja6Rs9pLpJSn+3nwtFp+O6SPz2wXTvj+B6b26Yvav1wxPZ4VgJYsuUhY1pMrmhtmD0HP4FBkXjw7yO9ciBfr37CTrtgu+331TezwLzB7YE9PXnzSEgK+G9pGyeQTxD49LGvTS5HViTwz7fLm6f2njOJzzNG/YOdj5VymL7Q0hIPz2LoNsCnSR+d3/MAzXts9V9Rgjk7zz+1e44GVe2kCczF9HXPTTmTde6cpzvpTXseg16AcpUIdU2h079ETQjZ8Vf5nb9Vr50VCMW7zdEAJ+/GQExizYoq6PLu2PW0HyvOZz9B77mZRhF5mXTvjprI+6nxUSvY6k0Y3JvidSw9G+GPLtXsTePyjT7KvufzGmO0YpvWweenboiP1uqSXtJcN7XLTwqN5t5d8ExUMj1pxE4r2/5Lf7qHvm4LcFkzB4+veGEPDH4ikY+PHX6vrG9k9wzD0RpzZ+LnXjYBW3fEZfjP5sg7rOEuFSpqUuTJlMjryhwuSIIZ06oNNHS5Uvg76DNBv0wyd9sp4acnZ2Fvpx9+4dMWLh9+LmjdS46ZsWi/jEeNmDzxmUHNdY3Fg9XiTK6xEDhqq4KytHiQR5HjNouGjYa7kQwefFr5t+EB4ybna/lqJFy0nyKkR8czKCj2eKkJAQIRK8xRd7Hogra4aKOEYm+IppO+8K541jxOqPBqjnBoyfr87nf5go9BR7fLzDcJU54pKEaN50pLyKEbP2+am4Vs1Yhngx76ddYvOdMPH3563FjS0TxJRpnwn5uPjy48FiaI8e6llTcHd3F56/TRdh8npy9zYqzvfPmSJYnj/u00E0avOFvPIQmy57iekbzoqx/eaoZ/p3yzrtqKgo+TdWDFx2TjzcO1v4qeqNE32+OSU8Di8UXpJQuz5pwUjxTv91IsHnqDh6y1UsP3ZXjBu/QcWbQkR0nOjbuq+6Hv/TVXUe3K63Oo9efV6IJDex+kKkCovg02LTjXDR7Z1XxDfrDmpxJkC6RJ39QbjL63k931VxMRdXChd5Xtj7HRXu0Yd14iP6jBwrZv58SsXJN8Wio48M1xkjPl7j8w+m/iFCnTeLG5J9iBYTdoqIu7+KK0FCnPmuj6rHj1t9KG4e+Uq4Xt4o7svw9Le1OjKFoJAwMb13d3U9+Ktd6jy7Xzd1HjhrmzpvnzJIycLP4xurcNdabcWnny9U16bg4eEhEl12inOSrGuGanRIdP1DHA9NEutHanQScTfFj7eixYSJI0TvgeNVVJLPIbH9Zri6zgxSiahz/d6rRJL/KXHgkRZ+s9tSKWQXxZ6HKiia1h+rziGXlwqP+0fEfslYP49vpOJMwcfXT/w4QaPLgEmL1XnzlJ7qPGDcV+p8Ydkkcf6Xj9X18BYT1PnubxNFgJaVTOHr6ytEwFnxi0uE+GOaxtMi6KLYeCtU7P2itQpG3/lFHHocra5/Gt1PEiVIfLftZ7HtptIYJsHPv97qS/mOu9jorD3/xvsz5F8vsfZyrAo3GrBM7P2spZj2qSajIvyy2HGbGs40WKdHFw5S3xg6eJyKO/3dUMV/wwcOV+G1g5qr+0Qr+Z35nTqIu5eWCTeKuAkEBUlmjnUXC448FmeX9lU8J2Ifi1l73cTFVYOkEHuK1b9sFMceJ4rOcw4J3zPLxG23y6L3+GnCNwuaE/HymcZNyQ8R8huaIDVtMkr+jRZzD0eIYRMniW7jFqn4iKs/iTO+Gu2WDuqTUp7MQB3w4OePBIs4oWcnFfd4xzRBLp7Uo61wOfCVWD2xnQxFi6a9PxIX/JJE8/eolwPEqvMGvZMJIiJoASLFyB+viPu7PhXBJExylBiy4rxw2/OlCI8OF19v3SbWX4sXg5t0F0fWTZRyfVyMm/Op2HbFX6VhClGxiaJry/7q+qOtd9W5l0FXTt1xR7zXtKP4+eg9FZ7Xs746E3/++Ye4f5+aJi0om1znlqZHnix7Yv8F4hMS1PpQteJdheO1sEiEdS4HJFvZIDo6Bpy9tLZOhnDkvLQV4uPNWCCXnAQ7WxtY21ppa1Bly8bOToZtrBFnWDiQkCj7KVGPsSquGTize3/LJKya31ndMwmZYJJhj3JcnJaXJHttXoj5tZPUtbERqN1rCRbO+wzDZ8xDYqXmuP/wIcLNaJCTDmoZjZVWLwnxmm8lKyv5spOkgay+qHB31KpTG94eJ9Qz5rbE+aSdzDuHbbS2noCtgy2sZJhkSTKsrreW3xHyq2Ghd1Grclncu2fGegYrKyQa9vDFxmkrLhMMYbWtLiGVzyKtyuDaxbv45fQVtMx9EP5ZNDyJRJkGqW4leUGFJZ103khBjD+ajPkKr16doYL9u4zCR++VU9dZwZb8ZW0DfaG+jQwLhiVduOuAfBRsmx/5k53wqEwflIqIxGPZgjYHCYoJDXTg2Uqjc4IMJwXdxqW6w1Qd6zs+/Ku2xNwR9XDksRY2hWTOS7K2bAw1mqiHtcR69Pocna1+RbnX3oPrg3tgLUTblcf1mw/V/axg7aTJol59VgzL3HJnwMkfx2PVYa0HM2LeTZRxjDV8W0WZBEkSb+hxKFmUiJNySyQq2fTAiuj38Ga3+YiMiIKvYaviuJ1FUcRAT5OQdKBfC1t9L3FioiabhnBSwWq4et8XCf7OcG88CZMavIXisQ9x5tgZdd8UVAoGWYzT/VtIukhqIS5RyPxGIM+dK2g1ax/mzR2CBYeCkGDE/1lBXwSs68Y4w9YrLRyP2m/XRoAkh/+Rb7Bi5Sh4JdqhcHIeXPczgx+loNtJubSRulCVg7pRhm3tHdC/eTvkDb6Lo8fOw97RTukFx1KvYvO38zC25UT1uknIBJOVXwu6JTXkWeoXhp23TcCbb72Jh3evqngUq4nLboGI876I8A8/1vKSBagbqVFkz0wLG3SjQ55ofLLLDjfvueGqRzIOb16EDa0a4+DR5YgJ9YQwyzOUpIO9ZiPUrhEpo7bUlTZ2GN/0HZQRXjh34hSSi1VAHiHgcfUeJk+fi7MzzbMZidL+EHEG3Zhk2E4dGRqDo4d/Q9LPGn31DU4ikbs/ssh3ao/8hti6/jPxjmwZbzv/7/XI8w1/U7ZmI2RLpLk4IFvFI9rLnkhyhGgiw3tks/L8uo9Fsya9ZCstQXzQoLlYdtxH+J5aIZo3bCn7vaaheuQSs2QPts/kH0XA+dXiluzSzhvQSfQav1Ikxj4QTZo3F85h8aJ8mQqiZYvmwjUiSXTtJlvYZiA2NlaEXNkomjdqrnr7DSdvFGHOW0Xzxs1kf1eIka1bilFf7xerPu4kmr3XTkSqZq/szY0eo12YAFud7Ok3b9xcbL0eLub2aSjDcaKFDG+4HCpc/14omr/TTtIlSrwradXzyx1i//zJolbNmuLbQxy7yBxaj1yIlRN6i84D5on4x/vEHpc48ePkPqJD31kiVvbA36pXTXSZ8oM4vWqyaN58gJSXMNFI0mryunPqXVMIDw8XkW57RPOm78m2rey59Z8roh7vl+HGIjxB0rdZY/FGg2biwZlNMu33xL2wGFG/SXPR45O1WgImoNElQbSWvPDdYS+xccL7Mpwo2r7bXCze5yF2fDJM1KxVR6y7ECH6N2+m6LJ6UkvRss0Hovd3h1QamUHvkf82e6j4oL3s9cXcFD+cDhB/zB8hWrWVdRbvLN59rZZoO3S62DC5ueTBN2UL+4EsQ1Nx00/rfZkCe0ExsnfYvHlj4R2XJBp2HiXiQi8pGnjHJIoyZV8S70sau97ZJ96sW1V0n75aHFk+WjRp9r7qhZkCe29SkETXhs3EZ1uvi8MLe6n4no2bimmbrot5A98VH7RpJUZuuKLix06ZKx4ckXIk83I/0rQk6T3yU6s/knXI3oOfmLzTRZz/6RPJ17Ln7HlA1HijiWj+oezNRp8TW6+xV5Ms+kq+/GjVafWuKbBHER91TzSVZb8RHi/atusikmIeKtm8HhZnkM0W4uqlv2R+G4gQKWwB1zeKc35Z92pVj1xiWKv3xZhvDoobWyarntwoSYsRC/4WV35boPgyUNZHmXLVRAv5TSWmSa5SH/HCNEib+398JZq/+6Gkfozo9sMZ4bZ3kZTNtjIcJprJ9L7ceUdMHfiBeK9ZD6mzkkW7pg3EW1JnZAU1yhLvJxo3ay6OeseIge2ayXyFqPBBj2gxtUMD0aRxb8UbfVuPUO9sn9Fe9j7fEpKMJqF65BLTu38o+k/bJLyPfyd1nxAze0td+dE6dU+EXxIXpb7c/OkA0a77p8Ljjy8k/ZsLl9CseV0aKRFwbq2UkfeVnn7v0+0i+PJ6qStbqNFWYsSsDeLc1i9lfhuJsIQEUbp8DUX/2Cy65NQBycnRkveaix23I8SM7tSNUlfK8M/XtTHVg19J/n+0T+V3101/8ePHg0Sz3hPVPVPQeuRCfD+qu+g6bLGIebBbHHmUIJaP6yU6D9JGboXwFn+4CfF5r9dE46bNVPmavttMLNyv8ZopREZGioj7u0XzJk0Ex4DeGrI4RVeGRcm6lvmdvv6YlM014pWaL4mRyw+J/k0bid9//91kj9zqxo0bBrufMbZdO4A5fdhCMKedlD3scz6FUy5XMKFlXxTJ8+xXUL7Iq9a5PaR8+fKG0LPFi7xqPSfp8iKvWudWS3P3qD9voL+HEiVKGELPFjm5Ij6nkZN1+iKvWs9JHfC8rlr/66+/lL+VzFatW128eFEZckZkdOy8dRQ/Xd3DJ/jYM0NsQjyW9PoY8/9ai18GL0DZgs9ekOnOM6d+hYvgnr6c2ENK0MNeTv0iVE4brJwU4pyki2zdqqmGnAIdzpjnJCP7yMnGU07jaZWbOcjJtHMaOVmnOcmLxIuqG3NSdxFPkz5XrHPvvKntZ1n+jKm9rR0KFy1iCD1bJCQl4KFsXb1UsbLK7LNGTv4MIJGTDYWcbHXmtHLLSUHLSbrktBDn5M8v5mTvjcoiJ+RTx4vcI89J2uRkneYkLxIv6mhlTjeIn7bHn1WPPE33Q8SGwss7APzxEx2JyUlKwckrPPY03naQJMPaVqQQXy9EGdZvPPbwUufoEH+ERGsLETKDnY0dnOwclCB4ezxO0+f39jSERSw8fPxVXICXh7Z9JiEcHl7mbYEgYsMCEBSZuvgjLjwQgRHaphs6FyCS4yLgE6htZ3r8+LFhAZg5ELLMabdk6TSICPRBWKy2aOexh6c6hwZ6yW+b5/ub8PX0UNsSdPjJsEbq1PoI9vFENB9KipZ0CVRx5iAxOiTNz5MmxoTKsLb/x0vWh4JM09NXS9ND0iU70MusQw8b14dO/6gQ35Rvm4MUXjAgUIbjNIZJ4ctwf2+EM1LEp9SJORDxEfAOSN3wJRIi4eWvbS/zlXyp1YdM08tXXXlmi19IB63MOvRwQlQI/EM1V5KeBvqTF0m3qDjzFkiF6LxgQKhJ2ZQy/DhtHZlEcoyURaNfNsxINiUldPpThhNMdhPSQucFHZ5GsultkE0fmaZO6+BIYw4wjYgAH8kLqbUUGej7hGzGRwYjIIwbJCU/+Xgg0PCzplkjQfKCsT7KQDYljHkw0Ez//0SKLBrAsCIr68NXqw9/SX/WaGxEiOIZcxET6o/gqFQ6ZiSbSbFh8AnSft45LMALfkHmymkqL2gwks0Ag2xKpOgJWZ5Y/Tc7zQBl0VjuUmWT9aHJZpC3B2L5UFIUPNLkxTQSJC/4G3iBMJbNlPpIjIKnX5C6zL5uTKuPdBpQNvX60OkfGuCr1bcJpBpyKxtc8ohFnXKBOBOdTmlY26FN3a4oV9ALfxjy275eJ5QrGoC9t29gi18BfNmlGWa2a4tyZfPhuyM3MHH7Y/w+rYP2cBZ4tGcOrMuWQ7eB01XY+9ACJJcuh+79P0Wzt8aibNQJXL59FNdylcXgD9rh1BlPlMUFHA1Tj2eBKAxZcR0n5vcxVHoU+n1zEee/HYQjP0xSHoIGztyIFt2XIvHcD3jg+0D5IP6gY+r+6kxhbY9B9dugXJlErL6mMf/wBq0lDayx/sIdzDkVjZ9GtsKPI3vIuFKYvP4sfOOK4rfxvdMwYGaIubEOvkXKomd7bZ9l/N1NeFyoLHq374cOr3RHufyPcPjuVeyOKIFPPnwPd65KuoT9BRezfjwlGR9O3A2P7Z8Y9lcno+2oX+D3++e48sfXcJD10WP4HDRpNBUlAv7GtfBglJV0eXviNvW2SUh++eLDdrLMhfDl3xozzu3cXoaLYP6eKxi25haOzOuNvQtGKfoPmrsdd/0cce37MWqfeZbw2YuLjmUxrFUrLex3EKfsymJUmzYY9rasj9Lx+OXqHSy5Diwb0BQ3L9+W307CQnOWfks06bgE1ldW4bFBvzVuMx+OtzfgxvltCCgq6dJ5ONq80hflHO7iSEAEyki6vNJP22NqElbW+HGUrDdZ5jGrT6uozRN6qfDE1YfQaeqfcNs6Gee3zUZ+Sf/uoxcqXiwecRH3zCFM+GVsDymKGe0baeGIa9jkkx+zujTFrHasj/z49vANjP/FHX9+2gkPb92U6RfG+DXaTyJmhYb1J6JM6CFcMejxRq+PQdnok7h85yiuSNkc0roD+r3xIcqViMA210gUK1MO73SZoD1sCpIuhxYOU7zQ93NtD/PJ70ajtAwP+HwDmnf7AeL8Ujif/AlRJSRduo/BoZ+3Ycy8VN8QJhHvjgUXErBqcFND2AOzTkRi/agPsG50T0mX0vhk00n0mHUEN9eMhteNv+GVryyK5DdjHYnshLSsK+swtxv2GWx567rdUK6Ah5TNa9gVXhzTOjTDJ+9LvizrhK9PhOLI1z0x5pO52sNZ4N6Oz5CLvCBlkXj45yzYUTaHzUaTBh+hVOA+XLu5D3fzlkX/1p3wy1RZz5JnzEMYRm90wf6ZXTVDIcIxdNUNHPuqD/YtHK3qY+j87Wg1YB0ij8yXjTZnnE0ohuKFzRhtkzqg9+syLyWjseGWpu0GvEnZTMA2KZuLrwosH9RcymcXSRdJox03sGPPAaw5rzUYskLYxeUIKS7p0nmoCkddXwN/KZs9Ow2TstkH5Zzu4eTdi9ifKGWrTTOcO+OKsvncsNPDnMZfAjrP2I/768cZ9FEiOkz5A+7bpuDCL3ORV9K/17jFaNL8cxR8tAO3IgKVbmz88W71tElImzG1JXkhD+Yf0RrBM9rSbhbEkkPOGP+zG/7+rCt2fzFU0X/4dwcxe/5KtcvCFFJviyS8VaMcvhy5Ee/kTTskYm0jW5Z13gRyV8ODh1rPJKDmq4BDVVw4cAQNKzrhrXr2eJCvpLyTB3fPn0H918ujXr2SWbYkiHt37oADa0XsNUV7/9YtlLECSuTxhk2DxhBFauPsviN4rSBQt3woGjSuiYWzlqOJOevYogPxav3qqFm3HOKZGdkLfeWdGqhWpyIuuRlaaBEuKNmkAQpUrIUomyqIfrgHw+eP0u6ZALe0uZepJoW5FFweaAbLrURl+bcYrh8/gQa1i+P1VwrjZjzniqzh4+WO6qXtccC6phHhM8fD69dQwxGoIhtMxCMZrpULMo1QhL/6tqyP6jgv6fJuWVu8WTMZNcoEoN+SS8htZw7V41C10WsoU70atM5BPCo2egMlq9XAuYs3wMmUQvYecGr0HqyK15Gt8EIYOHAgJrfM+kccrG1scNeJ/oRz4ZG79pONd+zzyb+OcL16Hq+/VRW165bFFU+tNRsT4orXqhfAmpu28o2sEXDrGt6QyderqI0mBN+5jreKQqaRAM9KMn9WpXHl6DE0qFEQb9TLjdqvv4wD33+OwQ3MU3BF32uAvBVqw9/QKS/UqJFUprVx5shpVHOQ9VEsCDFvNgTy1YTbI9mYk3QZ07qB9rApSIN1M0armyBfV3W+GaE1AIMeXUe1hq+hXI1quHDtHqgqcwttW1jf0T/j1YJZr2mIe3gLDcrZ481a2oha/KO7aFDJCfXrOcIlPyXMIJuvVUDdeiVQvlY9XN8xE+O6m+fT35ayWKwOHntr/R7xTiMpm3VwZu9RvC5l8+UqsfCr9rJ8sALuukRj8rCB6NaitXrWFJjbm14ajydFas5sbnr4qHirSE0281WUOuD4OVSSZCiT1xPNe/aAmT/0JRt6D9GgVmG88bJhmi3gEd6tY5DNWEqiFXzvX0Htd+uiUq3KOLdzF2rklga57yzteRNgHsNelrKYpzrc3LUWTkhdSc8U2bTDW3Vs4SaNDFAALhd/ht2ArbKg5s0f3713H1ySls/6kRa+c1dqF+pKDzgaZPPMvmN4WYpXrTJB6L/iFMJursdxc/wThfvhzTcrS1ksrfVkIwPxev1qSlde8dRG4eKD7qJs47dRpEot3NixFa+WskPr1oPUPVOgbvSQ+hQ25eDipvU2H5WrLglWCleOHEfDGoXw5isFcNuKjSU7eLi5okubVyHMUV0Srs7OeMkOKF9Aaz09vH4d1SmbxaVsviFlMW9NZTPekSbptWpxqN+wLtbMWoAOZc0Y7hcxqNngFVSoWRWqc5wci2oNXkNZqSvPX7sDarK8eIS8770Hu9J1EBRaROnGiS2qqtdNgVva7uej2918eOjmruLu5ZbKC7lx98JZvPl6JdR9uRSuBRhGQHxuYfHimSlbYTODzeTJk2fywkq2oOZ37oQG44YiX7ESsNd0gRr2dnTIhdCf5yIx0h0N2rdCjwXH0c77Z8RHPUKTocOwdNkxHDuXhAHV/eETE4I6nbtj1+KtuHQxAO17tNMSygR0rl/ppfz45aI/HiXVxh9z+mD0p2Pw02lvuEZXR+WLPyI22BXtJo7C91udceZeCbhvHYJaAxZIO1EERfJkPqepFnTkLY6Vc1bA+YoP6lfyhUeRRvht/jLcuuYpFfBbOO0ajajibyD216UIcHdF06YF0e3r+2hROS/KlzE9t5YYnwibYysRFueLtzq2lT3cjRiW6zxC4v1Rv38/bPh6F06fDcWQZnngGhqBkm80Q4dX38SieeNRskx5kz/zyBX3FetVwLK9brjmWwX3fhqMjtOn4dtd93HpcTk08f1N1UezESPw/cozOH7VHmHhQWhe0w5h5d9BeafMFYU2F5wL22bPh/udh2jaIBcO+lfAjR8WwOOeG/pO6ISdFyStZH2UOLkKUf4ueLdFUZQqVhtLN19D7w6vGVLKGHExccjv8ofkhVDUbNEKnYfNx+Ta4fCKDsNLstew/9sNuH7ZB4N71cblxzGwKv82xjZ9HV8uno0iJcrCzsReT9Kl1MvVsGDTTZy+UwRJRz5G/RHT8dX66zhxPQ+6OV1Q9fHugIFYu+RvnDgfg2L+W+FSZQDsbXOhTOHM57+42I0LdA7P/UwaVhe06FANy89ZIWbTXIR5PkC36YOxZo8LrvtWRP2H25AY7oYGH1RE8SIvYeWKw+jf+z1DShkjJjoaJaOuSV6IRuFXmmD4sMmY1q407gVFI8/LzXFv7Uq43XZH/7EfYM+1YPjZ1UFDh7Nw7DoFNQuaVkCUo0IvVcXcFadx7JI1SrovR5VOEzHvh6M4ei4RA2oEwCc2BLU7dccfSzTZfMnhHH6LaYTCTg4oX8x0q5h6wHnxp4gNeoCmHd7B1B1eqHBwEeKCH6DdBCmbW67j1O1C6CCOISrWCw1b1URupwr4edUu9Btg2phzXrJ8vmBc8IhDYum3MHfcEEwd1gwn3GIRVex1xO1YisBHD9Dzk/5Yf/Ah7oZVRU3HQKz/6zg6tGspG66Z8wvnJPOUqogFX+/GqbNRqIH9KPBuf3yz6FdNNlvkhWtIJIq8/QGurFyDe84e6DupI3477Qkfm+Lo9G7aOcn0oOHxWz8TyRGysdC+Bfp9dwHNXNYhKYKyORzfr5L1ccEK/cq7wz82CLU+6IWKMf7Y/Ouf6Nezvcm9QEo3yk7SbudgmZd62PZ5H4ybOgRbpa58nFgLpU6uRnTAA9lbHIkftt/EJc/KcPe6Bo9zB9Dog85wMpG42rlSoBR+mLMWVy/7441Srggu/z62fLUKzlI2B/Wui0uPopEoZTNk6zL4PniATlOHYt3ue3CPKYDerWSDzQT4c6pJ+7+TvOCNtzu0QftPtmOgOIpwJZsD8OO3f+HEmUgMftcG7pFhKP1aE0TcOoFDV33Rpn5Vk3ShDqhcpyxWHXqEW8HVcGX5QPSc8QmW7nHFNZ8KePvRL0gKc8P7o0fi27WXceJaLsQe+xT5230GYV8QxfNlvq5Jze075MXm2YvgcvMR3nvdCmeia+Dst4vw8I47Boxtgz+vBsHXti4KHFiOCF8XvN20MEqVqItl22+jV1vTdImPjUeeG9slL4Sg7gcfoMPwbzChsjd8KZsdu+KPbzbjsqzfIV0q44ZPNGzL1MONB3eRJzlO/WJlRj+4Qh43WuwmkCt3XmVc+POJemOXq3i5KCKnFgFxHoBDCDkBy2K3jGFZ7JYxLIvdMoZlsVvmsCx2yxiWxW4ZI6cWu1lxkzm3I/HglgH92jiOCeTUVoKcJJxl+1nGYL1atp89iZzefpaT/JjTCignYdl+ljFeZN2Yk7L0Im8/exrdy4ZiltvPMvs9cr2Vycqg44CcUvw52SO3OITJGBaHMBkjpxs4FocwGSMne+Q5/TOmOYmcrFOLQ5iM8bQ9ZnPxtA3LLLef8UI/bOwcZSEc1TVbVPrB8IuInM63hS4Zw0KXjGGhy78PS51mDAtdMsaLSpeUOXIrGzvs/GUt4h65osWkOShipS2T0+bIi2L14DYoUK0YXp2wQa3oZDh31RJ4bdJ3+G5EP4xY+Bv8l7dFeM2BaNuxPTp0+AhOCZ74be8OlU5mYI+8kNVdzN/tD7fwAtjyaRvE+B3D7F+84BqSH1Uvfoey1fOgw8LlmDzjb/l8GEZUioan/2VMXrHL5KIIfY687QfDkd/WD1v+1LYHtGs1BIUc/PHVzK747WoyHjnWRdDaz1G+XCLG/bAAY7r0wpb9Wf88YlxcIvZ81gsxZcugQrev8W5xa/w5oxfCS5ZGxd4zMWvYPFiFPcaiIRVxPaowYmq0g+veP+BydC92HN9vSCVjsNVZrlgYxnx7HW4+ydj7fX8g/jZGLLqEh56JaB+5HfmrFUX9aUsxeexPCPb0xqd1riDq1ZFo36kz9N+HyAh6q7Br8x4oXSgcX2//W/3oSI9mXVGmWCQ+/WYqvt/lDdfIoihxZBHKV3NCl8/m4q/9zth5wgp7V/XSEsoEERFRuLruI3jkLg2HBuPQpXo+nFkxDg/tS8Kh8XD8NG4G8ln7YOH0Vvj7ri3+j72/gI8iaeLG8W+Cu3PYHe4cd3D44SQhuCU4JLi7Brfg7u5yuLsTLCHu7u6uu1v/ll3g7gmbvM/n2ff/3u+T712Y6Z7Znp7qqpqumaqu8PJtkfnxAeKcH+PYUyuR/OBHkLNxfYxZ/gShwXF4e3k5qw3DyMUPEM7KC36xR/ovtdBkkiVWTdkJRVwQLCd2gnuwF7pM3ob6FX78uk9jRUzu2Q916qow/9RjkURnWq8+qFdfD1P37cLa/bbwiyiMXuFn8FOTiui8wBJ3Hn3GzRsReHd7sWzoB4iPT0DYq31wTq2M2DoDMa/7L/C4ZwnbhAqIrdsXHzesQLUKiVi7fTaOP0tAQHZNNPZ9A78QKxy59VLdSu6Q1lspDJx2BklhIXj7YA+rTcSASSeQHBECS8MsBJWuiQrG83Bg1hqUVIRj5XQjeCSnI6nOUMzs/OO3Ylz58Dd0y/oYoE7T0hiy6w6qMf5a1c8AtZuXwcBtR7B45QOEBCdhWvl3UNWtiZazd+Do7AkYt/EaOuRhbEdGRiEn4A7uexRFYPHfsX10K4TbnsENJ30EF/sVCWe4bCoxZ/8WWJ5wg29McRhlOiE44gO2/qWdLvIbeTkYj9wMSgjE06fnWW0WjE3XQy85GDun1IdjaiWkNh+GJytXoErpOCxdZg5r31S4F/oDliN/lQ39AFwv7xndm/FCZbRbdgkNiwMHxxmjAtOVHSwOYNEsJpthYVjbMRaRFWuikvEqdIq7gW673OBweYu6ldzBx7RMjiP2PU2Cf2pVnF1siNSQp9hxPxZ+KVVQ4w2XzZIYsesglm54gcCQNLw6PQVNf6kMj2Dtsd7yG3kF9O0/B6UpHNce3mK1hH59Z6KcfiS2reqDhx6FEVquHYIPrcLPNTIxc/0yvPkUjlfhP+PUEnWI4w+Qna3EzSWmUNWpgYZmB9GuInBzsSkyuWxO3IRVU3dAER+EHWOqwk1RFfSbCTwe3oXb86e4846vJPpjcB1Qs2IMFh/1hF9UIdzfOQqqdCfMO+AMv3B9GEaeQ9UmldBl7WEsmHcJMaGRWFTvLRSd5mHIMBOtEUOat4nDDMeiatkEHLr5UJxvajAK1SskYc2OOTj2JJ7JZi2UfmCJ2g2LYszew3hw7T2cS/yKvUO180taWgY+H5qDyPI1Uc5gGfrXK4m3e6cjlMlmud5zcWjmapRShmPH0i54HVgCkVU7I+ntPXTp3ByNtbxaB3+Qa/48X1+guQsWEBOsr3U86QBPItB+9Gb2byLtfsMTaRJ1GLGO/ZtKW1/EUIzDGXKMJQr8cJ0WTRhK3mHOdNouhuxOyBR82hAcHEzPdsgED9MmjxXbN3tlWrfZ083IYP4FUiW408Hdq4kv879tcmdSBryi3kZDxDnakMCTpqQH0q7XIeR+ZT5l8M6kh9CWpwHkfXM5bdekTlywisbseUdJrjfIMYbouWXebXPwVH09hvKUitm0+AZPpElkMJQnRMmhBTuO0T2fFHq3ZzjNn6BOYLHxitguNjURW23giQHcL8wRyVeWTegt6nz+WigW2l89bQD1mLCDSBlPm/fuIs8MonMLulCQ1RVaMG4w+WWqs7P8AGkiaUo6zb3oROGv91KYyOCYQdNP21HUhyN0eNV4XkHTZ04l42XXKSfKlh7K26P+C2/KHS1Izcim4aYyVd/EQ2/FdswIObaTNx6hfe/CyPXyXLKcLVN4jlwoU1XuncCTwGgHp0v0i83EEwbumirTc8a92UHhbHtgriH1GbWY7WXT0l1H6EVIBj3b1JcoxYfMTPtSah6ZR7LVSVNMtr2kFI979EWdA2HQxqeU7vuUjm2ZI5LjLJ06jHpMOUCUFfE1LaLBWFbOAzyN6XxzU7E/ct15sV02cZjYjrPYSQuvuFLoy520f5lM+Wo+bSa5PTtF3fvJlKPawCbElOl4nlxTVXRpEU8iwbrn8hfZJyrpxipjGjt6sqibbnmMTn6JJvuTkwStFYn2dMJae/pFlTppSrf5l0kZ60R3PCV/dZ51jlSJnnRg1xpi4k87Z/Umw9Er2V4GrX0YRkke1+lThDhVK7i+2TN3sNgfNV8mLDq8SMqg+fyVNHr3W0p2u0XHNk4TCULmTRhEUbbXqYuB5FNt4PqLgl/R44A0ermNp7ZkCLWiO97JZLV3BC2YKGXTbNU+WnXHmwIerKd4ntVDEUFrbvmKY3mh/bhd7PwYOvRRpoNtP2YrI1oCk83d5MFk6+JSIzIdxZOaKGnBZRuaee49mU6yEOdqAx/TO5vUaW+nyvF7vE2md50xcwr1XnqNFNH2dHjncpHueMOkHnRmzmx6vzVv/SWSpiR50RE2QE5np8tEJil+tPdtKLldnk+Wc6Rsjl+0niYc/kRxdufJU+SgyqQpB2zEMW3g7XUZtoT9m0kr78n0wd2H8qQl2bRk11F6HpxOL7YNoZlmUi+M2XZHbOcMlferDVwH2J+cJq6x0FymD3Y9N0vI5rKpQ6nH5P3sMpG0fc82CmAnHZ/9J/m/Ok/zxgygoBztGiaFJ01RJdHS6x4U/HQLxfBGlSk0/5ILhb3aTQeWS9mcMmsO9V9zj7JC3tObYHbdZVPplY/2FKkc6VkKGmTCx1JF005YizoTU5lOe5rlUTpuE0WOZ6bR2hmS/iOW7RXbfKcx1dPXg35jI2xfaoTXEX8Pmlcx47ycO7NQc4LRpH55NluNQwUvd3YgBE0aVkbpkiVQuixQuEEP7DxkAZeYovAJSISPV7JWi1mDenXricD7TL16cLb5gEZs1sGj6FIVv0Bla89mzv7o0K0DeNSdf1QVeOr9gSeXJ+HFt8W3fowSFeDvE4VAnzgQm4GnFSuLAK9IBPnEoEVNHr/HTqnUGPF2rkgLD0SVcjwLYf6+k6qUhGqhPNY3Hs2b/Yz3bqGoGcFj4ZPwB+uvV2Q23D0y0ECdhvTn+g1xacMEbL12XZTzws+Nm4DNtRCZXBM+du9Rq1kz8Mj30LiqKOnsxMYjCB27d4I3I55nYEkUaWqM3YcWwjbw2yp2P0ZRRLj4IzowFCX0YxGdUQjRTr6ICwpB618bga97l6VXF9m2DtBP8EedWoQJk6fj/q6h8udaoFIqUSeVD44CjZrUwzt7H9TN4BaCCk3b/AE/3xj4e8WjaWXpv1D+p0Z4emA+xp2+ly9+qdKgCQKYJeQXXhGhrp9QsX4z+DESewWWRhV/H3ZGDNp17wjPGBXcvFUITCyNs9dOYe8LGbeZF5LsXZER6Y+fyqchICEHKfbOyI72R/vOrcCXcIhKroaijg6MYQPQuF4pzJw4Gs8vzJY/1gZSoYE6BWetug3x/oszGql5rWbDlgh39UeUfxhaNa0j1l/QK14PJVpPxOmxhSDXqdKOYj83gHeqHtz9iiPO1w5Fa9aHV7I+XL30USue9zwHv3ZqC59AKZuKpGDMPBmCye2kHOQFlR3jhSQ/1KnG6BqRDn17ByabfowHpWz6hpZDBW8PtheBpo2ri890pfLhKsHvtWEl+b22TOVGsLb+giY/qWWzopTN9PAAtO3YEnzlgYTsOoivPggvLFvBXfvikRJVasEzWgF3TwVSwtxAlWvBKyJLLZsyPqdOs98Q7B6MML8olFDFYtzqO1g/hK8JoR2876VcnZmwBKJJ3dKw9U9AGTcXtWx2hHca4OZbGNUj+Upe6Sie6oSIOzvx4cUNfFtT8ceoX/sXsZKjskgDOFp/RKP69cCXfchEHeR8sYd+IqN/t/bgq1hEppXB85AwLDn3CXvuM/2cF8pUhq9fAvy8E5GTEIDMkhXgx/Siv3ccmleR0T7lqjdFrIMnkkOCUKl8OkbP2Yrjs9uKY9rAs9BWDeRrAkSjeZMa+OARgZ+C+ZoScWjXTS2bHtmomyNXuKvbsAHOrh6L/TfzseAUQ+1GjZiUs9YyfoGn7XvUbtZU6MqoJI1sBqITo78vU4XeIeVQ/LfB2Lt/LhxD88EwesUR5haICP9wFFVGIS6niJRNpitbNa0nFvNSFauLjC8OUMX5oXKpKGzdegyrx62Wv9cClVKFX+J5T7PQuFldvHP0Q+1kHvTPZLNDW/gGJDDZTESTsvI7epUajfBgzxwoxTtTLfhmkUeQvdUrevTiE0WxJ/z3FrmwVFTJZG3rzucAFBTDZx6prOzGtjlkY2tPtuwv3N+dbBzkrCHC25mCYmWyfm3gFjmHnY21mG2HBfmLsj0r83m/MiOGvjj5iTrXL9YiBWFyqAfZ2PFra4ewyBmi/d3IPyqFFGlxlMFmaLGBHuQbweewRDbWclaUHhdMzt7MrstJJDtHZ7J1VZugWsDTmPIZp/UXZ1H2j+DXy2JlJ1EOdnegsCQ+pVORtc0XUefq6kzW7JqKPExPma6TyIndM28hOkTShZdFEkElHw8PUedlb0MJ7L6CfVzpi2PeVoS0yNmEPNyXPIJiSZWVTMmZKkqO9CP3gBhxzFY9HorUSLJzCWA/iiFnB1uytnMRx7WBpzHlqUWtbWTKTL9QbvEpWdlOlPl4BETLdIE21nJ27+LqIuiSnseMWUMXN1trkSI1IUKW3Vk5Rfw04+t4BLraUWRqDmUnhn3tizZoLPKM+BBy8grjzEdxaTmUmRhKjh6h4pgjo4s4KyeB8aAXG+5EcnG0Z9fMu31N6kgNL/gH8/cIrKymQWK4D3kGy3O+sOvw2wn1sGXX1p6WloNbbxzejBfiWQdTYmTZ19GGYkVeyG/jEeHjImQzPsyPjbMNffFm96oFGotckR5Nts6cD3MogvG1KhfZ5G96rL+4sq2CvjCa2H6R96oN3KLg0PBCYJDUCf8hmwwOjC7cEovxdSRb9bW1QVjkDEFu9hSRnE0ZiRGCr0Nykc34EC/yDk2gtOggsre1IWs3xvd5QNBGkcTkwpOVlBQcx6jwnWxqxoPTzNrGUdRxhIZHqfd+DM2YclkUvBAk+/NVNtOiyJbLJoMLo3+G2GOaWT322qDhxUhfVwpk+jwnNZaYsfhVV3JoxiM1JpBcfSMZy4eRo90Xsnb6T8vwn8jK4rTlsij1RUBkIvv3m67kshmRwkeS099W1Gl0I783bdDoAC6LvIWoYKkbHRkNJKkT2Xgw2WTwZHohkTUY6OXMeFWepw3CImdICPUmr5B4UmUmUWqWSuhKz6C/y2Z2MntmuvG3DUy3sX7nndyV0TKVay3OCw6i7BfG9e032YwUsikl6XvdeO+edov86zdyVice7P+EruPIdemZqWuvdV2GcPD1kvO/1OL/Gf7NceS6pIuuQ0/YxFJnnsJhYWGoWbOmuvS/BdcNuoqV5pDfsXUT661rr3Vd0kaXY6pLXuTQZUSPLnWArsM4/1uv+IcPH+YvaQpnRv7Q/tEfP66LP821dfGny7b537+VLv/mP13SRZfjyf902Xddtl1Alx//FejG3P8KdOP/9i8v/M2Bjz/df/RXgP9EAV3+v4WC8cwdBXT5MQpokzsK6PJ/F397kPMQtO2zp0I/l0Uxom3OwrhXl69Lt8Y7XGTlrqysRP8+xrhoHwpF9HsYG/UU2bQ2jDeB+bqz6rPzQjqMDI3x2E/jZJeJ3qx83zsLbne2wci4D9h0AkN6GGH/q2i439gEg+6T1Ofmjd3TR2HMsgPqEnBgzliMWrQbpIqEYe/esI1R4PHeheg/cgpUqiT0NjaGZ3Yeq9SrkeX/EMaG3b+ma8wJeirK/E6WDBuIaTvuQpXmCuPeBghXKGExqR/mb3sgT84TSvTr1ZvRVpPyUIUBPXvjjE0qoj6fgnFPTn9gXE9DrL4qw+VWjGj3t/Se2nBpzVQMnbpCXQKubpiBwZN4CFUaDBn9n/pnw/6vDTDqN4hdOYeNgzE+JeevdUXsJ8ELSUpJGGWCDSv3Qjwj646pIzHW4jBIGQqj3kZwTVJg97yhMJt/RpybNwjDuhth93NNWkKCKStvexSMDN97MDboxnoLzB3YD7P3P0Oy0x30NhiM/GZIfH5wMfoONxeOTByvjy1Dn2Fj2Z5KjMdlx0wEvznM+L8Hq1EKutz3z4/nJWsh3YPxgiGC0yV/qTK80ZuV/Vn5/MopGDZ9NbudJBgYGeNtSA7OrhmD3gNMxbn5gVkvQ6y45KguAZOMemPp2S9QxHz4KpubzE1gtlbS+sqKnnCXuWvyhNMNSxj1HfCVLu53v8nmUEb/vS+jkOJ+Q9Cf01oR445ROx6rz9YOUoQLWXSIlY6hpIyCIev7l2gFnuxbiH4jubznoI+BMW64SWfOwYbtxDY/WDCkP2bs+RbWtNRkIKbuuM3Gw03IZmgW4cRicwyfY4nseDZGxr1hE/WPLJA/QNj740wWuwlZ5IiyPs3KUleOZ7K56ooLFBGvGf17IItUMDcxwpbrtvLkvEApghdeBKrljqRsPmGy6XB1o5BNTv9BPXrj6PtE3F4znPVdnRUwH9gyaTjGrzquLgG7po3C2OWH1LLZG07xStzdPgcDx82CMjtatP3INz8ehkyLeN2WsqhmmEy/+6zMdCXbnzeoH2btfwJliqOgfwzTjQvM+jG9vEuenCeU6NvLGFeduVuuLAtd6ZCJkLdHGf27C6e0Ud0MsfG2DwKe7kfvXowv5cl54szyiTCZtV5dAi6sYrI5jWfnTBbj8To4B5/OrUbvQabsOtnimWH3z6yhP4Ai6p3ghTS1blTEfhSymcyKluamMFtzmslDANMLRvBKVWLLTKZ/uce5NnxzdgunoA9Xae/MGRQeE/M3ZzfuUNCu7xr2bzgdtZEf4jsY8/CJaDrwkZcVZDDlJI3sJ93olx+8Rgc+RdD7vTJUQhu4s9uHvZOFg8M0cxli8eXwNNYi0eyJU6mr2XFSxtvQldN7iLvkbBwtQ2vebTNXO9f8GMLZLTuMNj72J/tTU4XTGGVHiDAT5wtz6fAiGSI1ZeFmGrr+KcU5nCV34QMXRvMvSWcVbchine5lOIvtpdO6h9Jhp7cRDzPJog0nrtMVzyR6smEgLR8nQywmbrsvtqMNZAiSNnCHjqAby4m7Xiwe2VfUhd9dTdydbvm4wdR18AYiVQgdO3+WHDKJjk3uSBmeV+n+8WWUnIe3iHR2y6TJR20o8IklRQrCZJLZ/o8U8moHXbacJZw5ZkydSz2nnaesiDf0UvgfJdLIHe/4jlakpGfRmAEyNGj2KengNmGQpMGiPVdo8/NAsj0xhfbOkXXjF+8T2zmGRmKrDZwuKe/3Eu/OltEy/Czt82Hibiw7J/Sivv3m8hraeuoq3QtKpzvLDcQ5Ye8OkF2sdGb7ETTObv1XPqQE50vkJCMtqffiO5TseZOuH1wtHOwWjR9OXUy2s2H2pQvO/DeZZDxfhhZqAw8/sxgjw2smWMowvnVmMsxk+rrjNOOkHfk/XEfn1k4VdZOm8HAdIu/LK0m6IP4Y3DEqx/M6fWFDe2pqJ1GX43OH3icq6cLcXmQ+eIKoW3bgGu37EE4f9o1mHfKgq3fPk5V2X7evzm4dzU9RTvQHehIoGaz9mKOkTLCly6f3EncFtDQzIsN+PPwvkXa9z6LxyzfS8MVHxbnawMPPjs9Thzst2CG25xaPFNspCy1pyLonFO94jq7tXSociuaONqXPV5bTiTl584twdov6QDf9UujBSvX5MdZ0ySORnm4cRBZq2ZxpeZYWXnYhzxtMfkSNkkavuSf28kKbAZZMBQbSGS6IDO368dDcMCGb9hlEJ2b0oJEDZMjR4ivSYcm4vxxbbeBj+oLpOU79KZN4WCvTe7snCV05Y8oc6jH1LGVHvqOrp7aJcMw1I3vRuQm/0qRJy8W52iCc3TL8aeebULI+ZCb0LWUEkeXTALI9OZX2zZUhwFOW7aKR215T5CcmY2rf5b5mx+SOFvDQ3K6GPDQ3hcm7dBLrYcjvIY22nLpOdwPT6N6qvrRgpPo6e16I7T4zGd6lDVwHeF1cIEJx54+SoXYB15YK2Vw8zpS6DNvKOuBHp8+dIHdGrAPmHcQ5FG9Fd8OFsvshZPhZCs0+50g+d1dSPCeMKo2mHbelgEcb6fy6aeK8aTOWkOHcvyg98Am9F6o/lsbv/yyOaUNapoKG9ZGyuPCidNge1V8+h5buZ8/f92H06eB42jZd0mH8iuNie//+3fyFnxUuXgQmKy/js5M93KM0c8v/hOaNCakDhVTEt4VQ3MEKhdTpvFjb6lcr6pPzAXE2m62KfVaQv/42C2F8IXfU57Tp1wOOMs97HuDzVd5bTY9ljbyCBG9blti/4qQa8HzwQtTkCXWj/J6/h4YG/LoaaM5pXTX7u1otYCfx8yQtv21ZS+qtrON/RUsVYjPIq7B69xk3Xnmqj+YHrE1xD6yn6l3RptiqvvZTDDPKIfJh/iwsDTT3rGknN97QnNO1VQUR9pYfyBY0dFD3V/wrwS8hryPPqfFbV1h5yvy/eUH8TD2uHKJVPdlvvi/blVCJE4sh513++EXS8ds9ayB5UF3HNl+vkxaEbeHtRVrZvMFa4PTVtMP3hLxoyvK6vF3+1m1Ez+EI+fIGN+68Vh/NH0hzE2p8fz0JPdiemoKW1cvA0/bVV0s1P9DQVtOS6K96X0P/oqVSsPFlSbyy98EHn/y8TpD3/K1V2db3sinpJvbE/ysmGOPSeu2ZG/8JTWuaLR9i2WdNjazjqJPMwyTzAQ091D/UtPQ32WQ7fJ/NJjD+tDNOnjDFdZklN09o6KJ5EPC+/lNnqbsgavfN749bZ6fKirygZhN5jW8QtFZfV3MOv06Kz3MUMcs7dawGooWvzwxJZfmvbFTIFDss64DBc//CwOr5dMDT9Jk3xf40rfN6sffdcblXCcEPnoi9PPHdPXOoW/qO1poaXqfe+fvL8//EV4s8LJwSEpPp3uZ1FB0b/TeLnFsqUZ9PkVF3bknmkNnh9xRrd46V+WIWmdSbWVI77rmz2eFbMjIwErPmjWbDaO7Oh2xPO7hFrlKlkiFr43NcDi01H8pqs8iIld9H5ZDrrS3Uu88UVqeiIT2M6JJjMl1dO54Mug2Ss0gt0ISf7Zk+kqZvuEZx9hfEogYH5oyhKWsukUoRTgZGRuSVoaRHu+fT0HHrSJnqSkas7k2E9pkbBw8/y/C9R0Y9+4tZ8qB11ygr4BEZ9eor+rbUpD8tP/6OFClO7H56UpJCSebGvWjCspPi99ogQywU1K+XET3yz6K9swaxspL6s/I9n0yK+HCC0X84owrRuF6GtJfNpDlCXu4VfdEGTfjZpTVTaOycA5QT+opesGtc3TCdRs3Yw46kkAGjvzUbD7vL68h4wCxG/nBBl1se0l7RBh5+lh31nvGCoQgH6TN3L+XEfWY0MBRvUXZOHUEzN90gVU4QGRoZUnCWkmYP6EEmE/miQ9oh6aKiYYwXztnG07U13HJT0fDuRnTqczSle99m4zFA0GDeoL60+vwXcri1jY2JISUpObV+DI1F/uzAIho8ejWzUDzolE0cvT66lAYM52+gFNSX0f9JYBYFvTrIrsNnzcnsHozo2DsZMqUN3ApSCP7qRQmsg4OY5aTM9GRlA4pUqOj8ysk0dv5hdjsJ1JPR3zlFQa1a/kZ9ejPZCNYeyqkJVTJnNN/1yJesDs0Q5cmMvtvueAjLzcigt5BNS/NhNGfHA3FcFf2R8hpSjUXueG0j9e7L242hdQ/8ye32FjIylrI5lI3HRfsESnK5SkY95OIuHMsO5G3VcotCmRMiZNGf8cK4ccx6VURJ2UxX0pO9C2jIWG7lZpEx0y+vQvk7QqInO+QbPG3QhJ8tHNKPVpz+RB631gtLbqnJAFp27C2TTWfGl70ojo3HicXmNGHpafK6uZoMjPuS0Tz5pkgbOG1C3x1h98z5MJOmnvpCkR9PfpVNMy6bT/wpO/QFo78x46AcGsLqFh54In6vDXxMVcok6sV4wS5RQfPHc/2bLmTzc2wO2V9ZT3368zeCShrU04iue2XROBNj6i4WYtEOTfjZ1kmmNGvrHWZxn6BAZtLumsZ05UYum8FCNvl43N02m8nmFkr6eIi6GfYho4n87ax28PCzVPcbTEYGCjoM3XyP0n3ufJXN+YP70qqzn0mRaCfon6lSUstWHag3G3MRLakFUgfkUB/GC89DsmnrNK4bpa58HJBFwa8OsfFQL8LF9MJhq2haPq4H9etnTCtu8RDqH0MTfnZm+QQyW3ScMv0f0/sQBV3gsjmXySZJ2bRPUNCnM6uo35AFbIyChW6875t3uDUPP8sOfy14gXNx30VHma60+vrctDQ3oTnb75Myy1fohfBsJU3r25Pu3tVukf9H0pR/esjx7F58mVNdJZP4N4ef6TLEQpeJAQqSpuSOf3PSFF2GKuka/+bwM13i3xx+VpA0JXfoKmmKnq+vL2nSl/LtP/f5X4MGDXSm4HT5sGUWM4oXL64u/e+hS8Wvy1zquo6X1mV8vS7pwnldV2lpOXQ5gUpOTkbZsmXVpf8tuLLITwjMfwtdTvx0HResS9rockx1PZnXpSzpUgfo0jjj+G/bt7a21v4g56/P1XW5gscD6nJBmBAdpjHV5YBz6PKBpctZ5795QRhd0kXXExyZqKKiuvS/hS7fbOn6QR6pwzSmurT2OXRJG12OqS55kePf+rby/9UFYfJMY6ouCyRFBsHZ2Rk5mq/x34PSYOfooi5wpLOys9ylHARGpyEjIRJ2dnYi9CQmwBMBMdoz8HwPZwc7EZaggQsr84ALyoqHvat03vJyskeygnclAvZO3/dFOxJCfOAXkagusQd8mC98w/n6toCDvb1wh8pKDIOLD18nHbBn95B/ZMPOwUm9z5HztRzh44aQeO6+RbCzdxB1wT5OCI3Jr0sX4O5oL9ah18CDldP41ItSv46Hv4sDYniEWlYsHJzy6UTDkBYdCI+gb6t4p8cGwz1AhnQ5qcdDlcHadPMWdZwuKfn2XFKxe/4WBvV9OT7YG36RcjzsGf05ooLc4B+an9WnJbwZLyR9F+3hw8oJgoGyvtI/zMsFYUmMixQp/+iLdmQnRcDZ+9u67DkpkXDy4mvqA26M/iIYUJkMOycZ8ufA6JKf1e010PCCBvbqcmpUIDyD+DrMgCOjC7+9xAgvePhKXs0PAlwdEZ3+bW4e5OaEqDTO4cqvNIgNZLIZzWRTlcGu/T3vagdlxsHB1UtdYuCy6fJNNuV4ZDL6S73g4sj4JX+RSgJcFr+3Kr7JZjiTzSBR5+pgLxwiM+L84eyenxXoJcK9XRGa+G2UpGzKsE7NeCRH+MM7NJbtKZgek3yZL6gYfzl+ly3xO9kM0Mgmb1NNay9Xe8Sm5t8F0EnNCxrkJpuejC9T1I5RoX75d3aNC/KCfxTPbCHxT9nk45ERHwo3v1BRx/V7/nmdy6L6GSHwTVcK2UwUGv4r/YO8nZiezj+vu6l5QYO/yaZ6PPycHRDHOpwWGyr6/j1/aUNKZAC8Qr45x6YyXflP2VSkRcPRg68nz5AZj+jU70dJG77JosQ/ZVOOh0Y3Cqid+n6Ir85u4VG0vtccio1NoMivdWpnNyWRQcsRRNkudFO9XK1xSxMilSf95UN0YNFQGrv+Mj3bOFAeVEbSnPPO9NeS/rKsBdzZze/mauKRPqPMl8q6BxtEOMVosyXUtcNsXkGf7R6TVTrR5H69ydEhkCj6Mb2Qvmw/hHR2SybzvVb0aMMI4YDGy2O2vqIX28bS4x08VIlo4upT1NN0D0U820a+KTyPE9GALW/EVhsyc1Q0qi3PqBRFh77IlY7NOvB7jqMTVk605kkIHZ1qSIcmyZCjeac+UHwy0exRhqKsDdyhI/XLYfJktB8zSP4+w+kkueQQjRs8ivq0Gsk64EhPHD7T5WCipQM7kz9fD9zjLHmmavcWkc5uCuo39zI5nZ1PieJ0BfWZdo48riylT1c3i2xKY6asoa5dF5PK6yrZRsjwup7tZBiMNiSnZtCyPpwXcmj1Xe6YQrR6oHTW23TrM006+InurxtOd9bLUI4JjHfCI5S0e0Z3UdYG4egSdIdesVuY1reXrAx9QE9Yh2cO6E3j2/PrRtDFz4601SqG9ozvRr7u3EkkjDY/CxCn/wgaZ7eug7dT7JvdFCCjiahz302U9OkQ2b05Sz6MVmNMJpJh6/HEKulpBA96Ifp19Dax1Ya4+AQ6PFmGHs48LLPCnZopx3b+4Uc0aOE1sj85m6zOrhaOL6NnWFKAXxqjlcx+pw3C2S3uI533V9KKwTIsjxJs6IRnJq017U4rxHhk085HdjTrrCNdWzqQYsJ50FgYHf6ofd1vjbNbh47zifxukQ1fNpuhU9tZ7MIP6ZP9E3rHZHPKgP404g/u6BZIFzwlXf4YJGVMGyIio+jRxolif9zKs2L7crsMwZuw8iT1MNlNUS+2k+2zoyLscNTwqeTjHk+uJ0fLtbW1QDi7ZfjQxlcRdGBCN1mZ6U+rHwXRsWlGbDxkmNvS0y/JZPV9+rB/MkUmSF5ffF2u160NnDLdW45hQmVLD9RLnPdqydrMcmayaU2XgoiWD+lO83tyPZFK29+GiT73Hph3aC4fU7eLy0RY1agpa0Wd9/WVxMk/ZvJq6tJlEau4Rl++3CWbLEarfv3YJRxp8hiZEUwbhLObKl6EVd1aOUTcB8+mOHH/B3qwfjjd3cjDaNmYbrpEhuOPUODdteQXJbOY9R3OHWK1g6/bPqw1l/kQOukkNe+INpwHI+nCJyfa8i6a9pr3pF1jZPa/pRe+UBi7sUPjhsq+aAHXAfHv94iQ09HDZMhzss1B8uayycqGrcYRpVjTK8f3dJs9SBb060YPl/cU5+UF6eyWRUOW3Sabo9NJqtJsGjD/L3I8PZfen1sr1rQfO3sLdTVYyVTwWfJgtJ83fxpZ3Mw7z0VqejbNFbyQQZueqvnMmJezacdDW5p52oGuLx9MV5dLeZi45Q55XF1Et+4/zl/4GZ8VzLi6Dil+1/A5/u/zFn12VkqLlkCRnxEYLBe+SGzWAtD7GfZ3d8Jk501kK/VhuOouO9EZRx67o1WzamjYqGq+ZkC+/n7gbhdlC0tr0M/XBzz3UcUS0SjaoT2oTD3YvvmIZiWAhjXS8NvvtbF68S70ys9b84x4tPitDuo2rC4t/owkNG9VF780qAWXMDnDUqYGoHqnP1CyRn1kZ1fEkiVLMaplJXFMG/QL6SHyZ54hqQICAuWMNaxGHfZvWbh/+ow29cujWdMK8FXJb0XRkWF4cckShermL6wl2NMDdRjta1WUNA/1cEe9wkCdn1KR+fsfbDx+gf3bD2jNiNW8AVC3ciQWnXJDkUJ5zN4EslG/XXNUqV0HaWJam4Pa7Vug4i914cCsLP5lrkyRSJTs2B7K8vURlfoTMoPewOzYOn6yVugXKoSA0nxECyM0RFq2/iX4q3Z9BLo64Ndff0G9RtXgFiPvKyM5BF5v9sGvLF9cJG/E+LijRUmgUS05H4/39UBL1nyzuirE1GvEairB+cMntKlTCs0bl0L9pg1xc/N8zOzOxyZvVO34B4r91ACx6pc4lTq2RZEqDWD7yQ6/6AE1KyZC8UdboHgdBIcWxtIlS2DW+Xd5sjbo6cNbPWmPZzN8Du9MWREX4o76bZuiat06cPDwB/9gU1QVhjSfS3iU3knybh7ICvFB66p6jBekWGeH+uOPaoXxa+PiCK7AHb6KwMfBlslmdTRoVAWVK7C+L9iJZpXz9y2zWPt2UJWrj/BIaU3qt2vHZLM+bF9L2Wz8SzbimzRnR36Cb0AaNqxYggEdu4hztYG///OKkZaYIk3SxSuK57ZiVmealM0S1RvAztoB3PWraqkolE19hoNedfNnHcaEoE3dsmjWRP29OTYMfzSooJZNSasof1c0+aMRatT/GWWLl2E6YCG61c7bv4b3PeO31ow4tREUIt9Apv7KeIHpSvu374VstmhUBGE/8Z6XYHoiHkcsl+P31obi3LzgExgI/iK2pB7PnsZ1pT+4R1HZohrZbACbt5/QqCjTjb9kYvlqN4xpns/PQykx+L1FTdRv+JN484H0BPz6W23UbVQDrtFyPLISfFGrw+8oW4vpRqZvYh3PYMnOmeKYNugzloquy2WxCgKCZN+jfuG6sqJaNkujRdNy8Cssv9OHhoeiBruxtxX/zO198H8g0MsT/INstbKST4I9PFCb/bBWpSQpm2w8bF+/x+9MDTWtm4O+W14yIXuPC575eBtKmWjYpjGq1a2NDPHqI4vJZjNUqcNl0xecK0pQOMp2ag+9yg3wdM8y7NpzFEr9vOmuX0gfQRX5p55iYs14jsCy/FnDZNPRFr83r4GGjX+Ce5J8O5kZb4O3pRegqHg//WMUWrRokdTM+kVx/NAxuDjaixVz9NUqlX//KV6sJOjhdvh5OGLg2EHou/4FJmTchY+nPQYvXMuEKhWXnjshxPoveH2xgZH5FJxZvRcfnXIwbGQf0c6PwB06Graogf137ZBetRcuLuqLhZarsf3aZySW644WDkfg4+6CsWsWY92ux3BN+QMOewei6UgLZJWqhZrlf/yNWji7lamG46u24LNTGjrX9kdgZQPc27gZNk5JmDOnK66/8UKpln2guLodbi5+6NqtJLJyKuKFjwoD/6ynbil3KLIVqOBwFs4+zuhrboquU09iZW13OHo7o9+8Wey6x/HOuTDmDaqIt84eaNXLEM42YQj9/ApDxw1Xt5I7uBNg3TZNseHUWwTpdYH9rsEwtdyKtYdfwTenPfol3WDj4YBhSxZh04Yb+BxSF/GhrqhfLh0lfjdAzWI/Vs7yW3BJ3F6/Bg7O4ejbpTAeRdWHz8F1cHQOxYyVY3Doli0yqvZEnQ/74ePmhiH96qLTnHvoUasImjdlswYtyMrIRM2YV7D2ckX34aboMWotLHvo4RObiHQaY45Hm/fis2M65kxtg3sfvFGtjQFs33sj2+0NjEeP1hoxyelSo9WvWLnjKRwTWiLt9hT8OXcLVmx9BLuohphYyRbO3k4YOH8uDqw+AyvPMijtw+6hzkikKUujcY0fz/7Y7FY46HzcthzuLt4YbNoIu9/roci1DfB08cIkyznYcuI1QvQ6oUf4JfgzeRhg2gQpSfq4/dQPY006yoZ+gIz0dNTT92G84IVmRkNgOmIatpg1x0t7b9Q1NIH34R2wd4zELIuhOPHQCfp1DGD91gnlwj6js8kYJuo/Bpejio2aY+WG6/gUWAuVXC3RePgKrF53Ge99qmBOm0RYe7qix6TJuLHhAD44K1G5bBTKVCmP0KL10OZn7Q6nXA8EHLUQsjhkdBfMuhyK1ta74OvuLGRz/c7HcIpvgTHF38Dd2xGDR7RFRLgSTx/aYdxY7Q8t/l2yYfUs3Pnggwqt+2IJk40NS0zw11tvlGphDOV1JpvOfpiycTp2nLdCdOlesLWyxc9pLmg5YCS0eXvwb5KlazTAxtXH8d6tJJpm3ED5rlOwbfURWHHZHFwJb5w80Kz/KNjv3Qlbxzg0bpAB/RI/wTm5PLo30/59nZiazLi5CQFMFgeM6Y/B2z5iRNxl+LtL2bRksvkpoDpmNguFrbcr+gzpDF/PdFg/f4fR4weqW8kdQjc2qYRjj5ygqGWIY3P6Y8nGxdhz2xbpVXqi3scDTDZdMX79ImzY9xTuqa2wb9NAODw+g3rdx7EJ/Y8lSTi7la+JA6t24pNzFtpXdUFs7X74a912JptpmDutHe4ymazYtj+SL+6Ai1MgjDupMOZYJBqUJrRoqP0btSJbiVKfjzFecEL/8SboNucSllSygYsPl805OLjmNN65lsC83sVh5eaOdgOGokO937F85mA0btoc6iVJcgXXAfVbN8LmC+8RUawb3lkOxLjNW7D+5BsEoxN6RUj6D1++GBs23YddXDN4O92B2wcrRv+hKKtl3iq+7Rcrg6tr18POKRpGbbPxNrU5HPesh71TJGZamODEA0cofu6Fn17shZerOyau24fstEjcs4vFgFbafT2yM7NQPfgB4wU39Bptim5jNmNj+zTYcF05cTJubtjPnpvZmGfeHE+svfFT+6EY1648mwwFonLlKqhU6T8NTM7jf3N2K1K8JIrpq5Ca/m3WUuDs9mMUOLvljgJnt9xR4OyWOwqc3XJHgbNb7ihwdvsGzn/Ca93Ly4u4AuOhVPzvn/s8jKBp06Y6CyXQ5UNFl8zEwS04PtHRBf7bAc8PdB1mpcuwPF3SRZfjyaFLftT15EyX0GWYqK5DUHWJAt2YO3SpA3Spuzj+m/b5RJE7vjVp0iR/4We5zSw1Frmubu7fbJH/W2edBRZ57tC1EP9bLXJd499skesS/2aLXJdvtwos8m/QPMj/NmUi0hcX4Qf/+VeA/0QBXf6/hYLxzB0FdPkxCmiTOwro8n8X31nkhXBjw3Q0HDgRv/3ehpVltbTIq2CnqSHa9fsNlUbuxu/M2NppYoBW/Vqjwojt2LVqF+aYGiDm8Q6UbPMnEn8djpPLD6BSqj0uPrwn2vkRuEVeLsceZ+1K441DHG5tHo60kEc49rEY3trFoO6XE+hpVAttFm+E5SEXOL+3hWmTYqhd0Q+N551AEy1viKVFXg59Bi/FL/DAsTs8fSihT/+FqF/MG0sWDoBNYh28iSiLuPM70fk3FUw2W8LFJhrPU2tg+6DGsqEfICtLgStzhuBng46gP5fDoKY+Ls0ejGrdO0Gv2zTsWn4KRYI/YuXI2kiu2Rb2hTtg8c+OaD3nLBye3VG3kjv4rPPnipFYcz0Zn9974MXpuUCGPZZfjIW1lTt6J91D236/oqb5GmzY+AxhNu+wfMCvyMz2RLdZ+1FRy6d7jUU+0HACWlePxsrzD4Uj1eCe49C2TgKmrJmBa3bF8dY5GZXfHEaPnlXQacVWOLzzw9WAIrg4ubNs6AdISUmH1Z4ZKNbqT4TVHo7xLcvj+dZJ0P/1T4TX7Y/LK3ehlsody+b0gGtOY7xPqIGEmxsxefkadGyr3ftbzMZ/zsH0PR5ws/oIqztbAFUAJu9wgtf7z5hczQW1enVEiT5zsHX5RSh83uLRi2v4o3UD3Hjni7paJtsaK2JUl0Ho1kYfo/bcFh7CY7v0R48OxTBo9WocuBWDjx/88WfoVXTp2xg1phxBwJn5OJnWH7cWG8iGfoD4+AT43rVESvX2sEZrrDCuD4dLKxBbqQ1s9FvAesc2tKwWiVkrJ+ChZwW8ds/ApVm10bxjX7i5h6hbyR3CeqtZFCNWPEOU7Ru8eX6SsXosTJc+QJzjOyz9k93bH0w2m5vihMV+VEl1xMpl5ghPTEBO0xHo3fDHVgJXyvxt3cxuBjAwrI52Ky6gFjMB5nbvBYM+tfDHwo3YfNAZzlZfMLbUZzTo3Q5lBy+E52sHnGF/r3YvUreUOyIjo5DmeglO2U3xKrw8Dk7uiKB3B/A5pSHehpdFwsUd6PIbwXTtcpx4kgarzyEYXCoOyfGPsfj4C61eztIiL4P+U09Az98K91/cYLUZ6DfhEIqEfsaq0XWQVL0NnEt1wMvN29C0XDDmbFwM35BU+LK6qe15/MyPwZ9X6/v3RJf+zfCT2UERTWE5sBc6MFmsYbYaG9c/RdgXKyxsFYfSHf9E5h9jEPHmE66+fYPnJ7Wn7ORjWjLlA655VsYb5xT8tXYwknxv4YJTObxxSkLVt0fQs1dVdF6+AdtOeMPunT3eXV2A5vV/hpuf9mQy0iIvjz4mq1Etyxln7t9ntUr0GWKBn1UeWDavJ1yyGuFdfDWEnNiODk3SMXrzJrg5xONt1i/Y2Jd7oP8Y2dlKnJnSn/FCexQxWIeuVYHTrFybyWZx49nYtvw8lH7vsXJwFWTUaw/fyl2hsP6I558f4s7Fi+pWcgfXATXKBGPLgyx8+OSHp0emQZn8GetvpjDZ9EWX8Ovo3K8Jak9dhw1b3iLw01u8e8zGpkkN2HuGQ9s7VI1FPqD3VDSvFAbLyw/ZkxFMV07E79WiMHPlRNz3LI83nlko8Wg/uncti96bruHS6vEI/G099prUlQ39AGlpmXhuOQFl2ndGXGMzDG9SGg/XjUdxJpvxzUxw2mIfqqQ7YsX0DvAr3AIfMxog7IolRpiNRINGP361/jWOPDYpjLp3GELLzUaQR0TU3+LIeRRgh9E8oUUS7XojF9vvOJInMUij/dfv0aT1W6ltj5E0fASPfVPR9M1H6bRtNNmfmpRnTCCPI3+6Qy5wP32KTCn4eq9MbTdnphkZLrhAqgQPOrBrFfErb5/aWRzzvrKQZMT3j5HA48jTAmnX6xDy+GsBZfDOpIXQlqcB5HPLgrbNlzG85gtX0Zg97yjZ9Sa5xypp0qRB5BIlEzNoA0/V12MYT9WXTYuv+4g6g2E8zlpB87cfo3s+KWS1bwTNnyjvz2z7FZqx/Q5NHiGvqw08VtLtwhwRT7x8oowj9v5roUg6smbGAOoxYQeRMoE279lJnulE5xd1IYr4QIYG/fKkeZqII0+neRedKPzNPgrlRcqg6aftKPrjMTq0SqYgnTFrKvVZfp0UUfb0xJ8YXYbTOz8ZH6wNqRnZNHy4TM038ZCMxx8zUo7t5I2Had+7MHK/Mp82zZapK0cv2Ub3T+2jMYYDRUIFbeB0iX6+WawzsHu6jJeOe72DwtlNH5pvSH1G8zSa2bR012F6EZJOz7cMoA/7NlCk9WEKyiOnQbY6jtxk20tK9bxPX2S+DRq08Sml+z6jo5tni1S4y6YPox5TDxBlRdHZDx502j+Rxu58Lk/WAp7GdL65jCMfuf6c2C6byJMEEY1bsZMWXXGlsFe7aP8ymcJw0qzZtHDKJto3XqYl1QYec5zpeI5cU1V0eUlXUZflcoXsExV0a00fGjtGJhiZZnmUTtpEkcNpVk4PpZEDelJcHsHYPFaVo/uCy6SMdaE7njIuuPPsc6RK9GKyuVrI4q45vclozEq2l0lrH0fRgukTaHceSSo4eBrTPXNlopVRC7heITq8aIjYmi9YSaN3v6Vkt9t0dONUmXCDyWeY1SlqY8QTtmiHiCMPfkWPA9Lo1XYe18wQakV3vJPp/f6RtEAjm6v20eo7XhT4aCOlpyeT2aieFCzzZ+SJ9uN2EeXE0qGPMvtMhzFbGdESyXLPLvJgPHdpuRGZjuJx2Uqacc6FNi6ZSksOyXUEtIGP6Z1NUkYmT5Pj92ibjD+fOWsKGS+7RspoBzq0Y5lY92HTlJ50eOp8+rBN0k4bRBx5khcd+RRBzudmiAQelOxHe9+GkjvTlZZz1GllF6+nCYc/UbzdRfJPyKFJE/uTB9OReYG318WEJ2/JopX3ZPx592E8dWs2Ldl5hJ4Hp9PLHUNpprnUC2N23KdjlvPJbM0NUdYGrgPsTk4T11g0UcbMu5ybJWRz+fSh1GPKfnaZaNq2ZysFMN4+Ma8r3VyyiLwuzWZX1w4RR65KomXXPSjk2VaK5o0qU2jBJRcKf72H9i+Xsjl1zhwasPYeZYV+oJe29vQyKpmWaBZZ0YL0LAUNMuFjqaKpJ6xFnclwGQs/lcnmcesocjo3ndbOkPQftWI/3T6+j+7eu5e/OHKVsjjK/9YOy9eNRqw6tlUDlRKo4m7PphNe+L1JBTxyDMdPnk5Apjeat2+Dxj1noHvZCDRN4zF9qWjTszM8vOPg7Jicr5jARk0aI4ltUws1YzOnO2jeojn4fDIxpyH02SxNL8YN3Yy7wTsHcA+tCf+3l+D1+wbkHenNULIyfN1C4eESC2WcJ5KKlYefSzC8XCLxR135Xa5k1V+RaG2HBH8vFNcPwsmTdzB/8m5xTBtUCkLtUG82LYpA69a1cfujD+pF+rMjUejUpwtcg9Jh65CFZoU5PQlVymci0+MO3nz+jPDsvF891fm1JbgdFpxUD/YvbqN2q9/B17fyi/4Z5Z1s2Hgw67sPs2oTAXuvcrCLq4VnD9fikk9+8rsWQ7idB0I9A1FKLwwhKYUQbeuGcE8/ZhU3Z6PILHf9xlB++gRlpBtqlQtldLmKlSNXyJ9rgUqpRON0PoJpaPFbI9x4ZY8m2Xy1oky0/LMTvN3D4eoUi99ryqQN5ao0QNeJczGorV6+4oKrNGsJNiGGa3B1+Hy4j4pNfwczXuHoWxG1/D1YB0LR2bg7XEIVsHcHXjgFYPaaM1i//6G6Be1IZbyQFOCBGhWT4BqVhXSbL0gL9kBXow7gqwWEJNZGabvPQLIHUl3f4936efh4Zb/8sTaQCs3Ub0rqNmqO20+s8GsZaR/80qwNQu09EeQehPatGsqo0dIVkKj0wzkrH7z1+7Yy4Y9QrE4zuMTrwc6zNMIdn6PoL03hElMINs5FUD+Rr4KWij+EbMbC2SkZQVHpuHLvMdaetpYN5AF9G3bPUa5oWEOJj/7JKPblE5NNV8aDTDZZh10Dq+AnL2dAEYA2jQth95HT+LRmsfrXPwaXhObVZaLWctV+xaNHT9HyFymbJaow2fxsi8QAT3Tu0Rb8LmKymiC0ignerGkEz/wspvVTHbiEZMLWSYkE30+gKnVYX9OYbGaiWVEZE1+/VVsEOvrBzzUMsclROHv5JRZvvCWOaQPvewWXL4y0HmjZsBSeuUSjkputkM3ufRgPJgC27iVRJ4bHDCegddNyWLL9GHL+shS/zwuNGzYQq5XlFGuO14/uoUXzJuDR6ml6jaH69BEqJpvd+3SFH7uNgKTK8FAmY+0VWxx7Jld804qyP8HTIxourJNZka5IK1UJ3m7hcGOy2aqm1K4Vav2GOBtHxPh6Q18VjJOn7mPezIPimDZw3fhzIJNFZTBat6yFu5/98UsI15Vh6Mz4xSU0G18cFGii4nenQNNGP2Pogj343eus+l2wdtRr8St4dHpkeiN8eXabjd/vQleGJNRGKSGb7uhh3ANuTJG5BpeFdVwCFh16jq2X2djkBb0SCHH0hr97MIpnByEisyjC7D0Q7BGIDq0aCdnMKd4E2R8/ISvUAz7Pn+PC0ul4dGSH/L0WqJQqNEyKYHvJ+K1VA9x87YxGaXw1QSab3f+Ep1cMnBwT8Vtl+eqwctW6MJgyF/p5RUZoLG/+FxHoQdb2buwJ/62Oz2ilpZJNAUHcRFFRQhqfpuSwslyZJjY0iJLVU52AAJnOMTkmjBLS87ZquUXOERQQILZJCXyNN1avLpMyjQJDpe0dHhgg3g5ER0ex6wRQTIr2+ZWwyBnS4iIoLjWblNnplMMmk2nxkRSbwu+B91deR5GeQGHRfEat/FqXFzIzub3Mzg8ME+X4FG7yqViZr5hFlBgZTMlZcvYaECBXOONITuLzZ+0QK5gxhLJ75vZQaqKkCy/LFrPU48HoERwgLHdFatzXvmiDtMhZC8kxFJnA+qzIFKvUZaXEUkS8PKYZD8pJpaBweW1Ol7zn4uz+kqVlouGFuCRpxQcEyJl5qno8ODS05teLZdZkXtDQJSIoQMzI05PlGEeysmzxu/EID6IUNQvysVfk0bzGIldkJFJoFBsjVQ6lZStJmZlEIZFyOTPNeHCrMyD424poSUImtEOTOlLDC/GJGjrJciYbjyg+HgyB3/FgWpKkvzZw640jOiRAvHnKSpP9jWHldPWgacYjRS2bquy0r9fWBo1FzhiMgsL4PSgpJZNJ4j9kU5JawegfLvb4mKblg2G4RcGh4YWEBNn3r7KZoZFNdp/qutSYEApSX1sbhEXOkBDBZDFbRTkZyWL8EiNDKOkfspmRGE3RSUySlEy2vqO/NkjacFnkvKCixDTOQxpdKWVTrvnIrhMox4jzUFJm3oTRjKmGFzS68W+yKcbjm27k0Iy9Nmh4MSU2nOLTctgtpwndmJts5qTFU3gsfz3BxjafdOFpTL/nhfgUToXvZTOYUvgrTQaNXohktNJcWxs0OiCE3TNHyne6Ubb4TTajmF7QSKZm7LVBruzGWkhivJCYwVRAplilLjfZVGUnU3CEZnlRlZSJPJCaqtGFcmzjkqS+/V4249XPTQ2t+Xjfv39fexrTsDBB2K/OCZotB9/n38aqVKmiMw9EXabq02VmNQ5dxpFz3wFdefP/m9OY6pIuuvS05WATS52ljmSTbtSoUUNd+t9Cowd0BV2mGo2JiRH6S1fQJW10Oaa65EUOXUb06FIH6DK0jeO/jRh6/Pix9jjygnzk/z3+reFnBfnIc4euw890qTwL8pHnjoJ85LlD1w/yf2v42f+rD/I8w8/4zvd/zFT/2x9fPITX6wr/1rY5dN2+rlBAl9zxb6bLv7VtjoK+544Cuvzfx7+VLl+d3YqUIEwZMQLDB/eGn+qfr4r0EPh8Dww7/4EsdT9C3xyAYZc2yEzygKGhIbq0a4bnFxeJfZ7OcNHgvhg6f588OQ+QMgFduxviipNM30aqZHRj5Qt2ybA+sxw9u3WBkv1n2LEX1t3yR/Sn4zDs2hYZ+ckNwrBm9CAMmr5JXQI2jh+CAVPWQpkVgO69DPA6OANX106C4YDhUChjYcDuwS41P2kqmNXvdAmG3dsjjd0zR4rbVRj26IBURqepvY0wcuV5ZMd9hqFBN/imZ2P+aENMXHlJnpwnstCziwH2v9GEkmSjV2cD7H4ejYAnu8R4ZIMwqGN3zD76Cf4P96LHnwMZs6hPzwOH545Cn5Gz1CXg+MIx6D18CpvAsfHoYYirzil4e2QBevTsyagP+L44gJV3ZTrJvJAe9BSGPTsjMksOUkboCxj26oLwbBVWjRyIQTO3QJHhjZ69euFTZCY2Te6HYRP3iHPzhgK9O/TEquualK1K9GnfE8svuyPR4bwYD5761aynAcZuuIHkiAC06619bfvvcWPjFBj0GyoTSTDc3TodvYwHsHI2Gw9DHHqbAI87loz+bZHD6nowfrngyh1Y8kZWvA3jhe5wlzlXkZ1oz8o94JKYgwOzRqLP6DlQKaPRpach7nmmsjEZBqP+FuLcvEEYwnhhxkGrr2XTP3tgyp6XyAh8zMbjT8QoVFg8tB+Tzb3ijMMzW8FZ5p3IE+9PLEGPHt2/ptS0PmuBnt07s7ISRkw21970Q8ynE1I2GQ927NQdA9ZfU5+tHYoMX/RgvPAuRCSihDJTyuaroAxcWzcJBgNMGf0z0L2bIU5+TsSeMW2Zrukrzs0PJhoaYPSay+qSlM0RK84hO95ajIdXqgI7ppign9lScfz2xv546qu5U+3webANhn+2+aobA55y2WwtZHNwh+6YdfgD0nzuMPp3REp2NoYP7AWTJcflyXlApYgRsnjTVSZkIWX8V9l8d3QRegrZVMCgUy9sfhCGKwuMhA7OL5ab9seQ2d+ctFZz2ZyxGUq1bL4Pz8KFFWYwGjJOOKF9OD0LZ2zzl5467stpGHZrh3TpT4hExwtfZdOcje0YxhtZ0VZML3RFcGYOZo0wwLSN1+XJeSITPboa4ugHmXiJ68oeTDYPMNn0vLuFjQeXTRX6t+uOBedcsGHuSBgaGaPPlHPq87Vjz/Th6DtuoboEHJzNZXM2k002Hkw273ik4tneOehp2BsKykAvRvPXImV13kjzu894oRPimC7kSA96ImQzWkFYwmRzyNzdUKS7opdBT3yJykbAm+PIZnKrFRqnNv4XERVLk8aNoZiYv4ef8U/v7QauZ/9G0uFP8mN9+/6r2L8xtO+9dELpamJBb3eOpCGDR4q0gYetI+njPhnaoQ3c2e3d7gnCCWGauUzdZn1winCqmj1xMnWbdIo9523p/PHt7OpEluZGZDBwOdtLpG2vtDsBCWe3rBDa/CyQHE9Pk04PWeG09r4vuVycRwcWyjC3SQs2kYnlC4pzPEfuSdwhwZ1W3vITx7Qhi3W6p/EctpdBq+9LBzcj4xns32xac/gKXfdOpmebBtFSRlMOsy13SJmTQcMNZciFNnCHDv+rS0S42eKRfURdyK0VIszEYvwgRm9LIlUYHTp1gpzZjR2f2lGc8/HYPIrO0e7SIZ3dMmjaSTsKfLqZIgRhMmnCYWsKfb2Lzm+YLsZjxtTZ1GvWJcqKeEfvwlW0+PQdmnvBlZ+sFSkZ2TRqoAw/m3ncRmzNhkhaz9txgba9DCa7U1Np12xJl7EL97B7yaKpPfNOv8jpkvRuN3HPjq1jZFhWyscDxN1fdk3qRX0G8nDAdNp07BI9DEmnexYG4py5Q/JOY6hxdhuw9gkluFwhR+kPRMbL71Oy1y26ss+CtUy0aLwpdRm5izGAP51zzKb01BgasuKOPFkLePjZ0rEy9NBs4zWxXWMmw9GmrDlCs846UMCjDXRq1SRRN3HyPPZvDq3sp07XqgXcMSrb/S+yZ0N7erqkSw7r8+ckJV2cb0Djh0rZWrTnMh38FEEf948hVbg9PXhymazy8I/kDjUcnSafpZyYT/TIXzpqdTA7wWTTnsnmDuLuapuFbC5je0m062MM/d6xNx19mbcc8fCzI3MlHcbNl+lgTy+S4TeT5m+kYZueU7zjBbq8a6FwaJw7xpS2DaxPQ00XinO0QTi7RVrRHf9UerhanQ426jNd9Uqi55aDadl4KYvTNpykJdfcyevmckqPD6aLTx/QX64aNyntaDNkC5EimE7ZSbe2tgM3sn8j6CCTTadMopOzetLwQTwtq4oWXPIU58w1yjsElY/p0y1SbiZPnCm2r3dKXTljyizqOfMCZUdZ0aWjliL8b82onnRxSmsaMkiGqmmDcHZL96M9bPBtjphLR7n0QNr6IojsT02j3XPUIZBLttPoXe8YyY5SSGIK7b37lHa/zdv5ko9TF2M+Pim06SkPFiXqbsxT2qbTxmOX6UFwGj1Y04/mjZL3N3HXM1Iw3Tist+RTbeA6wOP8POHgO3/UIFHne2WRkM3F402oy4idrAMBdOzkYfJirHpwQgdxTuzn/RSYR/SsDD9LpnkXncn33mqK4w8/VSrNOG1PgY830enVkrZTpy+i3gtvEDNYmG5kOjXVn2aedBTHtCEtS0FD+8l7nHfOWWxHDJThZ4t2X6IDHyPo82Ez2jJdPjsnrT1Gxr8b0N07d/ObxhQoTOko9McUKHLUU6jvkcmd7lUoVFiuwKLHZlB8xl+YlZM9rmPjgTXouugKbt3ei733QpHF2uCv5fODooWLSOtH3R3+nZKXCfpsZp4FPVKK9ZL5FXkonF4W7wu/dj6+Z+oVQlY2sxnYD8V7Bn19ZLOyipWL8lx7vEqvMHIyWJv8HNaFUqWawvrSXXFMK9gUVY+1JfpSSH4P0lfTrijrbyabRSkVSkZXUYVChQpDv3Bx/Fk1Sd5vHuDfmETrJN+QaMoq9mPi46GnQrESJcCNXqV6xtbRdCheBkurRjv0kM3aIHbPcklkPeSIsgLF2HVEl9l4KDMY/dnuKbOuKOrzER9u5mNGS4weStmfQmxsxVZdLlK0GOMNRn9GlyLqtZj19dk46hVFv/alRahNXijM+sc5QN0kCrEy5w2lknFMtuTLYoz+TGZYnTzp/8QhScF4gfOcuntQMLrwMndsFOOh0mP0zxL0L1RYDyVKVUbS/Zvy5DxQ5CsvSLoUVo9tYUan7CxmQ6jpz6HHeJcdgemgxsiP0azH2hC8wOggy4VZmdGA0bqQmj+KsnvgsskZ3aTnSLy7cwMnz2pftEkDpZouhQrJPqsEbzC6fJVN+iqbUJSAw8cnCN80UZybFzS8IO+Zl9WyyXhDyCYxujDe4dLFnmRYetcX1/Z1g5XGINOGQkwHsL5xOmjKX2VTzUOFCxdV058wsXMPuD27iStnrsiDeUEti4UKqxlG0ECF4t/JZiGFtO6LsDHxf7kPAw/lzyIvyvhEjqaaLmrdKGVTzZeM/lIvqDDmuB1u3ZyGWwH8pDzAaJ6VLfW0GFFRlrryq27k9Bd6gbCiZztEf76PBxfyowMYSdSyyHmbQ1+tK4sVk7KpEPSXd1eY6cZCTDe2LROlvl/tKMLaFK39Qzd+L5uc/jzKVyMPC7c6ona+Pn+zZwTnBaVCPA8YU/6HbPLnioLzv1pPlCxVFy4X8/E2gXVFI4sauhRS82URtWwqGa8UUb8sL8RGpoLRTK2Z7AS+t8hfnV5IsdHfrHH+pwk/S3K7SYP689lIDi268IVSve+y8gQxK9g2lVsORPtXTqSBptxCZftzzGjNqbwXPZDhZ1k0eOAgcmPWxJZF01hZRUNZ2YkZ+/4vj9CQ4XyRD2bFDBhED33TKSPgMQ0aIBct0QZhkTOcWj6Flu1/zKysW+TLTNpzq6bT4t332ZF4GjhoEIWy6ajV6XU0fjazDDN8aBCrs0/UbtVy8PAzZcRb1he5SMPkvQ+Joj+w8khR3jRxBG29Zs9mh340aOAAEYYyx2QgLdiav0UPOEaye/4Qxe5BPRMcxcpvmXWc4HKd0V8uiDF78CA6Zx1F1ufXsWuPEDN2bdCEn93btZhmrD5PioiP9D44mx7tW0pTLU6xI5liPNzZaR4P99KwMSvE+RzH+fQzD4jws2Qnds9yYQqzdazNNFdWHixm6seXTCaLg0/ZXjSj/0CKYR1eMWYATVx0WJyvDRq6TOg/iO55pdPD3XwBHkZ7Vr7llkSKsFeMBtKaWD3OhHbfcyf7v3ZSv359af1NF1H/I2gs8o8XNtKYGWxWn+lLVx0TyObKZho1Zas4NoLR5VMMM+psL7L74VZSuuChq055h0IJK4hZCoMGDRDWw+SlfOGQEFYeSJxTb29fSDPXXWJ7aTSAXceXGYTbJvenEWb8bZh2cOuNY+6QgXT6QzjZnOdvzIgWmgyi42+CmJHsyPo7TFheB+aZ0+oTcqEeZawtecuXaj+ExiL3fnqQho7kb8PiaO/LYAp4dZQGm0rZNGf0f+CTTpkBT4RsqlK9BF2eeqtfa2iBDD+LFedHskvNX8Ct+kRRDmEdfn92PY2bxWSTlGTC6GLH+juSydHQeUf4z7VCE3623nw47bjFrKwnewXtLSeNpC1X7b7KJg86urppDs3brJbNnGD6mDerC9rEOv7F7pnrrSyyuOpEia431LqSyfvggXT2E7u/+C/sOvytQyIZGg8QOiYvyDHNoIHsnr2Y+bl+Iee3HKkrmWXp+Xg/DRstZXMc0wvPQ4lmmZtQ/wmWok4bNOFnhxdOoJVHX1KM3RUKYW2eWMp05YFvssnH49WxlTRh4SFxPlEq3fPM+00FDz/LDn7O6KJ+43HoOSnC37CytDTXjjelXXeYPGZ4MboMFG99ZwwbSEt23RPHtUGjA4YzOtiw2zhiIWnNdeVHZvxH211mbfI3o0TTWd0VeyabOR50112Gj2mDJvzsxpZ5NGfjX5QV/Jq+hCvo7g4mm2susiNSNr2ZMne+vZOGm/EFjCLFeL6LyDukUISfJdqx/pmIsvkm1mYyl82hQjYPctk8/poxVrjQC1w3Pty/hO7c1W6Rf/Va/6fFoinzJVq5d6OusmX9m73WdemZySY4+OWXX9Sl/y10nRFKl17ruqSLrrPCFXit544Cr/Xc8W/2WtdlBIgudcC/1Wtdz9/fn7gC43/81YxmX1Pmf3Xr1tWZgtMlQ+k6zEqXzKrL7ES6DJvj0GV8vS7pwnlelw/y/1aI8wNdZ/rTJZKTk1G2bFl16X8LXWbi0zV0Oaa65EUOXcqSLnWALnUXx3+je7lR/eHDB+0Pcv76XF2XKzRpTHVleeoyuF/Xyk2Xg67LWEldC7Eulacu6aLrBWF0qYB0+WaLK4v/Ex+D/1NE/ovTmOqSNrocU13yIocujQVd6gBdvk3k+G8t/v+jNKY50R549caBPbxzYcycWDx6+kJdYFDG4dGT52L3zfNHCE3lH+wz8ejxU1Hnb2cFO79osZ8fPH/8CGnfTSlePHmEFFZWJAfj8UsrUffh2WNEZDAmifXEk+f2oi4/CHH+BBsvvkq2RJibNT578LWPgSfsutw1JTnMHS8/O4o6d7t3Yps/pDA6PFPvc6QxGsiy56fXcA7ha2QrWN0TUedq/QKf3fLjiSLxhtEhXvrJCLx7+gix3IckO+breNi+fAL/BEb/1OCvY5IfxPo5wMrh25rMcQFOeGvvIfY145GdEIAnbz6KusePHiEqfxEWDFlfeUEi+ysNgp0+4Yt3ONsjsWIR5xxfpzf44pJ/fvnIeCGcx7Go8ZmVQ/gC8Uj+Oh5u71/CLVxU4q2Nk9jmBykRHnjx8Rt/pUV54fkHuUYzH48EPh6ZkXj07JWoi/b6hBy101TeUH6lg4QKjx49Fg4+0T72eO8oQ+qeMvpzx79wrw+wspa8mh/YvXoK3+8YxuH1M3jHcg7/Nh4B9u+ZbEZx4WLXfiKchPKDnKRAPH79QV36T9kM5x2mxK88+IrxalSa2sEsH+C88H1fcpPNV4z+SWpaf/mUfzl1//gKLqEyvJXD8/MbOAf/XTYjPW3x0ZXJporpMTYm+UZWFJPFl+oCQ8432bRjsuknGCbjK/0/vn6MwJh8CxKeMTp8x+p/l83XUjatnj5GVBZjy2g3PH2ef14PdPgAW59voZPBQlfyVcy/jUdisCte27iKuhyme8OT8zumSf/QR990pdsHJpthPIwt52/yYOWgCSnNG68ZLyR+15WvupLL5lMpmzbPHyMoiaBKYrR6lr+cAhxR3nb44OynLgExvkxXOkpdqZHNjFhfPH0n2+S6kfNq/vDtOSnxD9n0ZbLJ9AKnP2d1L/vX4oGtFRqntqjYJBq3bA+lu18l+6B/OLspibr9zp3LvOmqt3R86fk7d1oIoIu3r5IDq1rWZTzNN+QZjFS0/e4nWnzNk+6sHCjO1Qbu7OZ1ZTnxqIBxZjw7Dmv15iriqwWbsXLnLkuIIp6T1fs79EVBNHtALwoLTqa0F2soryAI4eymSqCpx2zo5bZRMsRClUgT9n0gq73mdNdShnRMWnmUeo09SjFv95BfShxdWycdEfJCZg7RsLY8e1UC7fskHchGduAOXil09MUX2vw2ks7NNqI9ZjLUZM7RtxTLTjs/Y4QIr9MGEWb1YS+jMNGEIcNEXZrNYTYCRJOHDSeDP8yJlO50/9Nbuh1NtHZYJwr0j2D350JnPKTDxo8gnd1yaNDSW+RxeQnFi84oqN+8q+R7cyW9O7dOOASZTVlBnXutJvK/Q9YRktq92s4SW21ITsuk+UYym9UKdRjf0n7S8W3DVSuaccqOnm0eRVdXSieVCWvPUxLr8q4p3UVZGzhdVD5X6ROj/bwB8nxVwC16m0m0cLABjWzPaRVHZ9/Y0F7bRDo6qSvF+TnTQhMZhqYNGme3bsMPUMLHg+Sr9o3pPGQXpdqdoM9PjhN3zZxgOp56tJ1KlG5PD0Mz6M31LXmGtXDExScyXpC8NePAK7E9MkWGWc3bf5eGrrhHrhcW0MujFoJXx01fRzExKrq3Sh02pQXCMSr6LV0PI9poIkMRKeYDXQxQ0NbR3WhRbzke2+58ooVX3Vmbgykmgsed5dCsQ+/FsR+BO9RwtOtqwQT2IX1U+6+177iYKPIFvftwl2xYh+cM7kND2vD7CafTLlIe/hggHWG1ISIyiu6uluGK4y1Oiu3jTTJEZ9KKI9RzzBGKe7eXPt7bR3wFbbPh5pTsdY3mjco7LE84u6V50I6PsXRyWjdZme5Nlq8j6Pyc3rTXXDqmLjn+hEZZPqcvx6ZTdIrk9cXXvcRWGzhl/mw1iTGPC90JlHTq+ju7F5UXk813dIt1eN3wbjSjB6d/Fm1+IcNUe/eXDrLawMfU6fRCETY7brJ0anO/tFSEpJpNtqA/e65kAnGXPlpdIxd26ekDjJluTKGEh0tEmKo2CGc3ZQzNveBMj9YPk/pIGUvTT9jS862j6Npq6Ug7dcNZ6j3lLIU+sRQZB6cuW0F73uUdfsbXJ+/fmvN6FB21k3I15A8um/F05s0X2mMTT8em9qTNI6Q8zD/jQM92jiGzcZIPtIHrgJiXW0UIqrmJdGxNtNpNfMX2CabjmGyyvmc40tNPL+kJI8SKQX9SRAh7FjgeogAes6YF0tktk0zXPiLH07MpRQxpFg1efofcLi2iV8dWCNk0m72RuvTdRNnul8khQerbzotuia028MyQ07pzXlDQuocy7nOOeG4Sbb39kRZccaP7a4fShUUyJG3y5uuUwgb8QR5rrX+1yEmlQIvyEdh07iNKFv67Rc7d6zObNmF7VRAaLrMwpTduxP6tjLCK/fBu1w6E6bkgqhLPmKMHfzdnNK1XEbVq5+/VTVBoCPjLhhKFZJBNUHCwyANdulg8irVuCSpeHU42dqhbCKhVJRM1Crlj92cVs33zgcwkNGpYHdV/riJn+5kpaNikBqrWqgqvGLnQiiItFD/90QxFK9ZESmZFlC+Svxknj9CIr8WdLkohJFTOamOrc+eU4vBycEDzGqVQp145BKlDOWKiw1GpJHCvWKe/vwr5AcL8/VCdbauUlQswhPv7grderWIGFL82Z3tVmYVvh6ZlgLq19FC7bjVsmb4A45vk59VQDn5pWR9lq1dHhkg5loNavzVA6Z9qwNUnANyzoHihWJT+oyUUpWoiNrU8UjzvYcaFzfxkreCfY8LUToYR4fJNSGhp+Top2MsVjRtUQ41fKsM3UVpI6ckR8LI6h4gK3WRoTR6IC/JDvcLAzz/JOXAiKzcsBtSpxWyAujwfcGl42Nmj+U/FULdOSVSs9ysUmli1fKBy62YoXKEWEtTrXlRs1QJ65WrBycEF/CVt5XKpoN9+BQpVQ2iYCnUq5PNboJ4egmWgD+JjJV0C1aEn8eE+qPNrXZRj4+EeECKCjQqpopDkdRMfVG3YnD1vZIUHoWk5Qt2fZX+yI0PQrAJQv05xRFWU2cUCuGzWrYSatSugUrUaeLZ/AtZO/FMcywvFW/0KVcmaiI6RfS7MylS8BpwZD3LZ/KW6EqmN+Ku/CkymU3F4zw70asHolAc4RQKSeP5D1ud0aQ0GJsi4Mo1sFq5YCy5O7kzjAJXKJ2DzzZ/QukJ+qMIQF4Hm1UugTh315574KDSrqZZNEV/ELLAgL9Rv/gsq16yGUkVKYOeOrfi9Ui5vJv8BfkZO82aM6asiTP32J6tZU/ZvFbhY2wrZrPdLEcT+xD8dFGZ6IgEXj+1G8ybtxbl5ITA8TOTPLgL5tiooJBT8o1iJwlw2f4OSjYejtT1+Zh2pXimN8acT9tsX+5sF/0OkxaNJ/SpMFivJkK/0JDRuWE3oSt8EOR4ZicGo3qoxSlT+GReWTsCRrfOZdZg3XbjKS6rDZbEcQsJ4zjogQTiolZKyWa046tUti1C1022Uzz2k9z4IZjWKcl4ICQhg2o9xWin5PAplupJTuAqXzZZcNn9ifGmLxoxYtWuqUK1ECLY+ikaOXj70AGWhbos6qFCjOkQiUFU2k816KFetOtwCgoVsFlFFoxzTjVSmFpJSS2PHjl0Y0jjvz7hcN0ZU4lysz4xoyevh5aWPWIC7C5rUq8yem5Xgmy4DcZMTI+D08gzYfEKUf4Sv38gLFS2MBRPnol7VQui3fhdqq29YfiOvjOuLRyCmUBmM230CfVe/wMKM04jQK40RO3bj6r6TiCvbA31zLsI6Th89Fm7CTvNVyMwujGs3t4l2fgT+jbxi0UBsOG+PQjW7wffACFx7eglLjnyA3k9dUOPlOqSXKIsFx3djzvIrSNOvj8YZL1E0MxTjjlyHtq/rmm/kE0fMRraiCHYv+gVRLeZj36SZyKYi2LXpT5x8EoGybYYgZM8SKIoVx7YzGzFzgCF+n7gXM0ZqXzkqKysH73ZOhXt2CQxafxgGE47iRDM7OKcXw8C1O7F6/CakZRbB1vFF8cQ7Ay1Ml2Bws1+xZfNCTJk1F8W0PM35d6Cfq2Vg3ranyCzZChWeT8T2p88wc+19ZBZvCYOwg4gpXAbj9x7E3FnHkJJTAV3SdkPRcQbqtx8Ek7Y//ram+UY+x8QcCv0i2LN7AB6l98Y7i0lQFC6GrUcmwvKULQr/0hOl76xCVonSWL5jDlqZX8a0/u0wd9pYdUu5IyUlDZ7X1+Ijm5d1mbUFA0esxP1RhfAuXIUO09fg6BQLNh6FsXNVS1x8G4sqf5rC9iS7hyA3nHlyV+skR34fK4pJS68hhWqhZ9R6TD//ChMWXUKKqhqmVXgE95wSGLZxL5ZN2IbUzKLYP78VRoybAovLnzCozY/povlGvsLEhPFCCWw+txQ7rH5C+uHpUBQvhbUX1mDpxkfILv0H2nnuQmKRMphw8JBYBQpNTLBh/iR1S7kjPj4BMZ9P4IlnBhoOnY+546bh+YYOuOeYip8HzMDLZYvFeOzYb4odl91RopERQm8fh16sJ3bfewxt3hjye2pZjJ3J6JhVBtOr30SfTXcxdtp+NjktjVWd/fExVg/dmWzuZrKZkVMYC41jcSn6NzT+tSNmD2irbuk/wSb+4jvwjjGDBC8sObkH0y/E47dnS7/J5rIrSEUdjC10FX5MWY/asB4ndl3He9tkPL6+Wt1S7oiMjIIq/CkuvItFhQ7DcWLuaDw7OwdHnoWj7B+DEbaX0YWNx0Y2Hit2vISiQlvsn9ERJya1weRTduqpUe6Q38grYKz5JqRmFMU6wwA0mXwck8evQRorb5tQDI/ZeDQevgB3FixBDtMLy5d1wKOPUchpPBCLjRurW8odXL+emzWU8UJpTNh3AoM2f8LkyAOIY7py/B4um0fZeJTD0t8c8SWpMPrMW4nz2y/CwT4IDx9qX/mSj2lZ8sS2q24oWs8AdtuG49bD41h1hsnmzz1Q9u5qZJVk43FqB+auvI70Ik1RJ+4RimUGY/KJW8II+BE038jNR85HJuOFXTMqIPPPFbA0n4ssJpu71rTChdcxqNh5JDy3LEJOkeLY+9dZZvCFYtvrEljeS3sSab5Wx3NLc/gqSsHE8hh6zTiPfTVewZPJ5tANe2AxYasYD0vTbLwIyEbzkRYwqFkawwcPx7W72uOxuQ6oWSkZi/a+gqJcG+jfMsOBF48w1/Ixskq1Rgfv3UgsWgaTDhzA7LlnkaqshM4VnaHKiMQAy7NorEXxar6RzzSZxB76RbB3Sw+8LzIU9xdOQY5+Uexgz6ftl1xRrIER9C4xPVayFJYcmo3TJ23gmNYUZ1YYqVvKHWlpGXA+vww2CYXRa9EO9BmxETcHpOAT05Xd5m3EnonyublzSX1c/5yIGt3H4MPRozDq1x5NmjTJn7NbYfYgK8qmG+np377fFDi7/RgFzm65o8DZLXcUOLvljgJnt9xR4OyWO3SpA/6tzm56np6exBUY/+PhVP/c59vmzZvrLJRAlyFivP+6VMw8NI9PdHQBXdJF12FWugzL0yVddDmeHLpUbrqki64f5LqcEOs6nEiXtNHlmOqSFzn+rbpRl7qL479t38nJKf8WeW4osMh/jAKLPHcUWOS5o8Aizx0FFnnuKLDIc0eBRf4Nmgf536ZMhYoUR+lSupnpFKAABShAAQpQgP89Ci1atGid2ClWHGYLl6Ns6AtUatkLRdVL1/PZZomSZbDKsAeqlQ9DQLWuqFUcOLN4JiwufcDYQc1gtt0KR1evQq2wc9Cv3QllyhXHgEmHYHVqA/qPGiPa+RH4qk6qsEe47aGHFXsfYLRxKyT73sBVZxUsdt3H643LUJVsoWzaEDuu+2G9xW6k+flCFXwD8c0M8ZOWN8RyKdKi6DNyE5yubYORKe+LCsYm6+BxZyd+LhsF14Ti2HTLA6cXrQD8bqBC22YI8InBxpeR6Per9pm8UqmHw2P7oFTlLNjo/YZG5fVxZHwflKisgG2Rn7F0zTXc270aVeKtkFK0JE47pcPxgxPOLZ2OvuPGa3XS4cvLllE5Yu/LJKxYexLmJl1ByR+x40k8Vqw5AZ+ja/FTuWBE/twYq49YY+8KVs5MRrT7NRRr3AultLy90ViefXrPQuzH42jdf5TwxOxrMBVJtqdRo25hPPZQYdWh53i0eikqZFiBav8Mn8BYjJ56CRNGdpQN/QDZ2UrcXTkGVL4IbodXQZuaJXF7xWgoyxbD3ehSWLXoIOyvbEWtYgHwSy+BbQ/9EWFlhzOHZqLvUHN1K7mD06V8qTAsuxyAjcu3YsLYvoDCEwvP+cCSldMe7EXJyhlwK1MXSzfew9UtK1G7tB5iA94islxrVCv949d9/HUg/+Qw5M/hKBxyG9W6DUMJNkjDOg5FiagHKNusBk6/YfRffwHOe1egZkkfRDdsCQ/PQJjvfQzzXr+rW8odGRmZsDmxCKlFSuOAdSZ6NqmMj8fmI6FQaRz8koyd8zch8t0RZoXl4E2gPtacfA+vq0dwxLMYTDrVk438AGJ1tFIpmLjnMw6uXInx5ibshiIwfpsVjq1ZjRJOf0FVvjCep1TA8mUn8P40l82x6NLrTzQ2mIRf8lhYjeuBce2NUFXxGapW/cBYHRPaG6C6nh0UTDa3X/PDOotdiLu+DeUqJcG1VHvE31kK8/MBGGf0h7qV3JGamoaQl3vglVYGG256YmD7uvB5sg0uCaWw8aY7zi5eAb2Am6jUtBKufE7F8q3XEWbnhMRPu1Cm8zCU0SJI3AIqXUqFoUuv4+b2FTAdP5qZMSkYvOAyk801qJrwHilFSuKUWw42z9+GwKf70GXwaAwd1htoNhIttCkYAT0s6t4dNcsEIPTnHqheDFjWszuqlw9FBJfNQ5+xb+VaFPp8FvrMALZKKQcHO0+sHjMLo6aMUreRO/iYZvrdxJOAwkwWX2CEQUvEu13EXS99rDz4DI/XLkWlrA8o1Lwe9t4NweoV+1E8MBCB73egfhcTrU6j8vU00wHjd8HmgiX6jOC6UQHjUVvgcHUbfi4RCJ+0ktj6KADHFq5GptslVG3TBEF+cdhmFYfezWQUxI/AdeNuUwOUq5wKx+LtUL8MsHe4EUoz2XQtXRdLNt7B1a2rUCn8OdJLlsAlP8D/vQPWb12GEcO0pxzmOqBkpjWOvs+AxaYLMBvcCYq419j/OgUW68/BZf9K1Czlh7i6jbHupCN2Ll+Piq67UbxxD5QrX16r3pVvEhhd+i1C6KuD6DBoNKMjoY/xXERbHUXNn5V47a+H1SetmE5birJJL1Ck9W/w8QzHwpteMGmrfenYnBwVri00ZbxQCI/jf8HvPxXDVVZGhSJ4mlwBFkuO4+PZTagFD4Rml8SuV+EIe2eDUuUKoXLlyqgkIsP+Ds7jX8daT4+gKFQRLTu0wavgv4e26xfWw5vqvdFi0Dx8cIoXdRN2HkbpooWgdH+DhTOMMfXPGLQatR5vru6HrZ87TGaPwYwhNdXTAe348og9wLu2QK2M16Js/+AexndvgYZkheCOZmg/fDbuHTmLRaPbYuDPNpi9ehaKZ6WgTn7egqaHwHD6BEwxbYZM3pn0cHSfOgETR7TCnUfW6NamFVSBr1DGZCb6jxmJlJwm2LB2DuYZ8hAS7dBn939H0Qwtupvj7Rd/UXcrvQFadBmH55duYOIsE8waWBq3nZPRonVPODPlM9vMEMoyFbUykwZej25hVv/f0Kn0e1H2fXwTcwb9hh5VvuBznf5oMXAeHpy4hEVTe2FimyAYD6iDJaedUTlfy6hnoLHZNIwcZYgYEauSiTpjp2P46L64e+keRnRpgZqZ7xDbYzK6jJwB95Tf0K5FY9Tq2Er8Whv02SThZkhJtGg3GNZfXETdjYBCaNG2P2we3kOfGeaYatoYd164oGPrtoj3/oiKeh/gW2akODcvRL+9h8Xj2mNoPbnwRfz7B1hi3hGjWvjiUeHf0aLHJDw+dw3TZw3CTCMVOvRsikU7b6FJ1fx9myo8eDr6sIecv3p9GmX/6TAaZY67jNYz+rZEh3Kf4dDUBC2GzMcnl7I4sNYCC4blIze2PuMXh1jGC93g62wjqu7ZhKBlq84Itn6CZmw8Ro/uiTtXn2FQx19RJvYFVh09gCLaNPJ3yHR5iUXTDDG5vQz3yXZ7iwUzemN6txTcia6AFu2Hwur2HQybORbTh9aG9Zm9eHBxHYrk8w1o6J8T0Gn4TDj6yhAhv3bj0c50Du4fPodFY9piaEN3vCjzJ1oYToe1nS2+tLZAuXz4YvBJwtNX9uj8R2tkBMpFXl68sEb3tq1AQa9QathM9Bs9CndP/oXJhr/iV70XTGFPYbKchnxEiLGO22HqrCGY1Uc9/uFOmMBkc/agMrjtlMTGowe83j1G20lTMJ5NUu3vnceJywdQtFje/MLfqn+sMxAtBs/DJ1cZTvmuZh+1bF5k42GAKR1jcC+5Jlp0GoEX1rEYY9wehWtrn5hp8OnREwzr9CsqJ78RZeuHjzCSyWYtJpsx3Sah8/AZuHvkHOabtoZxtY8Y0rcUVr8ohHxxerI/Bs0ch6lD68rQ3JRgIZtTTJvi9nNndGrdBmleL1CFyf+Q0UORrd8M69bOwqwef3+9mxv0i+rjfqE/0KLXVLy1CxJ1d1UtmGxOxOPzXDYHY05fNtH3ymH0N4KdtQeiXS6hfHMzcW5ecH14G9OMf0XrIpIung9vYma/luhU3hoOjYcx2ZyH+8cuYMnkrhjX0gedJm3Fi3NscpiRn/CzFPw2YSrGjeqKBB7hqEpD0/FcNg1w9+oTDGbjUSnxHdJ6T0OPkVMRGFMHW9YugMWgNvL3WsB1443oymjRwQQfbdxF3Y2w0kxXDsF7JptDZjHZHFYbt9/5oE3rDmLxsuKZb6Ei7WF5X1WEIjML1/euYgPngS6//P27r4q1Ucv9MxBnz5R5BVywkive6DHFVKj+r7ANJVi5VEBwZimMH9cbSYWrwMUpHB+tk/L1wGrSsoWIkkwu1Ap3L55Ayza/g6/7FatojqKfXkMZ/AWGQ4zgnMIe8kH14HxnHxIM9iBfqzOXrAovez/Y2kRBEWmHuKIV4WPrAwfrMHRsIr8/lajeBklWHxDh6sQjwHHz5kvMmrpfHNMGlYLQOMIDyPJDhw51cfyRE5rF+LBpVyC6D+kFe69EvP2Yjd9L8kHIRKOWv2Pd5KE4evOqbCAP1P2jDXxyAJ/EZnh77Tjqtm8PT8ZYHlENUNWRPdzj7GA42Ai2TG9buVbB25Cq+HBvOa765yeKtBjCPzrCx8EbpcmfXaMQoj7Ywc/BE127tAKPsE/Rbwm9D2+Q4W+LZrWzMWLmRlxa1l3+XAt4itKWObFsLw6t2zXD4Rtv8buKx6Um4o+e3eDhEAgb62i0qytn9ZV/boHa/TZhZgV2LVGjHVV/awMnpjNt/WvD6eEZVPy1HRwSmNLz+An1A9nEIdMLvYYYws43HW9sC8E2UA8vXx/Hgbch6ha0I/39B8S4O+DnSnH4HJKBrA9WiPO0h8HArvBjQ+mX0AgVbd8CUV/Qqm4sbty8h/3mC9W/1gJm8bcS5mMOGrb4Dccv38MflfisS4U6v3dC6GcneNr5okuHpuARyYqS0sLXV6c7zAvFG/wG2wg9vHOugACrqyharyVsQwivbYujWSqXqBh06NMTrs5h+GyTDGefGKxadRD7jtyWDeSBop/eIDvoC5r/koNHbvEoZfMGyhCbr7Jp61sLv3jZMhPBDRWZRPudtoTjy6vyIaEFfH79W2359qtcrT9w/vxl/NGglqgvUY3L5ntEujmiZ79OCGSV4Zkt8erQUjRadldrSN5XVGsAe59UvLVmk0Dnx1BVbQAHz0S8+5SFVsxaZwKMxu3+RICNG1xsg+HuFIwtizbi9OEz8vdawPtYzfkDI60d2jYpjSufQlDD9ZOQTaPBvYVsvnUsi8ZxgWyYw9G+YyPMGD0EN6/tkQ3kgWbNm4JLTmbx1rh14RR+b/UruGQl6/8K/Q+vkRn4hV3HEG5M5F0imuJdens4HDbC5/yogLI14OYYAmubeGQEf0ZSqSrwsA/AF+sotK9XRZxSoU47NlG2RoizK/RzvJlufI3Zc46JY9rAdWODYGcmTB7o+MfPOPnMDY3C2YMr0wc9hxgw2UzD688qtCzEO5qGls1rY8ii02jscDRfxl+D1q3hz4YuOO1XvPjrOBp2aAdfxmi+cY1QwU7KptGQ3rCLYXrBpxbCC1XH2NHdEJecjwe5XkkE27jAzc6PPUS9EJhWFGHWjvC090GXjs3Al5fIKtkSSqs3SPaxRY3SvowuTzFn9Ab5ey3gurFFahhjnCi07dAYR259QMss/vSLRQfjHnB1CsWnzwloU0M+3WrVbYoWJtugr16L5Ifgzm7yL4J8fbwoIOTbqm78T6zspl7xKjFZLnWVrVBRRkoypaeniRV8MlOSxApH2RlplJQik+vnZKSKFeHyAl/ZjSM5ia/lxn6nvlaKusxTFyalyuV40pJlXUZmJiUlJlJ6HhfQpDFVZKVRJuunSqkgvkiVMiudlcWSPZSkuY4qm1IzeDI9dp+s7fyApzHlSEySy3pl5/A1f74rp6eI9HwciUlyraWMjHTRvrz6j6FJ1Zeq7p8iR9JFU+bQjEeGmv6kYHRJznuJsTR1GlMVO1/QUKUkJW+Al7MkTTXjwVcgSk7LYptsSk9NZvehfdU4DpHGlEFz7je6yHo+HurLMPpLumSmMX7SVGqBhi4aXtDQJV1d5tDQP4u1Ka6szM5XvzV8/pUXGLMoBGFyKCX9n/RXfeV1zov5gSZ1pIYXsnPU/KYuq3LU48Gg4ctUzuepKaRm1x9CrOzGoOEFpUK2nZma9HUVQQ0NcjK/k0029uqF234IvnqUhJKSU/k6YyrKEXT5T9nkSEyW/MWRo5Bjrw0yjek3XsjOln3PTTY1eiE9I1PIUVaO9s6Lld0YstW8oFLmCPrkJpuq7AzK+Noes4G0Ny2goY1GFnMUkrD/IZsMkv4qymR6Mj86RjOm/9SN/yGbDBr6q7K5DlYvSagFGl5UZEpZ1OhGIZvqIdOMB1OYlMYVKEN+dWNWluyXhheyNXT5p2wyaPRCGqOV5traoNEBGl7IyUU3amRToxcy01O/8qo2yJXdGD1yGC9kM4KodeP3svl3+str55cuqTyNKcN/6kZZVjDZ/KduzGB6934eK7vpqZlFeL/l9sdfe3GvT11587JOoHp1bUsX/PfQZVYlDl16ZuoyhaEuwzc4/lvPzPxAl3TRtdc6E3adRVHo0vNbowd0hZiYGFSpIi3A/zViY2PFt0VdQZe00eWY6pIXOf6tulGXuovjv40YevbsmfY48tzykX+/z51/+IDrKu5YlyEW3CmiIB/5f6IgH3nu0HV8fUE+8tyhyxCxgnzkuaMgH3nu0HVo7n9rROUZfsZ3+B/32P3+jys1/scHhJd1BX5tXUGXbXP8W+miy35z/FvHtIAuuUOXbXMU9D13/JvpUqAbc4eu2lc7u+nB/8tLbLloC/3sJJiOHYNrLtLzVUIPrtfWom+XlkhR98P7yunZlgAA//RJREFU0wu0mbCd9SwFRn36YtT6B0hwvoy+hn8iJEuJKb17o8+kjfLkPKDMjkCXXn1xxIqnb2NNKqLRtWdfHHgTiRe7Z8CoS1tks/+6deiNeWec8XzfAhh2aJG/xAAM8wf2Qe+xS9UlYMnQfjAatQDZKW7o1dsYdzyTcHzeCBgY9UNWTiT69O2LN7H5cbvSQ8TbQ+jbsy3isiVzRX88hr692iFOqcKobgboP/sAUkOeoa9xDzglZmD2cCOMmH9YnJs3UtC1Sx9suCO9PrlTSNfOfbD6egBc/lqFvp1bsholjNr2xLitT2F/xRJ9uv2BeGX+GH2L+WAYDhqvLgE7Jw+FwYBRUOREoCsbj2MfonF/8yQYdOuErMw4GDG6rLwqvfO1Qw8JrlfR16gz/FOlq1Oi5y307d0FvukKzB3AxmOcBbIS7WHI+ORZQDKWju/HeGCQODdvZKF7eyPMPmGnLmejR1tDTDtkjfA3+9l4tEEiqTCscy8MWngKYW/Oond3Q6Tx9K/5wOlFo9DLsLdIr8pxYfkY9OrVCwpO/659sOleKL6cWYK+f/6GdEbqUOvLMN0v00nmhdTQl4wXesEmUvJXWvhb9DE2wEdW3jR+EAwHm0ORFYyuhn1x3jYO+2YMRs9eM8W5eUOJ3owXRm968LXcr31PjFh7CwkuV9h4/IngTCWmGTPZnLgBMfa30bdPT3yKyF9KzUfbp8Kga4evCVxe7Jn5nWwaYe4pRwQ+2YG+3VsjmbLQr19frL4lvfPzQmaiEwwYL9xnssiRleyKnkw2b3sk4eQCLpt9oaAkdO3eFzuehsPtxU30Wp4/p1Gm+jG8Sy8MnHfka3k0l81Z+5EW+pyNR0/Yx2dh9cgBMDSdgbQoe/TtawSP5Lzc9CTsL1gwXmCyqNaNLn+t/iqbfDzGbn6MOLtzTDd2RHgGM5QSfPCbufYcFBooMkPQ1aAvTvHFuBmU2eFCNo8y2XywdQobj47IYSPStVNvLLnoyc4g9MgjNOx7zOzbG8bm39bCn8dlc+xyZCU5CNl85JeCg7NMYNBnCNKTfBhduF6Qyaa0Qw/Bz3ejb48/kKCWu/A3B4SuTGCyaSpk8wRSAh4wvdAdroz+yIpD4/7543XivNCtD7Y80qSnZrqSyeaGuyGwPbtMyGYGk9hebXph4m4ZDTX0D3XirHxg/ZiBMBw2WV0CLMczXTnYDDlq2Tz7JQ431pmjV4+uQk/MHd8Xk5efkifngTjHi4wXOiE0XWqYeNe/hGwGqWXTeMI6ZMZ/Rm9jQ7wJTcWy0cZ5TwA0Tm1pylhasPYWnZ1jRhExiTS73WiKiZTObvxzfNshG9m/UXTgg3RM4Bg2eZV6j6hv59k0YrBMPbhg53k69iWaPh2QKea0gTu7vdklU9dNNZOp2z7ul+3MmjiJuk87Q8oEezp9eLNIo7dpzJ/iGHlfIVvpT/FDCGe3zGDa+iKInM7OIOHqkBlGGx75k9vlBbR3gezfxHnrafjW1xTvdIHcEolCQ97Ttqcy3aA2cF+IHn3nsr1MWnFHOu0Z9ONpPrNpxYELdNMnhV5sHkyLx8vrjLO8RSkJUWRiLFMEagN36PC9slCkE108yljUBd1YRtwlwsJsIHUdsYVIFU77jh0hN0aHk9M0qStf0/1w6ejxI0hntwyaccaBgp5tpXBJGJp07AuFvdlNp9fJ/k2fMpMM5v1F2ZHv6SnPEcjQ2dhS7mgBT9U3crAc02lHP4vtuKHjxHb21rO0800oOZyeTttnyVSOoxfsFNv7qyaIlI3awOmS8GYHcfeoreM6ibrk93uJe3rsntyLjIcsZHsZtO7QOXoSmkH3VxqyspLeX1xJPilqL5IfQOPsNmjDc0p0vUoOsaJIfVc9ohTvO3Rh1xLBQ4vMTKjr2D3sB4F0yTWHJh+5Q+O2P5Ena0FcQhItHivTlo5d/5fYrjQzFdtJKw/QnPNOFPh4Ex1fMUHUTZg0hxSZCTTPKH9pTLNcL5MTY5gzMyRdsj2uk02yki4vNKBxJpNE3Xwmm0eso+jzwbGiTEyqLK46q/dzB1MiYvvn9AuUE2NND3wlHTtOPM1k04HJ5haRXnTLRCMyGGrB9pLJ8lkcRYYF0ZA5p8W52hAZGUWH5shUvWPmbRbbk4tkesuJ89aR6ZZXlOB8ic5vnysc1OaMkSlxhy6VKU+1QTi7hb+l+4Fp9HitlCOK/EjXvZPp5ZYhtEQtm5PXHqNlNzzI+9YKkbrS3/UaXXOWDkh5oY3JdsZiIXTii3TsajuUy0gk7WWy6coY5tTsnmQ6dBqrU9Gia/40YvkOGj5puThXG/iYPraU/Zs0YbrYvtzB00kz2Zw8g3rNvUw5UR/o7MH1IqXzmtHdyPmSBT3eLHlMG4SzW6ov7f8QQV+OTpCOZ2kBtONVCDmcmUE7ZvM01YwHF22hsXvfU7T1cfJV+9H2m3FR7mgBH6fO/Raxf1Np/WPpcNitL09pm0FrD52nxyHp9HBdf5ozWuqFSftek9nCFTRhlCxrA9cBrmdnC10xf7RMle19aT5rmenK8cOo65jdrANBdOjofuKsemhiR4p4vpOsTspztEE4u6mSacEVV/K7v5Zi+Y0oU2nWWUcKerqZTqyUsjll+gIyXnqLMoKf04tPD2nwuL40/7ytOKYN6VkKGjxAyuLsM45iazpYPvfm7ThHhz5Hks0Rc9o0Ta0blx2m9OQYun//bv7SmGZnZkG/kD5KlsqCXqEiyK7eCJrMj9y+00sUATEoUeJbwIeeei3dJ/un4OjzA9BPl/HnZcqVR0pGDrKz8mcClSpeQsxq9PSkc0Sp4iXZLJOBiiAnIQX6bMZfvkIFEZqkyOHXzMS4i+n4Iz++FOxeUlm/crKz5euHwoWRmprFylkoU1g2ULhISWTw+1OwcwoBNWv9iaeHLotj2sDf8BRK49YMoWRJ+d2jiChDLDyQkq1ilmwOSqgt5OLFSqB0+aroWSUiX+k6S5Ysxe4cUCnld9sSrMytIaVCH8T7q6dA+YoVkMoay8qSLQ7f8An9q+fn+7c+0pLTocrJgvwsrMdm3LycjXLsOmLM2XhkxydDn7LBP6kfWDwELx6v4CdrBeMvFBP5/1ifS8jvTcXU6QlLlSmLlDRG/6xslGZjw1G0SAmkeT9GhPF6kbIxLxRn/eNvY3KypS9HUXU5O4tQiN0ToxjKMX5JySFWx/uhjz/HTMZNG83sXTsyOW2VWdC4P2QyHtRTZaF8uXKS/mw8lDzHKaP/s/UjoG/3AJ9u5B2SwxmmhHrgOS9wlCR5D8VLlkF6SgaUbDzKqmmmr18MhYqVx/RRjSDfVWlHIfY7zgucDqLM5ChVqcd4UImiGWrZLCtlM0ctmyNGL8bm4XmnGuXIiU9BIcaRxYrJPisSGG9w2WQ8yGWTdR36SVxPqFCyRFH8VOMX6L++Ic7VBt7bkmpeKFJYTZdC/5RNRv8y5YReIJU8N8+QHA2KFUeykEW1PVa0GFKylGrZlFUlS5VBWmqmoL+K3V7d5qa4cemZPKgFgtKJkheKl1AzjFpXlq9YUT0eSqYXOOfoIeLDHhRO8IaN1eN8vVEsqeYTzgscvMxZSMom041MNitUKM80IqMVu5kZJz2w96Y1Tr7wEedrBWPwFLVuFCPKdGNK+j9ksyinfxqI0Z+vN7Bs4kA8OKx9kS8OoRsZP0tekPdQmNGXU0zIZjYJ+hdXSIHICrmLlMRYWFl/gjpLrlaUZLwudKNKfof/XlcqGV2glyPoz1Nd88fKqJUPsOvcU+y+qnmLpwV6TDeqZZE9Ejnxv5a/l80sdh09VTYKpyRh6/mHoFuLxDFt4HQpmillkd8DRzFGBw4um6niuZmNUnqSt4sWKY4SZWTaU62QFnkEnV09kUYMH0724SlkampKrgERfws/Sw98QePHL2E6WkFb7rrR9VULaIK5Ob354kDmEybSeLPJ7JAvO4dtGc6tnUd7btiJfW3gFjm3mCaMH0+BbPZzbOtqUT+JlX3ZbDbc5i+aMF3O0hewuvds6r9+yTR2bTM6+V671awJP7u+bSltPW9FyV7PKCiZ6PYuC7I8/YYdSWH9HU/c8LK/tY/mrTlDlBUs6rzymroxiPCzBHt2PrfCmXV19jUzRpxYeYYoH1o8nY499RSWM2+Tz3pXTx1PG449E8e1QRNiMZP9zon1+cbelaI8i5Xt2W2l+T9jbS4Tdasnjqe7Hil01HKeoIvlfQ9R/yNIi5zo9WlLWrH7Dimi7ck2PIeszm2hZdtvsCOKr+MRaHWOJs1hFnPwG5rAx3nGCvFbbRDhZ1mcF+TMc9kB1mZOACtPFKFQV7csoe2XPrC9REEXPtEfP96czNh+KLMgtUFDl0Xs3LehOeweNojyElZ+GcgGLd6WtTVb1O2eN4XOvAmgwHfnRV/45FobNBa5072DNHsls/YyA+mRRxK5PTpCM5YdFcems+u4sEl7oucDGm8ux4Tj5DPtNOeQIT+R4p75lVZuP87+jRFlPiIvTmyklfvus71sURfGLMNjS8fT9IUHWJ12aEKV1k0aT7ec48j59h5R3jTVjK7ZMaHJ9GFtStk8v26+kM1Pf22miRMm0MQ990T9j6CxyEM+XaSJM7exvQQ6+ymcIr78RebT5RsaLptWYTmkiPrIrjNf1HEZvvxZ9ksbZPhZsrhnLrGWm3ewf9NFOYbtOdzeT3NXS8t+KqvzZMN8bNYUoX9sGA9og7DIGfYtmEonX/pQ0Luzwio7tGQ6HX3Cxkwtm/xNy6ODa2jdkaeUEf5F1EXK29YKTpsUn8dM//E3EVm085EnpQc8Z79fKo6v4bLpyuzlNHdWx61yiSNnb6n3fgw5pjlCLkKYWBzYsk7Uc9kMYAwU9P48TZrNaUU0l9V95q8sGTweHpQ7WqAJP7u0aSHt/Mua4l0fUEQ60bWtS2jbBS6bSYIGfDysr+6khRsvUYo908UTmQ5YKnlLG3j4mSrGmrXB31gyOnB5T7BjZSmbe5hsnn7tx1RNCKsz+yqbp46dUu/9GBodMI31z50JzuVdUg5nsLILUz1Jng+/yqaF2Xh65C3frIR+uPg1FPBH0ISfPTu6jtYcfETZ4Z/JOUpJL08y2RRyImUzhClzn5enaOqCfeL82azuheyWVojwswxP1oZ867ns8N2/6coL6xfQ7mtf2F6cuA7XC5YzGQ/d1W6Ra/Va51ueNKXAaz13FHit5w5dhnDoki4FXuv//0GB13ruKPBazx261AH/Vq91PT674QqMPdlz/eMn8uxkuhoUNjPMdf3Y/wV0+UDh0CWz6jK2Vpcxnhy6nCjoki66fpDrMixPl3Kka+gyplnXk3ldQpdjqussX/9W3ahrI+e/yZjJDeq3b99qf5Dz1+fqulxRkMb0xyhIY5o7CtKY5o6CNKa5Q5cLn+jS2ufQJW0K0pjmjoI0pt+geZB//YJeqnRRuPrzsAJ9pIZ4QPlPR5L0IJw+e0FdkLj93kNsL549jaAUBWK9rXH69GlkqgCHp7fwzD5AHM8PLpw5jbjvYgMusXJMDpAR5Yozl2+KutvnzsAnUezC6mF+Q08A9zf38egzD82Q8LR6iAcf3dieCmfYdbhDRLTnB1y+/0oc5/cQyX1T8gNVDE6fOa8uMFDc1/Kne1fxxi2C7WWyNs8Kxxirh5dw/71M9pEfXGO0Df0uEu46KwezDlNaIBuPi6LuyaWzcAjLhCrO/T/GSBuC7F7g5stv4UEhjq9x/dknsa8Zj9QwR5y9ekfUKeJ8YBvEqZUfpDA6nFXvc6R+Lbu+vofHNl5sT4kzp88IRx3H19dw/YmVOJ4f3GW84CXz9wjcP38G7rGM8ZTRX+lvdesyrLz4ytSA97u/kJEPJxqOWO9PuHT3ubrElJ6fNS7cfiL2rzL6h7HxUCb54vR56RB5lvGLS5R0WMkbWYwXzgjnTolsUeasH2j7HLdefRG15xj9k9jt+Frfxc0HrqIuP3h2+RzsvmOYF3+dh00Qd75KZnQ5J+ocn3HZ9EdGtDejP7uffIZZpUc448xf39Zlz4zmsimd2e6w8fDmspkTwXhQ0j/e4yXOnLsn9vMGk0XWl289JymbTGiivT4y2Xwpaq8w+kvZzBFymih9pfLEhztX8NZDnQWH4TOTzddufP15LptnhAOZ7+cnuPvOEcrUMDGmHlHScTUvqFL8cfrcJXWJQcimlMOnTDbtOcMg8Sv9s0K4nrwm9vOD84wOCd/x7lfZDHf6Kps3z52GfzKTusCPOHtB6rH8wPnFHTz54qsuAW5MNh9Zf5NN3vMIt3e4+kgms+FjxNcazxcUkV95QeA7Xfn+NpdNHlKXzmih1hNcf53+jo554C/GC+HfDRGXTc76yiQ/Nh5SNh9eOAPnSP4gCWbXzv8zw9/mGW6/sVeXuGy+wK2X32QzkY1HUpAdzt2QoZ7nGF24+skfkr7yggTXlWrZfH4bT+14LpMcQX/hFpcaBIXG8/xH0Di7uTi8ogUbblJkRDCdWDOLvGMSvjm7qYj+/IN/nA+gyx7SGSnS349GTuXhZ9JB6PdBK+n5hn7k4xskHBhW3vOjx+sHi2PawJ3d3M4tEs4m5mbSMcLnyjLhADXJfC516rWGKOYNvXxxlVxY3aLB3UgV/55WzpHu+dognN1UcTT7nCNZ7RkrHSpU8TT12Bf6fGgSXV8rnU+mWBwkw8lnKe7jQfJOkOvb9u6/SWy1gS8/PKDdSLaXQrveSyeJYR146EcGHXz4nnZ/jqW/FvambWNHiGOzDr6iNNaJi7NGC6cvbeCfPBJeb6cwtj9tqKRjyvu9xKPAZpqaUI/2PBzFl26/fkZPEom2jOhAMdG87650xkP25UeQzm45NGzNI/K5YUFxojM5NGjZXQq8v45eHF8pRnXS1GX0Z9/NRCEP6Usy0bwl82nhZVd+slYkp2XSTEMZTrTsmnTQmN9XltddeEnzLrnQm51j6MJSGWY4YdVpSmRder9zphh3beB0UbhfIHu2v3RwF1Gn9P6LrNk9rDDpRcM6cr5IopNPreiYSwqdndGVnRBLi9avIT/tZPnq7NZ9/ElK+nKMvDmZGLqMPExpTufo3e0DxF2npo4YQ107MV7NcqW7vvKk/i3kGGtDXHwi4wUZVjV9r3R43DdRhgrN232Dhm94Sp5Xl9DjfYtFnfm0VZSWQXRrmZEoawN3jFKFv6D7MUQ7RnUQdarIN3QjXEV7zbrRHCN53c3X3pLFXR96smEoeT3YQDZevqJeG1RqZ7e2BuuJwp+Tldqpqm03Jv+xb+nly2vEA9gWD+tN/dvz8KEYOuMZTgsPP6TQPEL+OCIio+j6chkOZ6Z2Kry3VobkTFl+gAwmnaGET4fo7bUdIsxq8khzsuhqSj5+6phILRDObinOdMAugS7M7i4rU91p58dourrImLaP4/LL+n7oPo3f9Y4cz8wmP7sr9MzZR9TnBU6Z9m1nMR7zpBvqsLxOf0xl//rTrdfP6TFTQVtHd6XJPTj9lbTtnT9NXXWWguK5xtMOPqa2R+cIJ1nzydKx1fnMAhF2NWnyUvqzD9NRoY/pzbMLxKVs3mBDpvMUFHtnEZMA7RDObopIWnzdk15sGS71kSKK5l5wpre7x9LF5dL5atq6k9Rnzl8U8XI7XdvG74to4iDpfKwNfL3w3m14CFs8HbSW99qvLad1Mp14+p6OOCfTudm9aJ2p5P8llz+ze9xOAVF5CCkD1wGRjzeKcOQppnL84l5uFSGp00aMpq4d5zBhdqMHrx/Rm3SiDaN6Us9ePGwsni66a1+HXjq7ZdCoLS/J9eJ8Shasn0km656Q17Vl9OTAEjHmE2etpS6Dd1GOzw26c0KGYU/8k103D/CcARO6S124+p4MWZ5mIMuWV9/Q8tve9NTSlE7OlWGG07ZfpwlDltGjB9rXWldb5IQa9euzGRNf5a0Ifqny99ei+npsftCwDtsrh8homarvp7r1kCMmCUVw9eIFdK5VFQarH6BBfX3svumJejXKoPJP+fs2FR4dKbIYFdGXJlZYZAT4y4fiRZJQonlDUJFK8HRxA1+RvVo1wvyN3uj8UyaycvJhYmWmovbPlVCxagVpBWWmo3btyihftSICk9SLT6RFonKzeihUpjKz2soi4PlWbDm/XBzTBh59l1KDvxIsiogIOdtPrMYdawrD390D9SsVQ7UapRFZWL7diIuPQsnChPtle+UVTCAQGRYK/oWsbCkZqBIVGgIeiFChLLO+m9Rjw1YOXs5uqM2IV62qPipXKQuL8XNh1iQ/r4ZyUKNhTZSoWAkyGkKBao1qoXj5SvAJDmWjyu5CLwGlGf0VRavg7roJWL9pIzIy8n5VwT/HxJSTPBTNxlZsS0sHj7AAH9SpVRGVfiqP4DRp3aenRKFcSWCLR3Ux7nkhITwU3AWockVpSSaxci1G0J8Y6dN+4UeKw9fNHfXKF0aNn8vBYvIGzOpcGpn5DIes2Kwu9EpVQTI3ZBnKN2OyUaoyPD19wN2DypbKgF7ThoBeeUQylk33e4VhZ/bKk7VBTw+RheRr2IR4SZcInlqQIT46CDUb1EApNh5+4fIYKeOQ6PMSXsX44hZ5Izs6HHVKEOMFyW85sZGoW1KFGtWLIb6i/MQU7OOFutXLMtksg0b9VqNto/qYbPlUHMsLJZo1hLJoJcQlSOugCCtTYUYXxoNcNqtUViGzLndCKoU4m49o078vHsxqK87VBk6RMDUvZKXLQLuwFCmb2elSNvXLVIGXtx/TQDxsJx2vCjVAg+qR+Ms9H2OaGIv6FYuiWnX156SkONSvXBw/CdmUkhgTHoCf6/2EspUqonLrkTD8tQGGTzkqjmkD77uqEZfF8oiS+YChaFSX/ctl01XIZvVqRZBYlUuuHuLdbPGLYT84b+8vzs0L4THR4KOpR3IRlrCoKBGiWVg/AaWaN2LjURkeLu7gWofrhfLZbrgRVAZJWj+YqpGehLo1y6FS1XIyjC4jFXV+rih0ZXCqZP70pHBUbfILipSrgt+nHcWFCxeRWDhMHNMGrhvTfuayWAIRUXIxm9SanEuKwdfVHfWZbFarUQrRJeTr9+RgDxTp2BtxN2chIx99jwgPE7JYqrh8PxAZGgr+oeB72fRk9P+FKbKq5dLx+Px0XLp0E1Gx+XhmUDZq1a+O0pUqQUSvUs5X2fQNixBjrqeMR9kWTB6KV0a5PhtxkdEloVig+Lk26LOHaVxF6WQYFSnlPLa8zAcS7OuNOjXKoQp7boZmSz2bmRCEuObdxL5WaCzyO4eWUquOg8k5LIyG92pLc1cfpqgITfiZgu6tHksW403ZTC+H2q58RE8PbKO6TdvRpwBvWrjEgobOOk0rZ4+m+eajKYrN78yGTqahI5g1nQe4RZ4e94UmL7Ygy3ueNKxdAzZtcaVJiyxo3Q13OjF9KC0YbsrmRHE0YpIFTbB8Ln73emve1r4m/GzKUDMabrqMoqx2kROzXqcNHU8jTBZRvP99WrDcgs7YhdO6kcPYeeMo3ecitRs2i1bsyHshi8zMbPp4YDZZzBgtLOc6ZofJ5th8spg9hkLZvHn0sJk0eOx2Cny9nyyWzaBPkWlUrERNWrVyBWWIFRh+DOGEmO1P42Zb0LxjtrTYoA6rDaExMy1o9kFrurtiNFmMM2Xz2zQyGb2UTBdeo43DGtKyNavp+Bs/2cgPoAk/W8Rms+OGTqfM4Dt0wzOTlrLZsdnQKZSeZEtT2HhseeBDByYNoTkmw+WCEezfmRfyDrNKTk4hl+tryWLhRHJPz6HqxovJ4+4mslg0mRxTM2jS0AlkarqcYjyu0eLlS+m6azSVL1pO0CUqTbsFx+nCLb4REy1oPLNgD49tzsoJNNzMgsaufkAf9s0gi+mjmOWcRSNM59Bg873id+Fvd1EQjzvSAo1FvnH0UJo6dCwpsh1p08so2jx2CE0fOoa1GETj51jQwpP2dHXxCFo22oRSk92oSquhtGJ13gvlcCso4O0hxguz6XVYCtXpZEqh1ifIYvlcehyUSAtMRtHYoTMoNeY9TV9qQfte+tOU4eNojIGxsMK0QYYqpZLJqMVkMvcCPbToycqZZDpiIQ2dcZpcr64miwUTyCM7k8yZbA4buZ7OrhxBFnOmk02o+tXDD6CxyA9PGULzTE0pm0m42TmP/5BN800v6PW2yWQxZaQIGzPuP5G6D5fhpNrALYpo95u0cPkyuugYSa3/+JOS/B7SfCabp23Daf2ooUI2sxQ+ZD7fgiwuOtGNdcNo6ciuFJOHwS8scqazRprMosHjd5P9MXNmbymZbM5gsrmNAt8cYOMxk95EptDsYWNZ/Vx6umM8WSydT4/d1CsCaQEnzfVlo8hirAmlMEp02fia7qwcw2TTRMim6Sgmm/Muk+O5pWTBrCw/hYqG9B9FBgO/haL9CHxMUyM/0DTGCzuf+lK/Nk1IkWAnZHPzfS86xGRzLpPZLGabjppmQVN3faBVUyfSnGHGwlrVBmGRM0wYOpGGDV9JIc82kA9jg8ka2fS8IWTzimsUrRphQhOHmFNW2CeysBhPn4Lz4kYefpZDb3ZNJYtpI8ViQQ2nnqEP+2cKXRnBejzSdLaQTd+nOxmtp9KnuEzWl6E0oJ9cIEkbxFu5dG8ym2tBS8460MxuTDeqAoVsLjhuR9cWj6TlXDbZiJiOsaCRy27R09N7aIzpsHyHn80zGU1jhs6mVO/L9CggmxaajJSyGSfHY/dzf9ptNoRmDRtB2cnujC7TGb/k9R6Eh5+lkeNFxsPzzcknW0k1Bq4ml2trmK5kspnFZXMSDRuxmiKdLtCy5Qvpllc8LR7Tlx7cv6c9/Ezj7Fa4SDEUZtZCVmYmihUvzixzJdhgCOuqwNktdxQ4u+WOAme33FHg7JY72MO2wNktFxQ4u+WOAme3b+D8J7zWPTw8iCsw/sdDBjT739e1aNFCZ2E5unT35/3XpWLm4Xl8oqML6DLVqK7DrHQZeqJLuuhyPDl0yY+6lCNdP8h1OSHWZdscuqRNgW7MHbrUAbrUXRz/re51dnZGkyZNCsLPdIECizx3FFjkuaPAIs8dBRZ57iiwyHNHgUX+DZoH+XdTJj0UVTtlcSVfRO2UU4ACFKAABShAAf7fhfpBro8zFjOx5tgHFI76Ap+gSIwetEV4SwroFcasTt0R+fEorNQZ7M4vm4eBE3gCjRysue2PpLRMHJ80AJF+73DGJQyD5p3DkmG95cl5INbhFJ65R6LfzIOinOh2Hg9dI9Fn6n6MatMHvjfXwDfRDTueB6KHEU8tl4J2bZqIc/OGAn0n7sfGcX2lZyYr9xm7C9sm9ofrXUu4B4bAfNdj9O0yEc+2T0REogOWjO8hzswTjC6W/Xsh0u0ObvhJD+rtQw0Q6fEAtwOjMHLdPUzpa4ynlhMRGeyCtY88YbFiPba+lLHNeUER9QRnrcPQY5j0oFfFvcSJj2HoPngZ5vLxeH8IdokhWHjJCX17mODKoXMIszmLh/lKS0kw6r8M5xabiDhuXu7dewGurBiBQIcLeOkZiQHzTsCkzQC4XloKnwgn+DPLqYuxpThbK/QK4cz0wYj0/4B9H6TH6qW5JogMtMZB60D0m3II68b0g/3lVfAJDsTUQy9w7fxbLJuYD+9Mjgx7bH7ih54G5rKc6Yz1D3zQq5c5tvTviUiXm3gSHoVx255jnKExbO7fQ+jni/gSnj+v9T6dxuPVnsmIUYdu9uswCh8OzkBI2Btc+BKOnsPXYVq7Hoh8uQuOGTnY8TIOyen5WXhAD0+2cF5wx9KrLqLm1a5pCA/xxLLr9ug9cAVOLRgKv4/H8NEnAkOXncflQ49wYG4+6ZITiLln7TGguzodrCIYM09YY3CPQTg3dSCTTSucdgrFwLlnsNS0Dz4c24T42CgsPpC/+P1hrfvB8+oK+KjJOLy1Mfxur4Vvkju2PwtgsjkNaw0ZXzpcwvN4wvIrbkIv5A09OF5ZAc+gYJjtkPH67rfWwpXJptmOR0w2J+D5jokIDnyMG44RMBi7iZk2XujUmnuH5wOqBIy2fIQJvY1kmRIxYu0dTGWy+WzLJCGb6x+6wdh0Iw7MHITM9CRERkXiz0ET5PlaoYcp7RkvvN2Pz9LRHjM7Mhp8OALbxFAsvOCIvt1NcGxcH0T6vMBZr2yMnHcA6Sn5i8aO+HQIb70jMGjBSVGOsTuBF1w25x4Xsul+ZRkCEhyx/00wegxcBOOewxH56Thc8+Gczdcw6D/jOFaONP5a7jv5INaP7QeHv1arZfMVa3MG7m4Yy3g8Akfe+TGrMh9jynTjaiNGF6eruBcsqzb247J5C4/DmGxufYrxRn1wb9UYRn97bHoZCvNp65Cemj+6ZAbfwRW7CPQatU6UcyIe4bxNOHqYrsW0/x97/wEVRdK9j+MPSTHnuLtuDm52XcOaJUtOghkMmCPmnHPOOecsomIEwYQiCAiCICCSc2bI919VPaDvvjgz7/4+c/7fPYfHI9NV09NTfes+t+v23NuXz4fnZgTnxGDuhVcw7uOA7IxUpKbEwm7bQ7G/YlTA2GYR9kyyFkV6hK20mItDrnaIerIfDwU3j8Omsy38D05BXFGhuKs0xLiL2FshmFz2OJsh+c197PWXFObgaCtmKx/iQCDj5sSDmMO4Ge21Hy79Oor3jU2mQZ5c8VHI367A2O1bULu8AuWtOuHLz8rwm7NV1UMrNLU1EPCVMVp3Gwq/l1KK2LC1W+UevDYMG8egf/9luFvQEq2/7omn7u6wcTLDUIvP5RdPxfC/6wmjH1vj8wpf0X5x5y7Mfm6N72sHIKP3EHxtMBQeB09jpOEXsPguGhtHrsVe5z/EvkpRmACDYbZwtPoRoihUYTJ6D7NDf+sOuH4/GD9+8Rk0kx6hmf1wdLOwQmppBxj9oNoziDV1tHBP91e0/skCT19ID7+5o9kerdv3g/e5yxgyRA/DzZriZnQxWrf7BZEvArB61RhoqngrLuLOdQzs8gm6NXsh2lF3r2NIt0/Q99MwhLQ3F/Nx8/BZjLX9DUO6pGLgBCdkxbxCxxaq3O4vwo+DBsPEqi8yRNZMMb4eOBSGloa4fvEO9H9ojXb0HIVGzmhvNAQR+b/iq9YN0N7SQHxaETS1deCR3Ritv+qOoCD+4B3gRlodtP6iC4Ju34DJMBsMtPoBHk8i8G27L5Af6w+knEVIQyexrzKkProJF5OvYfUDf3ACkOF7C6PNvkX/Dkl40PhPtP7FCp6nL2L44B4YYaiDzt0/xcCZh/Fja9VumzewGY6uZnZ4K61BUMtiODqa9sf1oxcwoFNbdG0Zgsg/7NC6pxOehcjQWfMF7AaskXZWBE0t3IrIY7rwI+JeSw+buP0qHW0/+wHJgZ74ZfBgmFn3xvWrPuj2bRs0yffFF/Uf4nRWpaFVjKJQH4zt3wFDu8nTKsMeY7TDnxjetwx3C1sJbj67fg3Ww8wxxLwd/ho6An3NTDF3TE+xvzJk9h2C7w2HIjRKsgzJPQbhK71huHGAcdPoS1j9FAvf1j3RuoMDHj1LgHmbZPS3UF4Rit+a9vJ9hR8+b4eyZMkG3H8cjJ8ZN7VSHqGp3XD8ZWGDG8evwPb3Nvi9fiDmT3LHzD4q3l6NfwGnwX3YhVx+SzPhJQYP0cdw82a4GVUkuBnz9A46Dx0Aa6suKNRphCYawVi8S3l9aU7llz9YoHWPofAPlVJzX3zTT3DzFuPmGLvf4dQzH/cqvkDrb/UR5n0VOq0bY5ydodhXGZ7e80Hv79qgVbEkF7+7XjBg3Pwcz1Fg6IQfDIcI+Tv3aQejTwIwokshhq+4hSD+TBdlyH0LCydLDLL4RjyQCHnxgpsDrNrjxuPXgpslsQ/wiYMTeluawffkXrSmaNi6KK+lrqmjCe/GndH6Nzs8DYwVfZ51f2fctGTcvATnwb0wsl893EzQZPL/A3Ev7iKldhMsGWkqjUUJQu94wKFjG/zR4Llov2a2ckDntujWinHzd1vGzWHwOMTkz+z+gD8S0bhZS7w4MAvnJ/cQ+ysE5aHDkEGwsO6BbL4+ryjAz8xWmln3Ydy8jx6Mmy2LnqHcbAR+7TcIr5PronXrcrSfozyNU1NbGx6FbdH6m94IeCE9pMwjtymzlT3gd+MaLJ0sMNjyC3zR1wVfNOY/TZTgm4HDqiqRfgxV13lOJmIXOi2dLOw4GIXZ1u3l77DzYLz9Ooyt2uN80KNDE2y+8Urqr6hATtgz9OirjzJZGjqVJjFrEovetsbw943GHe8ckXOnDD93+gOxbOmTVesvHN2yEh27d0FUCTMU5R1R/5EHCsLuw3SAGZ6mMMWO/xINf26CXdeDccVXUhCFqNsarx6Hwts7GSXvfJCi0xzhD1/iAVvB9v79C+GN1m3XDXle9xD99Bna8Z+NSKXlLCrKKvBbWgiQHYTePb/CilOP8Uc2m5zcUBgN6ocngSm44VWGLo3ZLDCv4IffOrBPMTmrJBXgq7+6I5gtUMOyO8J99wp81asXApiNDkr+CZ8FeQLsfMwHmONBdBluBbTFq6vbEf3zHLRmCy/l0EWity8CH4aiQdkrvEzXROr9RwhhBtTAqDPiGZtydDqhlo8Hsl5647cvCmE3cSv2jVe+6qwoK0NnYlfBkjh07fELFu9zR1dtNvDSRHQxNcTLJ+Hwup+CHswglbHlYquvOqClwTI4aXvI7w4oRsuO3fGEqdrDN9/j8cl1aNahJx4nMEMR2g4/stU9sgJgwvTl0cssXHtUGw/CivDg9hbse6xiGdP7dxDr9wRfNkvB3agClHrfQULAI/RzNMDLfCA86xe0fn4HFHMf7UoD0buvAYplWfJPKwDjS5dm2ky/ctH+j05Yse0Y/mrLYxUK8HWnPohj8+H/IAx6fX4VdwPKG3dF5tfjsLnLW6hyD0f3+z/xILIEN/1bIfzGLtT+piMevC7C9ScN0KGYCYhxs6eNMQKeRuGuTx62us5A0FN/jJjz4RP4Po76j24hJ9QLv39RjFPPU9GELaAKw71gJufmw4iv8d0bdsFJ88VPDdPwVx99dhIfPH7vI+C/83X67lNmsghNvuyGTZu246+fvhK583U+7YZ8r7uIefYUxnZ9EMY648u/R+ufCaceRcPntfwWoSK0bY/HwWm48UATib5nUNGmPXxfJDNuljJuMqNXkYMfe+ghyscfvszjbMDWe456G9iFUYkbxMBt5uchXsBbb3T7pT523InCV6+8GTe9q7jp4dccv+VEs2mOREfmperUao3v/vasjo/h146/MjsIyOp3w4FNa9Dpr46IY9zM0v4TtX1uIDvEG2YDTeHHxOAX/xMcVl/Dol4NYf6j/ACK0PBTBD6JhKd3BvIj7yKT2cqXj8Nw/34yerZvy7zRCjT9tgeyvO4jwtcfPxn8hTa/GqK0VPnTHSvKCL/EMy5m+KH3X+2w6vxz/Jr8kg08ECZsvI9eZuCatyY66/JHsaWh/V+90FinLn79TLUCN9937YYQNozowk64tGMFvme2MZhxMyxD4iYYNy0czfGQXSLuhvAFH2HXmz7vL3iKoFEfsT5+8HvwGroFQXidVwsJjJsBD19Bv8/vgptFDTpDw8sDqYE++LEtsMRyKOb3VR6PVVFWjk7FcWxCo9G9149YcvAWOpcz8hQzbloZ4oXvG9y7nyXGSeIZE7WYXX4gnuWiCFXBbpxMPFmd2RpxqeGd/OL+YbBbBeusPOCHQR4fRih+uI8qqAx2I6pgx3sv5g/bYixigw9OpakQUCXYjdjYK+uqf4gKLg/5+X0MlcFufz/n9+2qkTMZSfIl9iqdguJjVwV0/P2cP2i//x7WJ1dRfj78fUVDVyXYrVr5M1SehyJUBrv9XYbVyfS9/D/8lo/jf5PLB/Kv6vs4VAp2+/B72H++pWqEbmWA0d9lWJ1M/1e5vA+M+vv+imWgytg/5PpHj16N/FWVS2Ww29+5WC03/z7vSvA+2O2jI69W/qqiUjaVulCJ97J+/0518leEyjn9L7kwGXzMNv7djn4MqgS7/X+Rf2Ww29/P+X27auT/s/xVsgHs/9+3VIEqwW4fyuX9WaiGymC3j8tFDqZXbCKr9Etp+hkTCtsmQbrK1w+3OXgpPXWF5KuzzKC6IxDVGeWszkhedVf4UWdUvDrlou7Uk9zcXDRsKD3F6f8a6uQRtwWVF3J1QJ0R1OqOzlanbNQ5p+rURY5/q21UZ2obxz89vqenp+IL+d/rkX+olHybr6i5V6uuvGN1pljU1COvHuq+kP/TFAtVUFOPvHrU1COvHjX1yKtHTT3y6qHu1Nx/eiFXmn7GN/h/4X2zV27MOCrYK58M/r/SM1cH+HerC+o8Nse/VS7qHDdHjVyqx79V19XNo5qxV49/s1xqbED1UNfx5T8eaCDo1jksOfQUFdlvMHL0WKy7FfzBvX8NPNk7FQ4GvyNTHlIYcP0sfhu0Qmwvm+SAgU6L8HDjQDg4OCCP7TNYzwQGA2aK95WhrDAa+uYOWHNdivwuK34HfTMHLHeLxqVFQ2HdtyNk7F+vXjYYvvkhrqyZDKtev0CKEVUOF+N+MLAbL28BY01NYWjjgsL0ZzC3tcMx/1RsGGGFfoYGKCyJgz07h6vvVDm6Bt64rYSDeTckFErKFXNjLRwseiC+tAzWPU1g6LwSmeEX4GBnCu+4fLbkS8TnfQaIfZWCMtDH0B6uRyvLWGahj4E9Jh0IwpPdk+Gg/zuyUYq+Xc1gM/c8HhxYAnvjLkgqU01Z5jmYwdi0v/idh2PRAHMY97NGSVEMDCwcsO5mLE7OGgCLvp1RSNmwYXLZHyoVtVAMDSQ+3gcHG32EZIqKLEj2O8zahgjOKcYIIzYf9pNQkPwAVrY2OBuYDpSk49Nfu4p9laMAvXpYY9j6ynKNhejdzQqDVt1G5OVlcDD7CylsIWrWvR+MXTaKPYZ1b4x4qaaFUmxxsYapQV956gmwc5wtTPV7oZiy0NeoP2YcD4PnpjFw0PtdKjV6fz+sNqqWwpX5+jLTBXPci5HSbLLeXEN/OwvcfpuH2XZmMDJzRHF+OAyt+mPb/XiM79EODoNHi32VowR6XU1hNbOyFGQpDFnbfOoRJD3aAwdrPbzOL8EQfcbNgTPx+ORSxldHNPtmoHx/xTgzbxAs+3Zi0pYguKnXkbUZN3vawHmjD0JPz4eDSWekVZRC39QGRs7KI5w58pMfwcLWFicZFzkK057CzMYOR5+nYtNIzk19lJSnQa9ffyy4+BojhzrCsb8d44K/2F8xKmDZwwRGIyrHUgEbzk2nFWw+LrL5MINPUgGmWjG7YDkMBekBsGa6vvOm8iIYHN7bJghd4KUtOR5zbjJbybnJ58N69hnEe26Fg1VvvMvJhZGlNRwn7ZZ2VoKS/NcwsOyPTbelwN7SwijBzbUeb3FqzkA2H10gY9wca/mjCBT90C6rAicDpgsOU+UtYKTg5kQUpDxk3LTF2eAM3Ni9DJPPvEF5kWSXl12RskUUQwNh5xfBwbQLkuURrJFXlgtuJpeXwby7ieBm+stTcLA1wfOUXNjbW8N+2HJpZyWg8lT0Ne6P2aekyG+qSEcfxs3px8LgtXmcmI88pplzh3YVZYdjbqwTdvldgWq2cYYN0wWLQfIWMMeec9MBxQWvBTe3esbj0NT+MNfrxuSfA31bB4zdqEr5WA3Ee+9gutAXETnSxTTx8V5mG/UQVslNx+nIjHqGjr/9JN5fOMCULV6UjFsqmpJI+WVpNG3JBUpOTaO7nt60cM/NqjKmvGBGZ3te1jONtj58/2B4u1ELiIpfkomdIXUdu52e7p9C+j37kCzvNe1/nka+O3lJQ8XgRVPubZD2G+3sJF4fbpVKGE4YOZz6jj9K5VkvaP/2ZcRLGKwc2l28V/7yMAWLuqQfhyiaIouldZ5xFHxsPIlierJ4WuERQ6/OuNKmqVIpVOcpi2nA+vuUFXSSQtlHXry4THseKis7QKK8ax+LKWyriOZc5sU8iAwsJrC/pTR782G68iaP7q2xIVenweK9YevcaZjrYnJxlEr3KQIvDBBxcqoY88xBxqIv5txM4uUt5jlbUK/Ba9ncJtPGndvpVTHRwXF/iX0o4SbdSlFcIrFAFE0ppAlHA+nd3XWUKIqJyMhl/3NK9N5C+xdJ5UXHjB5Hhq5nqST5Md2KIQp8cYeWXvzvB/f/HfmyEnKwkZeh3PVIvA62k+Z43MqDtMk7gQKPjKM1E6QShINnbiFX16k0x8FAtBWByyXTc60oxLB2WDfRl+2zSRSt2Txan+nidLYlo4XbDtLt+CK6vtCIsh8dpcDb21UuY2qz8i7lhJ4nf175g8Fs8U3Ki7xKh9e7iuIl053tqJfTVvaBWDoRLKNxxz1pyLqb0s4KkJGVQ65DpbkftOSUeJ3nJJUXdZ63VZR3jb21knbPlXgwfPRkWmT5K+kbjBJtReAFNoqDT1BwIdGRCRJHSkLP0fPccjo9w5CGOEhlKSetPUx7n6XS013DRAGJsuRndCFYsWCYFyFee0w4QWXpfuQeKZXQ+cvlMJVnB9G+7ctFkZQ1Iw3JwH4e28qnVXczyM5uAk1eflLsqwjJySm0bZKt2B40WSofvM9VKu3oPHkROazzouzg03R49URhiyYNlgom3VpurLQcMLdflHCfrr8tpJtL+0mdSY/oUmQeea61pelybo5YuIvmXnpNkVfmU2JUAC3Ys5M8QpQojBydHNczg5RAe59KRXg79+dlPlMZN3dQKKPi4cn61N+eF0mpoDn73Gnmkdu03qGX2FcR+JxeWyHZqBEjpCIrt9dJ5V7Huowlg2lnqDT1Cd2IIgo5OZnypWmS7LISiKIpeZG043ES+e8bKRVFyo+mjffjKejoeFo7UeLmwKlr2N8KppthVXZ57DDlJaS5ae5hycvxFtDi64mir7fFVPa3iBZsPUS34mTkscyCJgyR7MLYdSfJedVpOjjFUl4Y++PgNiD40HjxHVMHWYi+8OOTJVvpbEu9hm1hA3hH+/1klMyLJTHSVtrl6ecUl6cVRVMqcmj62VcUfX0JpfPBlOfRpOPB9O72GtozT+LmqLFTqd/cKyR7d498YvJp5ILNtPmqcttYWFxGVlYSF8cf5MWYiezltnLimkO0+2kKPdstfcfKAbwccTGNPuBP19xVKmPKvGDmQWpp64BZM7a67oXgg8dRmcXE72RopPA0kmI0alAHPPqYQ1NLmy1uSzB07XWMLD+BzqO24K7PcRy5n47MvGLI8lVJJgKa1G8oz1mvKyICGzdoJLyhioo6KElMhybJ0KZtW1HQvqhIi72Rg/G3G+MXVX6C0dFFZnYhigpk0OS+p04tZGYVspWVDM10pd9CatduhLykTFBpAZNBBX7/3RpnVkkPYFAELoZamXxUbMyNGgq51M7m5f8ILdl4M2QVKMgtQUOp3is0Mr2Q+DYMtx8+RrxIaleMRo2bCO+npLSWkEtDebu4WAdIYl6sRjHafPoJstnhC/L58QhDdsbCqKUqeeRayEnLRZmsAPynLGLt3NRctuouRMsmTYSXrsHmoyghHdoVhaijW4HffjfArZVbpY8rANMv1JM/NKJRo8ZsHgn1ZZJ/27RFS2TmyJhuyNBERxqnLl7D700SLjwMQnC68ger1GvURNyNkcmkKN26rM0zpwsK2PSm861ytOLyZzIuYl87cMQazF+5Hws2XuEfV4p8pgtgulCHDY/LoTApA5plBWjTqqVIiSpl81GRmMYEVALP1c7IuLITPsclz18hmFwayr22BvUbCbk0lFOwYaNmyEnPRamMyV8ehKSpUQdL3YJwfMH3kD9vSCG0GzYCrzBawL0OJhetBg2RVa6J/Lwy1MnjIweat2qNzHyJm5zey5xmwO4X1QJCSxIzoMV0oV5dLncmB6aDgpufSNyUFWpCK5Wn4ZWiYaEfhm7agYZP14nPKgKXcaUucC7y24+Na0kxHLV1G4n54Nxs3bIFs0CSXeCc25vlpFo8ct16yChiXMwrEXOAOqwtKxfthmX825meNmmO7Mx8lMhk8Dy/C8vHjMeGtevFe4rAP03JGUwXitCwoZTBImrbspFWcjM/v5zZBZ6ypQHtlr9inZMhMvJ5WVPlaFJPSlPT1KwnbAC3lZI14dxME9ysx8wYj6KuLbfXwi6rgtq6yMhlusBsIc9UQq3azFYybrJ2E2Y3OXR1uS4y68DsZhO5XQYp/w2Zi7mSi40bSRkstTK4ljBuMn3h3MxntrF+kaTYWvXb4fDcAYx2dd8/iEwBuF3hGl1erivkwm0ltzglJZXcZPPB8wg1NMHDmGpnSXa5CbPTSqGhjWw21tLCQmhpsRPRYLZScLOAcVOKudLSqgcZs41a5YXIDDiANcun4t76CeI9ReC2sa6cizx+i8ulXoFk8wQ3+XVTbju1tLh26zC7rEIat+SRJ9HZda40Yfw4Co4KYp7YaPKPkTx1vqLlnkpJ8lNync68QLZ22+/5hq5vWEZzZs9iq5ES2jV/Jp1lHvil/avJlXkWHFe2Laejd16JbUXgHjnHLFdXSmZnde7AdtGew9oJbJmYHupBMxfuEX0rp7tSYDbRjnWLaTrbPuPHSxR+HMIjZ7i1fy3tuxpA+W8fUSJbNN87vIF2X/Jj78iYJ+gqivCH3T1Gy7ZeZm5Msuh7p8Tb5ygqYmvAgtds/8WivfXKM3bISNaWyreeXDOfzj3hnno665surXoZLp0+I9/6OKRynUSL2FjeMI/59nFJrotZ+zVzqIsTn7D5WCf6tsx2pftvZXR6zyqaweSy4+4b0f8xSB450bOLu2njkXtUnvGKQlNLyd9tL607cJu9U0Ez2ffw+Uh64Uazlx5kfflCLq9yxUcVIjeX7VSWwPafLdqbTrJjViSx9izR9ti7hg5cC2RbBeKYkh9DdOMU/x7FqJTLKnae/mnl9OzybtFey9rPUtjyOT+MyWWp6Du8fA5d9ue+OhvT28eUpWROKz3yCK+TtGTTBSbkBPKJzqOoh2do4Xppzhay8Uaxac+P9SHXWZtEH8f5h4plziGVjswU58w9ya2HzrO/zEtnbe7p+57fSZuO3WdbZTSd9fG9Z7DXVcd92ZZicO+NY9scV7r3Jpde3zsm2rvmT6db4ZnskPHse+aKPjfmQR+5zblZSOceSp9ThEqPPCX4Gs1avJ9t5dKVwFTKeOVBMxZI8ufcfJHB9ssOZvKXvOoFM1xp+42XYlsRuEdRyUWuC/v2HWZ/S0SbczP83nFauuUS2yKax/pi2TxmxdynZMU3ngSER85wbOU8uvg0jhKfXxGe26k1C+jsoxi2lSG+h6vGg5NbafuZR2xyue4ynjGxKQOXjSz+EbnO2MBaJXTEJ5qKk3yruLmVcdOL6RCVvGXHnM96isWxI5kdUwZpTiuEDvD7gyf37xT9nJtJTNTJgVdp9hLOmQSaPnM2zVi+je5sWS7ssneU4pq9lWVMr+1aSYc8XlJO5H1KYx+5uW8N7Xd/wd4pFOMsZFsb2evsmdOFx19pl5WhuJhpdG4Ik8My0d5xjR0zP5y1l4j2keVz6dLzeLaVyr6He+7SNcAvSdk9lvc2YD7b/y2j7PUjkm2s5GZB7ANyncm5mUXTZ8yi6XOZPSiJYt+jvKx2ZRnTx2e205aTD6gkNYgiMsrp6YVdtPGoF3tH4ia/AxX37CLNWynxjPfd5IZZCfLzmYaXxrKx8DtXzDae8ZRzc45oX92xgo7cCqXEAHeaNWcurb/oR/5X9pKbm5viMqY1Uev/HDVR69WjJmq9eqgzUrgmar161EStVw916iJHTdR69VBX1LoG94j5rSz+n3fy/5Xb/JWjbdu2NXnk1eDfmiup7tKO/9Y8cnVfyNWZu5uWloYWLVrIW/8uqDPXW90XLHVCnXOq7jxydV7I1WkD1J1H/k+cKO5Q37t3T/GFnN8+l/dVC+6Rc5Kp64JV+WQ3daCmjGn1UPeqs6aMafVQ5wVLnXe2uLH48E7d/zXUaZjV6e1zqFM26pxTdT8op6aMafX4p3crleaRy9vMsGvhSWiy2NYqSkNAwn/m6lRkh2L134I/9l7zE6/bNq7Guaex7KhpWL1aSvG4f2oPTnlKFZ5UwYY1qxH/QWzcJtZ+J2Mrx7ePsXrzLtG3b+1q+CcTcl/fxup1G0SfKvC9eAhHb0pj5fBzO4rD15+wrVKsWb0aWeVMOZ5dw5bD58T7105uF68qoSQOq9d8ENBTllDVvnFwGy4+iWZbeUwua6RAEYYdpz3kW8qxnZ3zax4zIsdO1n6VxbzHzBA2H5IMTmxcC69IKZ3J89QWeeCgcrzyPIs9594/6P+19wXsPH1dbPP5SGDzkRnhjTXb94u+1UxWwaoVbmNIr9IFCZmizVeNjy8cxLFbvNhBsThmnnwpuf3QGWlDBexftxp+ie/P9CBr+8YzCRfHVsnfbc9muD2PY18dxvrWqlSMgSPO/wY2HTgtbwGJQTexcd8Jsb2dySUil31N6gumg5tFH9eht4WqSj1f6IKUlMdRKNpc9UPunsHe83fYFmEtO2YKO523vhexZd81sacqOLV5Le59oDBnt67H7dDM/+Cm9+m9jJvBYjvizi6kqpiWlx31AGu27pW3mFb/jZvPGTdRGFUl/8Rn57Bm3WGxrRwSF3k6n4SyKm6+87uGzYfOit4tTP7R+XxKuQ3YIvpUwbV9W3H52fvaDB4Ht+PCE55GJXGTz0egx0kcuOLNtkqEXvLwKFVQmh7EuPg+2LE8i3NTspUnN62FJ1eYimShg6Jv/2bs91AlbU7COnbOSR/EgFZyMyvSB2u27RN9u5n8g9LYWBJ8q+SvCh6c3Y8Td6SiTBxPODdvcm6WCPnn8vnIjYSnXKeEXVZRXyCL+c+xlLyral/du4VxUyqLtu2IZHff22XVsJWN5Y1k9gQ4N/kwS1IDmW5sEn1H16/Bg9hSXDq6XczpyUtSsSJlCL51CvsuvU8nC73LbOX522yLxHwkM4VJfXUP63ZJ+s35Gvee1IpBqVVclPDeVnqf3oeT94LE9p4Dh8Rr+P3z4IGxCiEFuyVSTEwATVt6gZKTU2nFyvG0+qTv+2C3CqKuXSeyi38cHQuRIoZyM9LJwWUBUdkb2uubRrPMJ9IoA0fx3oqTd2nZrVi6u0pKIVEEfms/6MBkkXIwypmnCBCFHXMlHqoxZvgE6tZvFVHmQ7p57Ri9Zn1z7XpRXj4bQ7Yn3VYSjCKC3crTyPVMKPnucBIBLVSeThOPBJL/vtF0cr6L2G/07C1kPOEMZT7bQxF5RXRjpfJxcxSVEfXrytMnCmndfSl6xbIbT2cppi2XPGlXQCZdmt2PVgyWUjnGbvOmE8sG06iBUlsReEBH+q2VIshlor2l6Mv2Wkc8kWOqoy316sHT3t7SOY9r5JVPtGlwF6KCIFq9bBrlKokXkYLdSshx5V2KurKQ0kTwSgnZLrpJ7zxW0I3ts0Vg3ujRM6iH9SaihNv0MEmKLNLvzPVAMXILisjFUEqzmnk6TLxO6NdfvC48dJNmXginR1uH0aHpUtrF8HkH6dbucTTFwUS0FYHLpSToEIWy7YV2PURfaehx4qFzSwbokVUPnrqRT7uv3qMj4QV0anIfKmTjIUqmlbei+e4fRWWwm57LccoNOETh8uyjXk6HqDD0JN07s1GkQE4YOJB69J7FvjicLr6RPvPHoM3iVREyMrOZLkhyGLPRQ7xucJLkNHn9aRq8zosiL84ltw08TYfJf8Ii6j3VjUojTlCUkgAjHhhVHudBd5gabh3K01aIKhLu0LU0ot2j+tA4Y4mby0/coSU3Y+jeanvG3VxasHkzPZDiAT8KHlDD8afpOqIUL7rPI61423AF4+Zjxs3jFM7a8x2NqF83nlqTSQdextLUTSfp+Tvl0ZFJySl0esYgse08SwroujRfnpI6azMZjT9N2X776M6xVcSPNnaQE43tOZIKIo7Sax4lqADcflFOAO1/mUvnpulJnbkvacfzDLo8x5RWDpFSqVy3XqKRO30p5MQU2jNd4ue4cYfEqyJwSXTq5so23tDZ19Ikdek6mf19R2cZNz2ZDm126kVOetL3rLkVSvMPPKPNQyTdVwQ+p77bx4nvGDlKCggL2DdJ2LHRLtOpu9UGJrw7dOfqAeJhezPtjWlu38FUnneLnklxvh+FCHYrTaD5V9+Q94YBUhpfaRLNOBdGj7c70eEZw8V+w+fupczMVJp6MqzKLrsMVZ4OWcwOqN+Zn2MObX3MQ+aIjLsMY38LaJebJx0Oy6fTU/pSUV4WudrpM/ll0oQjL5hddhHBiIrAbUC82yLipzjeQeJTqsdywc2JzLb26DWT6fZruuxxmZ4weq5xZLaRI/8puUcrDgKUgt0KadjmBxR2djplC8HIaOAaT3pzeT5d3TiNd5DLhAXUa8BOKo12o0v7pHS/0d3GiVdFyJeV0pC+EhfnX+KzRjRCbiuXHb9Ni2/EkOfa/lRSmEOrBvH02jKyX3yTrquaftawWTO+2EBWwEEYOwxGVlZmVcg7f5h7Rbs2bKsO0jOlyjcNmjZDuVgk1EdxTCASm2gjt5F0SyLx3Vu0aVYHDZuodvs2jX0Xv6GpQdKqLzUzA/xXBC3NfOh+/SkqNBsg5k002AhRv14Z+6+Ngc6bYKjKT18lhWjdsgHqs7GJxX5JEVq3aoi6jRogqUBazhXLMtDkyzbQ1G0IWUltaMsTPJSBPzdf1oqPSgtp6VKVp4LmfFCaiI+OQdsGOmjcTBcZOpKYM2KuorzvUuTm5kOe9aIQ6Wmp4DeodWtL6QoZqangoXt165ZA48tP2HzVwds3UWilDTRvXRvjJp5Hl2b5SM+W9leMMjT/rDlqNWiIEuGqlqNZu+bQqdcAcex7xC/FlIe6TP5l2g2QW1gb77y2YZm7tNJVBP5zTE5Dae4zMiQXPru+9LtQSsI7tGlRH/Ub10NKkTTOojx/vGw9GYW5OWAGQPQpQm56qqQLDSQfO5+1eTIP/xWluA3/TVEb76Ki0baeJho3qYU6dWtj+aiBmGWoWv3qRl+2ZUJviHy5GBuydkWthoh5Gyefj2JoffUpk089sGsz7t65i99rq6AzGhrIkP8En5MjySVdQ/LkszOS0fyT5qjdoAHi5bpUXJSO06Mb4apnEApVmNLSzHS00iEmB0nfShmvWtcqR5Om2shrLP3UkfQuFm2a1kWjZg0xa+BwjOjWGOkZH9zyUYA6X32Ccq0GyJHfQqnFZPAhNxs0rEDpp/wWeW3kBD1HV4dBCF6qJ/ZVBG5nUovlusC4yJEqk+xMJTf5fMTGxYNrlY5WHn76rR6uXglkaqsCkfJy0La+Fho3lf8Mls/aDeXclBd6zkhNRKs2TVCHyX/A6mO4c9cLGRXZ4j1FEDbyc6YvFXWRkSXdUqTPJVtZyc0mzDYWNOPMJSRl5qCBLBrhZZX35xQjLSdLfEdFudw2sjnlvzxrgHPzMzYfDREdFQNuderVKcb3fzaFx8knVfFNClFUgDbN66EB46IAm4M2LRk3ma1MLpLc7sJCJv8m9cWdtDS5XdbU+MAN/gi4bZS4qIO0DEmfi+S28kNu1q7fGOXc26woQptWjYRdVsk2pqeBj1pHRxont5X86vMhN2Mio9CSjUOeMYbZ49bD/EsVfp+mUrRs2wy6zDaKZ2sRs5Wcm/U5NyX9rCjLRX1mG8t1GqKJ2XJhA9J1ksR7isCLw+TKuZieIR0rt6Ek/6S4WLRuVlfMh3adhvI5LEfTdi2E/BVC8siT6NTq0fTj7/r0IjGHisrf0qozLz5IPysjzw2jycXSgvk6pdR5vgddXjabPvvmV/IMe0cmQ0aRwYCZFO2xlq3WbCimrISGWwwgm2H8YQKKwT3yopwQsnd2oW1eb8m+y7dsAfSG7J1caOOtGLZSH0DDTG2Yv5hDFrYuNHGXPw38vTFbLY+hI0+kBw18DJXpZ+OsHch24GJKebCRAlnXRJv+ZOs4n3IT7tHQUaPo/Kt0WutkRwPMnaiiIIRM/viUJq3cKz6rCEVFJRR8fA65OFqKdIQvnXdR6JkF5DLQilKYnAaZDSJblx2U6HeYXEY6km+qtNZ0tpdWkYrAV53lZQlkPciFFjCvdobhl6w3hawGuNCcYyF0b+0ocrGwYOvbIrI0G0FDF7qJz70+O03c3VCEyvSzeQPsqb/NRCqKvUIXwopo0UA76m89jooKQqn/cBfacf8dHZ7sQENM7aks/jZ92c2OXKZKqXaKkJubR1G3NpCLky1FF5dR234zKMZzK7k421O4rJjGWDmS7aAllPX2Bg0fNYLcIqRbK9OslT8kQ0o9ySJLGxcat+UR7RryM2vnkYWVC43ecJ8Cj8wkFwdLymDydzAbQvYTD9HBSd1o2PhxNOeE4jSuSo984wimC2ZDqbw4kFbeS6EtLnY00GwwO2ISWQ92oUXnwun6MmcaaWZBsvJYGuHiQsNXuIvPKgL3ghL9jzJdGEhPUwvpy+4OlBpymrWHkHdyHs1xsCd7mylUmO1PDiNc6IBvHC1gx7Z1Wi4/wschpSrJyMrMmQbPv0zX5zEvh2mCjakTDZx1jqI81pHLMFvBzZGWjJtDV4vPlcZdp2fclVGASo/86DRHGmpqy+SQTM5Hw+j0zPfctGTcnLD9CT3bM4Vc7C2Et2SsZ0f6zjxlVTG4R5EZc5OcRo2kKxEZ1PHPHlSQcJ9x04XOhabRemeJmyUV78h2qAutco+iiabdaLhdL4pXkvEjPHLm1Qxg82c3di/zaJ2Zv1VRxc2k50eY/AfQ04wCcmW8tLOfQakvLtLwof0o5v2zrz4KLpubq0bQKHMLdlwZ9VrhRXfXuTBumjNu8vlg3FxwlSIuLyeXIdaUXJhJRnYDSc9CerCLIvA5LcwIELqw51E8mXdqz7ztV2TPuLndK5aOTHFg82HH5J9Jlv1daNqBQFo2QJ9cBhlShCoeOYOLpSPZDFlBcbeXU0Q+0VgrbiuXUHasBzkzbrq/TqdlLsPph972lJ4dKezyhptR4rOKUFxcSs8PuJJLfws2OqLvxhymwKOzhK1MZxrkyLk5/gCFuu+nHz5tSVs8ImkSt8sOPEVPMbgNKCt+x8btQssuvaYJvbltTCQbZisXng2jG8uGS9xkM2JpzrnpwRQ9kqaf5PeNFKMy/WxWf8ZFu2lU8PoU3YgupbmOnJuTSZYjzce+xwm0d5w9DTZ1oNLsF+Ti4kCPolVJPyugCPdV4jr5rqycPrFcRG9urhfcjC5l3OTXzaGrKO7pBerweRNaeuoxLR5oS1evKkk/4xdrfkHX1NaBFlv6lZWWiqs/XzmwfYR3VRPsVj1qgt2qR02wW/WoCXarHuxiWxPsVg1qgt2qR02w23tw/RNR62FhYcQNGP/PUwYqtz/s+/nnn9WWlqPOnGY+fnUaZn7rgy901AF1pkGoO81Knakn6pSLOueTQ536qE4eqftCrs4FsbpTLdUpmxrbWD3UaQPUabs4/qntDQ4Oxg8//FCTfqYO1Hjk1aPGI68eNR559ajxyKtHjUdePWo88veovJBXLZk0NLWgLZ7tqoFazJhpy4NAalCDGtSgBjWowf+7kF+tNXFy6TQs3/8YOrWi8KywDCW82kQlNLTh3FEPReHncE+qMogzS+bCbtR8UNxNnHhVAPu/xsFrpZV4jyryYD//MpYNMhZtZUh5sgN+SUUwc5FyLzMC9uFxQhFMh6+DTQcrpHtuRHjKC+wLyIax4VAc2+uGjCc74atKcDZKYDHpCLaONpdH/pXCbPQ+7J5gBf8zi5CYk4ehq6/AqM9EPN09EVFvn0JWVATjIXvE3gqhoYO5+kwuiT44+VqKoF5soo+i5Mc4FxEP580+mGZlhCvzh6AoLx7zzvvD/UEMltmaKI9CZCiNu4wrEQUwsJos2uXJ13E+nLUtJmPkn+x7X52Cb2o0Fnu8g10fM9w/dxOp3lvwTl5SVTEIhrbLcWXxIFF8QLQtFuLGqmGIfLIfAclFsBy/HeYd7RF/fQUiZRk4H8XnVpXobG3sGGaOoqwwrLsvPZtg3yhrFGVHYJNPJKymnsDGkeZ4cnAm0nOzMWLLXUybME3spxLynmCnXyZM9Bykdr4ftjxJh6meIxbo90VRvBfc38ZjzF4/jO2nj4Rrm8HjQyvY6lUVGPQci4CDU5AiTw037DYCIcdnIDr6Jq69KWRym40hHQxRFHAIfgWl2Pm0TDW5MJ5dWcB1IRHTjkv5rDeWD0dhXgqmn/SFcf9VuLBgAMLubUVYugw2rgcw38lO7KcSiiMw/2oMHPrKeVcShZkXIjBIvx92DzFDUWYo9vjFwG7eJawYbII3N5aJ4jMqigWmv9sg+dZahMlzmi1+s0SG1yaEpb7AXv8sGBsMw4yefVD01gM30iqw9GqcigfXwLODrkjJycXgVW6iJ/DkbCRkM26uvMy4OQF+eychOvwy7sXKYDRgPooZR2VJgdj7XIr8VYjyNIzc8RiTzOQR9BXpcNp4H66Mm24LhwluLrj8AiZDt+DYDDu4rRmBPHb80aveP2Ph49DAoA4GKAo+jgdScDaG/cG4GXYGTzg3r8fCTs8Cm+yMUZQWgN3Pc8Qt8+uL35cPVoQ4r40ITpXBcoL0bIukR9vgz7hpMW4bLBg3Ez1WIjL5KY4F58LIfBz69BmEotdnEKhSUHwRbGaexRrnfvKxMM5POYbNLubwPTQLabk5GLnlJgyNZ+D+Zhc8PDoHSWzs9qOPir0VgtnGab0YF9/dwQX+KA2G2X2ZXOLv42pMPEbveYpxpoY46+qAoty3WHE7FAs2eeH01BEq5QzJ3pzBzWgZDO1niXZx7EW4M24a2MzE0D8YNwOPwD8tAqs9k2Bl0B/2BpbMTnviVroqgqmA8cD1OD2nv/x5DxUwsl+Ji4sGItxzO16lyWA7fT9MOw9C1MUF8PfYipC8IvQzVyF/n9nGjQ79UJQRjG2+vMAQsJ1zM+sVdj1j3JxzASuH9oPP9knIycvAxF23YTbnrMgcUwT5hbwCw9euhnZZBcpLP0e92BgMnrGryl3X1NbA6/aG0P3BDIGvJG0dsGQ1NDQ0ofFJXxyYaIUcuo1ukw7ghcce3Ah8BXO7nrA2+lwlZQ18+ASd2ujic20pET7Y5wG6faKL7+q/QgEz1s06WuL2iYuw/6MxjL97i2FjrPD4njc6qvIzSWES9OwMYGrUHqLgWGEKetkbwdj4V9x9+hptGzWATsZztLIdgJ/6GCKvXhfUQTz0nCylzyuApo4mnjb9DbptuyPwpVRL/XH9H6HbuiseX7kGe4s/4GDUHN7JBN0Gn+JtxGtY9PwSEdptRUqJMkR4e6Lfd/XQtfVr0Y72vgfzH+qh1xdvEfO7KZsPC9w7eQmD+7SDXdc89PlLE5bLH6FlXVWOXoSf7K3xl0F3ZIoMjmJ8a2eLzvq9cPv6A/zRWhftdEJQYTwQbTpbIjKhEX6WBcPYUXmVL01tbfiUNIduk/YIfyXVC/YuaADdxt8hzPsODOz0YG7yPTwDY9G8YWMUJ/ph5vSxWDXUFCUqKEzqUy84dGoK05+kdI+M5/fh2LU5rDpmI6BNJ+h+2gsPLl6Fo9nPcDRohEMnvJAY/BCzjoeK/ZWhqZUjfuhpgndpUru++UB808MUt89cg/E3ddG5bRQSu1hD92dLvAgtgn79MOgbzJB2VgRNTXgnFDNdaIvkGOlhST5vc1G3QSukv3qIX+yt0MPwL9y58wztm9dBsxJ/TF22Bgdc7cCraClDUZgvBut/wRbV0pW2+LUfBht+Dcc+mniMttBt+hMC79yCmW1PWDJuttObithnt7DSPUzsrwwyfUe06mSJ1zHSCiend380/cMKd45fgn3HJjD9NRUvv+gJ3S8M8Ox5EgZ+kwOT7k5iX0Xgt6YfBUejFa9MlSE9nOTxiwh80phxM+s5WtoMQPveRrh93gN9P6+DXxqFoLauLlaNHIcxf/KUJiVIeAkH89/Rn+mCQGIY7Cw7wsG4BbyTygU34194o3N/M/Q17IgOVmNha2GLrOwQaX8F4HfVo39lXPzJAsHhfFkERP5kzLhpDs+TlzGo7+dw6F4KX92voNuiA4JfvhG/ex9N6aWSDfB/9Ay/tqyD1pBs44uHvujIuPk542aZ0QC0ZvNxi8nf+teG6PtZGOaalMFiylmERordFSP3HUzsesOC6YiYUbbANLDTh6lxe9wLfIsWDRuhPPEp2tnYo0NffTTpPg5DLCxRUvZMfFwRNHU04N+6M3Tb9cWLEOlBPM+a/8642ZNx051x81cMMGwM76za0G34BV6HROPnjB24Vr9P1XVHEV55e8Hwqzro0PSVaHNbybnZ9ZNoJHSyEvNxl8llUM82sP4tGfMGfQGL4bsQGqbCU1soDx3sLdDbsAtyRLm9Qvxsx7hp0A237/jixxZ10LI8GNpmg9DuLwvkfeWEibYWgA5/mJBiCNuIT6Hb7BeEhkSIPu+ylsxW/oigOzfRz64XrIy/wr2wVDRq0AzZyZH4MmIrysoVG4AqmZWVFIlVLpJf4JMvvkYdnQZVF+GKMsIvkV6QhV6DfqcmmH82AKVsX76yLIMOPK5fgsb3c+D5NBCftq6LJu2+wVPPl7hyO08lZf2tx18IzZYhq64eNs+fgs56vRGYJUOSZnc0e3QFKc+uw9rJBvfeyHD/7Z+4vm4MWg7dD1JycgJ12yL4nh+u30pG0ZsbiNdugdC7vrh5MxaGXb9FekEh6n/dF7Lb7gj2fICvmsZg0OpHmNJTuYGoKK3AX9nBkMU9gJH+15i06y56FIZBlvgY5sMt4f0wGuduE3q1YkYwLw5/dP8LA4z0cfD0HpUWON/20sPjJBmCc3vi5IpJ+NrAED7xMjxP7YTvXt6GLMQdNkwutwJz4RbwDc4/18Dd3YNxk+2jHLpIunMPD28Ho2FJAPySNZF+5zZ8b/ujn2UPhOfIkF2nJ+p7X0b84xuo/+4Svvj6W5TXUR58U1FWht610iFjHmBv/d8xdvVJ9KmfB1nWa/S0MUXgPX+4e6RAr8OnyCnIRauvOyOlUTvo1CpQuvLkaNm1L+5GyJg+dMDdHTPQrJM+bofJ4BHyPf5M9ofsnRcsnazh+SQe5zxro3enFvjmM54LrorUGRfuuiPUywvftojHlVfMOHu64TVbRFk6meFxsgwhuZ3xZcB15Ae548viR/j8q29QVleF39aZ197rk9qQ5Sfit7+6YdKiLejzVUPIClLwfQ8jxN/xhPetEJiY/ImYPBnKW/RFpFZr1NMtgK4K1k23/V+4FZCFy36fI/DMctT+/i/cZh7rhQfN0Q2JkGW8hP4AMzy7Hwy3OwVsrq/hm3atoVtbtYCqZo/ckOh7HZ2+kmGXTyLaPHVDqt81iZuRbD4ifsZvsY8gi76D3xvFodWXX6O0jvIJ5b/zdfv1S2QW5KP5930xd+5i9P7zB6QVyFD/K87Nq3jp6QPzwcbwY95QTHlvUH40KoYrLzUs8Mkv8Hr8Fufv1Uas5x6Ut/0ZPg+jcJ5zs7Um42Y8ftM3RtSdB7h7MxJtvuuACydmoZf5UPkBPg5+w+GHsNsoDHZH39/rYcmlMPwUcY9x85qcmzm4/PQTdC2KhizFH316/4CQk1OwYeck+REU449unfAmV4aixnpYN88VXft2QxjjZladHmjIufnkBmycreH1VoYniZ3Rd+pRTOtYG9Y/yg+gCA3b4blnINxvZyE35DJSma3k3LzmkQz9Du2QXZCHFj/pIfeOB/zvPsYXX36Ca26b8aOx8rtnFaWEzql+kL29B6Pe7TB1vw+6ZgYxW+kNS2crxs13OHdXB70aF0OWG40eHdrAt/182GlckHvBivED8/Z9U2SILOmNw0snob2hobCVL7MZN19cRwHjpq2TLW69lOF68Hf4ZfA6LLVujcE9VIgN0miA2Dve8LwVBt0cXwSzxUYC46YPs5X9+nVGNONmUZNeqH3vMqIf3MIPXzWAx9UDaNFzkfwAH4ewjcxRlKUFQc/gZ4xbfx59dFIlbjqaw88rGFduZkOvfQvkF2Tik+/+xPqT97gPoBBVwW68Frm2lgZKinnAjzbKy8tEon5NsNvHURPsVj1qgt2qR02wW/WoCXarHjXBbtWjJtjtPSqD3TRiYmJ4UrlIF6j8z0PkK7f5jrxknLpC8tPT09G8uWpF9v9X/FOhqQp1Gn51Vj5Sd0qOOtND1CkXdaeeqNNIZGRkoBl/OqMaoO4LuToX3OpezKtTNuqcU3VfsNTJJXXaAHWm/HH80+P7+PgovpD/vR45x4fbPOeNE0FdecfqXHXW1COvHupWVnUuoNQpl5p65P//gTq95pp65NWjph559VD33cp/6uQoTT/jG/w/9741IH/V1IQGSZ45nxDepy7w71YX1Hlsjn+rXNQ5bo4auVSPf6uuq5tHNWOvHv9mudTYgOqhruPLf0LXwIPTe7Bgvy90dIsxYdAU7PeS5wwIaOL22pEYY/OXKN/GcXD+BAwz/g15kGHeSH3wSomR19dijLMlAnOKYNfXCgY2E6SdlaAkNxRWQ8Zg3hkpSrS04DUsB43BzBMvcXSKPZzNurDvyYOe6Qj0X8xLOlag4+eqe5RDDCxgbDlc3gKcjCxgYjEUuQleGDxiFHb6xGGJoznsTfREoMXJ1YOx6p48l0QhNBF0dDbGDDZElLyQRMjp+RgzxBhvikph1scWeo5zkfz8MMaMGojrb/JxetN0jB07VaVgNypPhLHdaLhsk5f2oxQY27hg+MaHuL16OMZYd0EaiqHXdxBMJhzAkwMrMczMFMXytCllmGxpBktTq6qxTLc2g5WpGWT5YbAeOgYLzodhz1hrDDH9C7l5sRg+ZgxGbFClzKAGom5twJjh1niaLBWSiLm3FWNG2OFJeiEGGVjCyGokst96wGnkCBzyS8B8p0HoZ+Ui9lWObOiZOMNuwRV5Oxd6Rk6wmn0BgUdmYMwgfcSWlsKktz30By8Re9h2aoh3Uh0OpVg+yBz9+/VhkpWwZqg5HPv1gqwiBf3sR2PMDj+4LRqCMZadkcmEN2nUIEybK5XzVIakgGNMFwbDLUzSr5Sg0xg9aiguhWdiooU5LEytUZj1AnZOY7DSPRLjun+OsZOkFBvlkEGvzwAYj60cSxH0ezvCcNQ2RHusY9y0wovsItjrcW6OY+5HPBxHuuDMk/flPRVh/wRbDDPtypgo4Qjj5nA5N/X7DYf9omt4unsyxjj2RhwT3oJJwzBu4ir53oqR/fYWho4cid0P4kQ7N84Tgxg3t3vHYelAMzYfepCVxsPMcQwmHfBH9IOjjEdjkaRSbdpy9OttB/0BC6ra5r0ZNx3mIDngCJuPQbgRk4PR/cxhau7I3s7FwOFO2OMeKN9fMa4tc8IYqy5IlY/l1uoRzFZ2lbjZZyBMxu9DxJXlGONkhlf5Mtj1HwpDK9VsYxHTBZthY7DkopRZUJLzUnBz/rlX2DveBkMZNwsYHwwsRmLQqjvIeHUNY5hc3qiUmgs46lvC0Hq0vIUqbubE3hTc3P80CfPszWDbzwgF+ZEYyI49a5cqNkATfvunYcyAvngrL3v64shMxk0DOTfZfAxagpiHbvjlzx7s3VKMchqG3gaDpZ2VoKI0DqYOYzB+j1SemsoTYMK46bL9GdwXD2Xc7IJM5GPaoL8Qx2RxddNcjLLtgQRVKrIwjDMzh5mZXZVtnFTJzexA2DJuLr8aia0jLTGoX3dhJ0YMH4xFmy5KOyuEBiLcVzFdsMCLdOli+ubmemYrrRDAuNmfcdPQehwy31zBiFHOOBmUgpmODuwElSwApKIpiZRXkkLTllwkt+XjaJSJIS298riqaAovztfZYSX7m06bfaRynRwFDzfTm3Ki7OCjFMy6bWxHiP4Jqw/QQf80erabl61TDF405e56qYCAi7NUutBnCy9FyY4zypn0Jh2j8qwg2rNlCfHH/K9y6kk+m6fSo81S2UNFEEVTZLG03iuOQo5PlMrjyeJp5c0YCjs7gzZMlcoVOk9ZRAM3+rDzOE2vYuPpxPNQWnmHFxBVDF7etY8VLzlZTLMuSiUy9a14mc9SmrHxILm9ySfPdXY0zVka68g1x6h7Fz3q2MdalCZUBF4YIPzEFDHmmYONRV8UGzMvCDhvuAX1HrqOqCKV1m3fSuHFRIcmdGPDSKa1kxxJcaG+yqIphTTxeBDF3VtPCeIDMhp90J+SfLbR3oVSicUxo8eQ0YzzVJL8hDzkFUB7O0hlJhUhX1ZCDnbSMUbufCBeB/eX5nbMin1MhxIo+Oh4WjVBKuc3YOo6in31hGyMR4u2InC5pN9bI8q7rnPmZf7YPHtvFOVdt4zVJxMHXu6xiOZt2U934ovoxmITSr61m8I8dxBbbClEZdEU29X3KOfVRXouVwGLpbcoP/IaHVw7hc000YzhdtR7+Db2gTg6dvc2mQ8yo66jWVsJMrJyaNowqWDOwMUnxOscZ6lkrtPczTTtVAi9u72ads6RZOU8ehKtHdqL+vRwVKovvMBGUdBxCmEKcmxSd9FXHHKW/HPL6ewsIxrsKJWe5Nzc75dKz/YMpyvLJ5OlmQmdfJIk3vsYmBchXntOOkVl6c/paoRUrrPb2CNUnv2Sdm9ZKkpIrnUxIgNHXvSigNZf9SRjWxP6yX6e2FcRkpNTaOskG7E9cLJUIGaPq614dZ68kAZs8Kbsl2fpwMpxotzmZCcHsvi+Nxn37Eg5UlXlj0IUTYn3ohtvC+n2clOpM/EhXY7MI6/19uQq56bzgh00/3IERbktJM9Dy8jGrh+tuSKV4FWGTgM3EJUl0W5fScE6O/KCNGmCm2GMwEem6pO9w1jWV0GTT4bTIANzGrdwt9hXEficuq+QbNSIERI3bq3lZZI5N0eT4fSzVJr6lPZtnk+8vssSJ0Ma3tGATPQ6U7oSIyCKpuRF0M4nyRRwYJSw8ZQfTZu84yn42ERaPVHi5jDXFeS04wml+R2k10npNHzuUroUpLw0LZ+WHtYz2d9CWngtXvT1tuIlQIto7uYDdDtORh5LpLLFU2zk5WUZFvaXvlcRuA0IPDhOfMfUIeai79WxSYKbM4fbUm/nrWwA8bTvWSEl3d9AMfliFyp5fZae5CpWGFE0pSKHZp4Lo5gbyyiNm4TyPJpy4iXF3VlLu+ZK3Bw1djKZznejojgvunXvPFkPNSW7ZVfEe4pQWFxGljYSF8ceeC5e7e2kkrHjVx2gvc9S6fn+kbR0rCSHgXN301wrfXK/cU21Mqb8boWOTm1olGdj7flryFh3CryICgevMqf1jufsFqBl83rILypDefZbrIr9C1+zI2hpa4NnsDTKlkrxf/rll0jKLEJOhmoV6Fs0aSrlMWo0QWF+Hlo1ay484/KKhiiOiodmRS6++vZrtsLij3cB5p32x9Q9nlhxVsqtVIhadZGalo88NjaN8hJU1NJFamoe8rPz0LaeFFmtW7cF8wiSUCHLw5Yhjji5YBKOrlAhlYAtkuqk8AdSlKFVq2bIk5WgfhofZTk+/+YrJOWXIyu9CM1KpdVUk6Yt8L3ZDJwY8xVyVfCam7dsydaUzM8qrouigjw0a9VKPMCjQMaEHZPA5JWPr777GqnsWFlZzMHSbIVZ2+biTLg0D4qhjYz4DBTn5qKWdhnKKrSQFZeOkvwctGPfI1aiGo0hY/LXKc8B/zlt3mhb3D87XnxaEfjto0a5kvvbomUL5BUUoXG+5Jm3+exzpKQXIDerAK11pd+K6tVvinbtu2Jy93ymYcrRqEVL8YCX3FwdlMjyUb95K/CioNnZmtBN5E8sKsEX33yNZLYSzy2ogMvUHRg/ZwemrzrPP64UuTHJTOjZaFC3QpRVzYtJhEZxNr784nMxPllxHVTExLMtNieNG2LM5muwyD4mPqsQjGTN5V5bkyZcLoVoIadgk+ZtkZ6QgSI2H581lwKctDQbYdYxbxxf9AtiVdAXnabNkcKOn8l0oayoADpNmiGlVBMZGWVoyPSd45MvGDezipDLyxGXl8HtmgfOnlFNLsXR8dAqy0XjhprMO65AaXQC42YOvpZzMydXCzpx/AFAMrRi52Cz4DxmtFCeW8t1rWVtSRfq1G2O/PwCtKojxVjU5tyMSQKx+fjy88/Ew4tKyhqgdssfcPPuEbhXPp1GERo0RlJhBTIzSlBewo5Qv9F7bso9tBatP0VqcjYKc/KgReU4e+EGnlxUnt7GP60Rm8gc0Dy0aFYHBcXl0IyVbOVX330jHiqUmVmBeulSSdQ22u/Qg+lh17Tjoq0MLRpJv2NranHbmI9WTZvKH5gicVO7jMmf2Rp+9PxCZr9rN4PHves44KvCg3J06yM5Qya4SGXFqGBzkJLGuZnPuCn9Tly/QUtkxaagvCAHoVdW49CqRdg9e6x4TxG4bdRN5A9iKEGrFk2ZbSxFnWQ+plJ8wfQlWUbIYvPBoS2PSwk4uxDDDp8R28rAg9341aWktIGwjc1btpJsZZGcmxqsr6kutHR0wH+SrijJxdQbddG1gQq/22voIC0pE7KcXOholjLrri1xM49zUwrM1tRugoIopv8l2WhYpxaWHbmO5s+2iPcUgRciayTnYsuWzZFXWIxGOZLV+4TZl+RMGXIYN1tqSRH/TevXRUK3RdDiF2FFkDzyJLq6ZwUtWbyQQpJyacG8eRQSm/RBGdMS5hWH0pp1B9kaoJwu+yfQ8YO7aM2aNXTvTRytXbeB1q3fxN5LZ32bxUrB6+Ruuvo0RmwrAvfIOTawY/Fyd3eunBHtTazNV/k5MY/Yyvac6Nu7dg1FyldX8QE3pQ0FqCxj+uTiQbrg/ZoKEwMpjXksz64cpnOer9g7peIcuJf79pk77T7pKfbnq8jnbMWoDEVFbLld/I7WrJW81NP3Q8RKcM3a7aJ9/cBWuvOSezu57HvWCq8q4PpJOujmI95XBKlcJ9F2ds4JbBH55Ppp0d7B2nFslViWEcLm47DoO75xDfknFVH80yvsu3eIPkWQPHKi0Htn6YjbMyrPiaaozDIKv3+eDl2SSn2uZ3Lh0suIuE8bd10mSg2izRvX05otB8T7ipCby1fsXBe4ThCd8HjC/mayNvNcGB6dP0CXHvDVZbGQP1/0Xtq1lg6cfyTeV4RKuexncnjNvibE87xoH1y3hl5lM3+t6C2TwS7R57ZnE3mFSzU68xICKUdyuD+KSo/8nf912nHsDutIpYD4QkoIvEnbDkv6to19byJzX4pSXtCaDcdE39ENa+nhW+X6IpWOzBO6wHHajX0H8165DLhH9PLOGTrmzlfpFbSW9XH/bj37vv3XmF4pAffeOE5uWkN+CYUU++yaaJ/ZupZ83/EjpbHvkbh5/9QeuurLuVkovltZ8cVKjzwr6gFt2HGRbeXT/YhMyn37mNZtk7i5j40zgn9NQRSTv1QC+OLOTXQjOEVsKwL3KJiwxVj4HahLl66yv+WizbkZ63eNdh2/x7aItrC+FDac/Dg/WrNR4pkiCI+cwX3fZroXmkppr+4LfbtxcCvdDv5Pbr64cYJO3QpiW6VC/ulKvH0OLpuStCBas/4Ia5WSe0A8lWVybh4S75/g3ExkulGezL6HeYoMB7cwXfcIENuKUDmn69hY+H1Qj8uSrDk3ua3MiPRm3Lwk+nYz+Ufzr8kOZ/KXeKYIlWVMfc7upSuP31DeO3/KYsJ/fOEAXfR5z00+H28eX6G9Z5nNqpD6QpWUveUoLmb+sSyGjUW683D2QTjrjGVtyVZeZdz0DEun6IdXadOWLXT5SQRt3bpFHL9UUrePotIGbGX7JjPKP3CXbCO3lZybxSmBcm7m0Nr1G2ntlj3kce6AmNOzftLdgY+hsoxp0K2TdOLGCyrNjKBYZldC7p6ho1ffc5PfAUl5dY8275PKF+/i9keqxqwQ+fnsAlaRws5zi2ifuOXH/nJuSrby/uk95ObLb3/KJFmwrRtH19PVq1cVlzGtiVr/56iJWq8e6kxtqYlarx41UevVoyZqvXrURK1Xj39r1LqGfNUnOvj/yjcr//OLOieCui5YbCGBNm3ayFv/t2CeIRo2bChv/d9DnQ89UCeJ1ZnnzaHO9DN1ykXdeeTqXFiq86EqlXZAXVBnXrA6n1PBoU7ZqHNO/81OjjptwP+rF/Lbt28rvpDz2+fyvmpR82S3j6PmyW7Vo+bJbtWj5slu1UOdFyx1evsc6pRNzZPdqkfNk93eo/JCXhXsplu7Anf84hHheQ6LFy/Gpu0337/JUJryFNNc3xeGSH52CtOmzxTbc2ZMwzm/ZMQ8PINp06ahoBy4sm0Ftl9WJU1BwizXaYiszGthmMPavAZBRqgHps2VUohWsL77b6VooYNr54hXVXB7/zpsPH1P3gLuHd6I9cd5ZaMiuLLxJpcC4XePYd663eL9zKCL8I5WMX+j8DWTy3R5g6HoTVX75JqF2HeTp9RlMLm4sm8Djm6eg8NXpQf9q4JF7Jz95cU7OBaz9rNkRpSkJ1XzsWW2Ky4HZqDwzV24Tl8r+lSB36XdWL77rLwFBLjtw5IdJ9gWYSb7njf5bJ5fuMF14UrxPp/beCUxF1UoTxDnXJU0QUmizWO2PPauxaazXmyrUBwzh+3EX12nz8DzFFXC3YBV06fhXpQULMOxlrVvRbA5yw+rkv/h5fNw2FOqHjGDHf/emxyxrQyR909g7pod8hYQ/fA0Zq+UAlkWMrm8YPNREOuDaTNms55SzGTfvfKSVOxDObKEHN6HgeaINld93/M7sWIvDzwrx3Q23lh2Oo/OrsWy9R5iT1Wwbc50XPhAYXbNm4kzT5PYIePF9/Dpu7p9BbZdeizeXzR7Gi4+k1K+lCH15TW4zl8ubzGtfsW5uVhsr2Ry8YxhRMoOrpL/glnT8OitajLnAXKci2lVxamKJW6yKX597zjjppRSN499z8ssppfPzzH5zxN9quDYyvk4cOd9cZhTaxZh701euEbiJp+PBye3YvWhq2wrX+hjuCoZqAxF8Y/YOb9PESxJ8q3i5lbGzUsveCgmk8cOiWvnNy7FLnd/sa0cFUJ3o6toIXEzknMz8CpcF0jcXMb6HiYCG5bNFudz+IoKgcAM13atwpbzD+Qt4OY+xs3T77mZzsxtyM1DWLjpIOurEHOSoELgpUBuSJUuCBSEV7WPMm4e8uTFoFLFeDmTT+1ahkV7L4n3VcECds5BH8T0cW4GMNUvfPeAXZs4N5k8ZrjCPYRdSFL8xPeoisdntmPlgcvyFvDswi4s33OObUncFCl1+bE4eP+teJ/LSqrzqALK3v3nWD7k5o6V2HbxEdvKE8fMZp13TqxXnn8uBbslUnJaBE1bcoFSUlIpP8GXtl5/WRXsxoMPOveczi7+CXQ4SAoIKuV5IMk3yCdXikxw7OBAXivM6dSZy0QlMbTGK47ur5NSbRSBB7sF7J4ggn1GO/MUDaKQg5NFQMr44eOom/VGoqwn5H7hAPEQgEX9e5Is5hJtn6c8tU0Eu5Wl0JxLr8lvzwhxTCpLJddTIRR4aBwdmT1S7Dd61kYydb1EWc/309uSCpqxcTutvqs8/ayYycCoO0+5k9Hqe1Kkg1lPnjpXQhvO3KQDL7PJfb4pLR40ULw3ZvMt8TrKVJ4GowA8oCPl2hIR1DLVQUqxyLi9SqRdzRhkQz31ZrGtd3TyykV6JCPaPqyLkCFPCYwsVBwtIgW7FdPgDT4Uw74jVQT1lJDDynsUd3s1uW2aLtJ8xo52pZ6OO6ki6R55J/EeIr2ZylMs8gqLabixdM6ux6VArTGmUhrNvL3uNP9qJPnudKa9U6U0w+Fz9ohX9w3DlabOcbkU++8lHvax1EGeZhV0iELZ68ohemTRh6d2FND28x506k0hnXfVp6tzJ9GJU6eFfBShMtjNcOI5yg06SqHyLJs+o09SQdgZ8jgqBR1NGTyAuhsuZCSIoMtv82nwoiPyFD7FyMjMpiWDHMT26HVSMNqaYVJ70urj5LTlIUVdWUAXVk8SfSNH8zkmOjbWQLwqAv+JrDzGnbzziHY5dxV95e886DZToANj+5BLPyltacnhG7Tq3jvyXu9ID/Yso8OnTilN4aoMdutks5Uo1YfuJUjtP83XM5I9pasXD1IUay8eZETGvcexrWza9liKSu1qOUe8KkJScgodc5X0xXmGFBB2do403tEzN1C/aRcp2/8g3TiwRATmTRg8hCb1GUwpAbsoWpqyj0IEu2X50dHwPLo0U1/qzH5B+4Ky6NpCM1oyWEo/m7rxHI3d/5xenXYlf7eDFFtYSIs3Vga/fhxcEn/2nsv+xtCpV5IgO/fkKZDxdOLKJXpYSLTDiXGzpJhGODgyUxFGW3xT6NYyS7GvIvA5fbhZSjsbNZKnbhH57RwvcdNlGvVw2M5O0JOun9/Fvo1orn1fsU9xxHF6KcVsfRQi2K0kjpZ6xNCjLYPEMakkgeZdiaCnu4bTvmlS+ujY+TvIev51Snm4lc6sGS/6RpsvEq+KIFJzu/Gx59HGB9JgDLpze1tI287fpJORBXRhphHNtpfbiYPeNGrKYTrsOloaiwJwGxB7cS5xek5ylNI3k64uEsG5Uwc5UneDBczOR9K5K2fJn5F+45DutGvQYMrPfkhecTxJ7eOQgt0KaOROX3p9YRZl8cFUFNLQTQ8omn3HxTWTxX6jRs+g4uISGrqBB6xKIzZe4CFeFaGgqJQG6Em6Pef8G/E6zEiSweJD12nFnXfks2kgbRsnpbmNW7yPnPcE0XV3d9XSz3Tkt4grKspxcu0G2Hd7/xsEv3NELXlgRC3k5Eqeqjb7pOW44+jZQAOZwZdgfXgH+sx3x0DHnlh7NgJN69eCbj3Vbq1kF+SChxix0xTtrLxciBucGjLUatscFRq64rd0fsOjflPCmHVvoVuYhLepKqRZlRajcUNd1K5bW6x4UFaCxo3roFZdXWQWS+dSXJSL+q3Z+dWqh00OfTDM6FckxkhlSRWBy6WkCb+FrIHsbKmEYXFjPkoNpCYmoamuJuo2qIU8HUnMefl5SH4bjk8q07uUICc3GzwkTVtL8jxzs7PAb4jr6JRCo3UzJrBaSEpIQmM2jjr1NKBVkYeI4qZ4l69Kzd1yNGreANq6dVAmVtgVaNiiIbRq6yKVfQ8fcQWbj9pM/mVM/rIiTQQHv0SrNOXeG7/VWMDkzZGTK3lkBXWkW9aZaSlowuZDt54ustjccMhkXHaEPe8MxPkqQ0FONrjUdXUl10DG2jwSok5dQmkz/rufFlK4/NkQuPz9I9IweOAADFhxXeyvDHWZLpB2HRTJM5vqtm4q2skpqdJ8aJdAqw2Xf21kZunixFInLOnCH2qhBEwuefJYurx8SS65GtJKOzc3A42asfmoo4u0XEmXysoKUJQRC+3PfxAeuzKUsWM21iTUZbrAUc70rbFWOerV14KsgSTZ9BQmf87N+roIC46C88CBGDJtm3hPGWqxcy7X1EWBvN69Ths5N5msudbr1qlAeQtuJ7SRnVuEsJBgfF2u/M4WH22OXBeKi6Vzzy6R0hUlbjZlX8ZTo9KZBQI0mV1o+UUDhDx/h3xRm1gJCguYLmigbn15/IOsEE3rMG4yOeRpS7LKyUpH46b1UYvJv6xuCRIjY5BYqvxugvh0Kza+CmYb8ySeEm+zkSYnJErcrMu4qVML5XyozOY0q6vN5ki1n3ByCqSZLy+X28b8XMFNbisFNzXrMPkng9+srVVLuls5bLYXflbl7jCTcZOGtaEr5ypKiv+Lm4WFOWjQsjE0a9VFxwk7mQ0IQZqmNEeKwG1jWTPOSk1k50jnUCpspeZ7btbXQYGuNCc5uZlo1UIL0Rkf3H5UAP4bP9doTS1JT3KYDRDc1HnPzSQmf24N+E/S9drWQfSTN0gpkOd/KgKVoVHTBkzl6khzxjjaiJ0Lt5W8RjsH52atWjpyOy7Zxuap70RLEbhtrOQiPweOwnqS/Dk3mzJ7VYe1syskG55ZWIq1xlrSOBRB8siT6NC8AfTdT3/R84QcMp5wgJIqPXWRflZKzw64kn1fYyqiUuq29B6Ztm9EAwf0pxM37lDDL7qSvcMwWjDanCyMrUXazGgzK7JT4SEZ3CMvKYgiY2t7Ovw8hRy7/yhWhsZW9rTvcRK5LxtOVnrWzJsqIGNDe5p7/KX43JOt0qpGESrTz6ZaW5Gt0xq2qtxMQcxDmW5nTTZDV1Bhui9Z2tmRx9sc2jGuP1maSh46X5FtfCTPc1OAoqJiirq6iuz7GQlP7buRe+itxzqyNzVkq8MyGmJkSY5TD1NG2AWytzWh11l55GBoRqZ2fMWuGHzVWVGeTsZm9rTuRizN7vcd680io372tPJqDD3dO5Xs+5iw+Sgh8z62NGajNx1f6kK2hn0pRdwu+Tgq08+WD7MlK7vpVBzrRhfDi2iNM2vbTKGS4mgxH0f9U+n8/KFkqW9PJaWvyN7enpZe4Gl7ipGbm0eJT/aRvZURJbGxfG4xm5KfHyZ7a2OKZbo0ycqabIevo/xkb7K2s6F7cTnkt2scJUuOnkJIqSf5ZGJgTzOPBNEe5w6sXUgmevbkyjyqN1eWk72JEVutl5GjgRUNmn2act9cZN9tRM+SFbvNlR75nokOZGkynCqKAmm1VwodmOJIlsbD2BEzxHxsuMU82q3jybaPKaUGnxZy2XYrWHxWEbgXlBF+memCKYVkF9N3fQZSdsw11jan55ky5h0y+dvPouKCMDKxsadzoek0yqQv82SslN5NkIJWi8mirzWNWnuHbizkDxEqI+u+VjRixQ1KfLSH7C2NKLGijMaYM266bCVZ2kOytrYg9zCJJx9DpUd+abET46It8z+SaeTxMHJfzrjJvk9wk83HnGMv6dWZhWRvZESFFVlkzTg8dP5Z8VlF4B5FXtJDpou2dDcul7p27UtF6X5kYWdPN2JyaOd4xs1+I9n3pJCxhT3t8E6kubadycawC6Xx/CgFEB45G/FAQ0saOP0EvTgwSnj1gpvMA8wIY7ph249e5hbRPEcbsh6wkNKfMb6yOd14JVwcQxG4bB7unER2ffox6ctIf/V9erpvmtxWlpBFHxsas96LvLYvpi8+a0d7HiTTcBNL6j9BugulCHxOi3PDhS6cCkojq79+pQrZW8HNI8xWXlgwjKwYN8uYxTU2tqdF58KpKNWL9vkqz4OqTD8bb8Fs48hNFH9nJUUwkzfZmtlG57WUn/JAcNMzIY82u9iTpfk4Koq+SfZ2fSmap3kqAfdWwy8sIXtjQ3E9+Gn8UXrjtkJwM4eNeADn5qxTlBZ0iuxtjCkmN59MjfSpt7mDuMuhCNwGlJcyXTC3py1342iyAbeNEjfXezCPdttEwc1i9s+0jz1N3PGYTs9xZN+jR+HpisdemX62aBDTBYe5VPD6DN2MLqVlQ7itnEnFhRI3z7xMo2X2dvT5b70oLPaF0JfVVyPFZxUhP7+A4rx3kL2FEaUy3fnCdgklPN4rcbO8lMYKbm6h3Pg7ZGtnRb6JeeTMju3mdkVx+hm/WPMLuoamlqgFXVFeLlYNTJjiQs/TcXiaQk2w23+jJtitetQEu1WPmmC36lET7FY9aoLdqkdNsNt7cP0TUevh4eHEDRj/z9Nv/r7NX3/66Se15deqMxWKj1+dhpmthkRUvzqgTrmoO19anWlc6pSLOueTQ536qO5nA6gT6lwQq/PY6oY657TGNlYPdaeg/hPbyxeKgYGB+OGHH2rSz9SBGo+8etR45NWjxiOvHjUeefWo8cirR41H/h6VF/KqJRN/XrpQSA1NEfCmVc1q6u8/uFf3+NdyZc+E/QiIfeeH+LBddcgPKsD8w6/5L/CVYyUqD8l/Xvhf8Pdzft9+319e9T1K0gj+jg/GJ/CBDN7Px/u+/yu5/If85a//K/5bLv99pA/l/z/h79WAPpRLNfL/X/H3T1a1Pxiv0gCUj+DvcqhOBpyDlahObh/H3/f9YLx/mw9iMuMewv+Cv+vXe1FX8z1/nyMl+LscquNmtXZBJfx95/ftavXyf7UBfzt8ddz8p3qp0DbKX/9T/vKN/4/4L/mzi8b/qi//bQP+WwYfyr/8fxg8/X3ePjxO1dd80Pe/KcxH8d/y/7+Uyz+D/GqtiQsbF2HNQV+k3lsHzTrNMGjucSkik0NTB46/G0Mr8RZu8XoADGdOeaPoxV74FQHnVwyC4/JzWGNrCq3SOOx8EonBq+9g0wgTaWclSLy/Ca8LtGA5YoVopz7ZjpA8LVg4L4fpHw4ofr4PIe+e4nRUOSwN++P+pcdIvj5bpQIbQBFsZ1/AwclWcqEXw2rqKZyYYQffw3NRwDqHrTgHA8NZeHV8Jt7EvYCmlhaMHVWI5GVymdLTAFr5QTgSKkUZztRj7cJQnAx9i3EHXmBhf0OcnT4IWpSL2aeewTsoAxsGmKtE5eKoM/BM1YSppVRmsOzdJdxK1ICpxRgM7sDmI/46HsaFY/3jbAzVN4LvjYeQPd+NGHlUsWIQjAZtwt11w1Egdq+Aof0a+GwZjVdeO/GmUAvWYzfAuNNQ5PpsQTg7vUWuw+B65n0u7kehoY0NDmbQKkvEqruJomvbEEtoladi/b1XsJ9/GXsnWMJ751QUUzmGrb6KrCc7YWvWV+yrFFneOBZZCmt9a6md/QgHw4phZ2CL6b30oZUXgEsRMZh2OhwzLPuIXXrb9keMKrVkGPT6uiLy7FwkygNc+/aciNjLixERdhXe6Ww+bKei/+/s/N5cwIMsYM/8QXDeekfaWSE0cXbmQKYLBZh8WCq/eHn+UNYrw7QjD2AydCturh6G4OvrkVisBbspu7BwhGO1i+pqwfRutXcGnA30pbYsHEvvJMPF2Aib+3NuxmPH40gMWnUbW0aasIW7JrS0mD5N3yntrwQGHQaigM3TS3kguvFv/VESsB8v457iVFQZrIwcMaErk3/WE7j53MOpyHKM6Pa+fPDHoYFHuyZBxozZ4GUXRI/fQVfkMds4dNlZ6BvORPjJWXgdeBZ+2VowH7wQf5jORnHgAUS/t9MfR1kSJh57iTk2cv0qS8GYff5Y5GCIczMHs/nIw7xzfjAbvR+XFg3A+eXDoMFsgMsSXjJZGTRg+2s/aMW6wUsecO3wG+NmggcexL3GuofZGGZogpUWrK84CvuDo7HNIw47HBylnZUg5uYqvC1iXBy3UbTjPdcjknNzzHoY/zkEeQ+2ISz2AS6/I1iYj0D3Ps7QSnHHcxVqyTCFgeOS69g51kxujwpgN/cS9k+ygs+uaYybFRi54SoMzBfBf98kZLJz5beF+zs4ib0VgtnGsVwXcvxwOlI6+qQezDbmvcDF128x9dQrzLQ2wNHx9kz+WVhwPQpDx21ix1dN1wteHcXjDMZFuymiXRR5CvfTWNtmssTN6Et4Gh+C7QEFGKBvjnWmLoxH0Tj+SnkWBbusot/wXXBfNlg8+4O3jYdswe01Tgi+sRHxjJv2U3fCsOtIpN5agzclklxGWZmJvRVCQwcrrEygVRKLjQ+lJPh1nJtlCdj+KAIDV9zE1lGmiH96HrPsurF3mZ3uvxraPIBNAeRSq8CA+XOhWVaOlj2c0N/OHEMHGVZdbDS1gHc/M4P4SQ+EvpaekjBgUG+cOe6Gnwoe4tsFp5hHXw9+2q2B2p/hpdc9GBp3gH6vdipdsF76+eOHBsCntfgDAoDQp374pRHwdYMolPW1gu53feF13h3G3+ig97fJ6PHdOzgczhEpa0pRmIIe/bqiZ69vUcIHU5iGv0y7oVuvH+HNSNVAWxPa2cFoY26Bz//sgXzdDqjIfgHrKYOkzyuAJvvsy1a/AA1/QWiY9GCAwKbtgfrt8fzGTZj1+Q79+rSAbzabBK3GiIt5g96/tcBzzXbvF0kKEPXkEbozkXZoLaU1xDx5iF6faKDL50lI+sOQzUdPeF+4BqsOTdHvzyJ0/bUI5ksfoZlKP6sV4UdzA/zy15/IFrpdgm/NjfBj187wuvcU39Znh68VCS1DazRorwe/y4cxZdMxds7KD66prY1nGi2AWp/gTUSE6HtaziZUpzUiHt9Hb5Mu6NP7WzwMT0IdLR0gJwA7grrih/qq/XaU6v8I/b6rjb7tJSJkBD6Gafs6MPy9AGHtOgKNfoOvuwcsen4Bs15NcGTmAngsNUJdFX9Wa25qgU879EKC/GETjUws0fq33vC8fBvdWgK/t4lHRtd+wOd98OL2GRitPMUuiir8xMIuyL78CRtaDZAWJz0U6GlyIeuvh8zIp/iZzcfv3Tri/oNAfMrG2rj8JeZu3oXLzKCkq7DgL4rwh9WfzWHaSdq5+E0grDq3gnl3HQTU/kRwM+T+PRgYdYBer8/FwjbGez12rlStNna5niXqf98XUfJSbLLeFqj9jR68zl1j3KyFvj/l4M23zPg064SXxb/i1GQLJJTxh4soBr8T+Ox1POpps/nP4Q9QYhfysBg00tGETi7jppkFPuvYE17unvizKfB9/RAs/Os1W6C7IUpaJypGYhgsen0D057yn9lSImDW93vGzZbwZQsxaDVCYsgjdDTvg07dfkWPobNh2s8S2YWSPVIEfhMzsQPj4me98CpSSsuK+1VPcNOHc/OPpjDrCgQ1/Aqo8xUCX+ai9u3xeN3FQeyrDEH+QfiyLtBSQ1pAB/u9wHeMm5/WjoQm5+YPfeHJ5K//uRa6fRrNnARt9HM5itdRYnfFyI2HnklH9On5JbtUMeSloHe/LujFbOWD8ATGTW2Up77A5+am+KZzN6RmsytFng+cNhwVH1cETW0NvOJcbNIBIWGS/Qpp8ysj069ybn4F896N8UzGFF2rGdJf+aDwk6+wb5IBVEmeDX/yGF2ZifmpmXSib5it7NaK2cpPEpDRhTmQ7Xrj/vlrsPi1AVtw5sBl03D06eUKy+9UMAKUj9/M9fBH9w7I4wuiChl+MjPAb93+ZNwMwGfsEM3pNer0s0GzX/riLdfBolfoslh5PXJNpuPPGQ+h+zkiwt+IvmdabOC1PkWItyf0jf+AXu/P0bZLfzSqxS9Ypcwumyj12KuWPwVZacjOysTj45uxfedeHJ23HVVlTMsIf8XdQ9KDk+j3V2OMPvCUrdpM8cv4g8jIaclWJbcQ5f8Axk0ykBTpDXNnGzxyf4ST12QqXbD+MOiLhzFJyGlmhkVjBqKbqTHuRychRdcQn/mew+tbZ9B/9ABcfpYEzyR97Hmii8Mjv0SoKqvOup8g6Jonzl5NReGr84jRbIVQ97s4f+UdzPR+RmRCIpr81A9lt87jwZW7+KZhKAZsCobNN8pXhhWl5TAsDUFS8FVY9vsGjqvcYILXSAq9Adsxdrjt8QJHPXRg/GUtJMUFoZt+LxgwQmzbvkSlBc63Bma4EZqElyUm2O3qiG/YBcY9OIl5JX3QIfImknxOwtHFERe9YnEu6Dcc9czG8UWGeJiiimB0kXLdHTeuvEAj2WP4xGsi64Ybbl15CktHAzx5m4S8JsZo8eAsXt64gN9+6ornt67i1VMf+ec/joqyUpg2zUZSFPMyTTvCZuZumLaUISnmCQwGWsHf/T5Ou6WhX7ev8DbhHdr83APdv05HcDS7QBYpv2K17GGCS75JuP2uB9xWOKHZX6a4+CgJ7uF/oHeOP5ICrzB96Y8bN0NxzKsRI6UhLl73xb0nyp8NwKF59xweud3ED81jcPxFNnS9zuGp+3XYjbGFR1gS07u++CnEHfFeJ9Hlj06IZPofGcCfxqQEFWxl/20DJMWHonPf3nAcvwT9fmnO2uH4hXkNCWw+3C8HwcKmBwLeJUHzMzPcjS1ESmYyGqmwxtH9uRcu3ovBGf8f8HT/VNRu3wtX7kThxMPPYFA3BUlvvGHqZIPH1zg3Cxn52QJ+WjS+VDGe6jPfCwi9dQ7dvsnHqlvv8LX/RUTcPg0Hzs2nbD5iuqBbyiMkPT8Hw+7NsP/wAWi2V/4ERv47X58uPyAqIR5tf+sHF5cJMOz5OyL4MxLa90M5+86HbndgM9ISdyKS8FbbBL1cdkO/cTH0VPkJ+dMOuHkzCEfvNMSba2tQ1vZ33LkRgKM3tGH8VW3GzWB0YtyKuuaBy1ci0Kx1O+zZ7AzT/iPlB/g42NDxZ5QHEu+fZB5yXUw6FogusXcYN08wbjoIbp559i30Nd8iKfwubP4gpBmuxCcvJA9bGTr17Qk/pgulbcwxZ/RQ5pTo4zHjZk5jI7Rk3Ay5eR79xzjCLSAJDzP00N52JQZ/VQ77H+UHUISGXzK9foBT13KQFXAMSXU+RYC7F864pcK0+7eIYdxs29EUhTcvwuuKD75i6yC77kthrkK9korSCujnMS4GXIKlwecYtOEWDIqCkRTkxsZrz7j5EkduN4BR2wokvXuOP437QfNdKLIKdFVy0H406IebzBF4A1NsmeyIH80s4fEqCSGFjJuhnJsnMIDbRp8kXH79F8aM34PTp+Zg930VHten0RDvrl/H1cuhqJPhhWfpTEcYN69dDoSlbS/4s/koa2OERp5nEHDtMv5g1+XxhuPg8odyIlWUlaFfPeaIRXjB1OxX2M49BNNGmcxWMm4OtWaLnIc46Z6PclkuMnPykJZTxuzyZZFRpghVwW46tetAh125iwpl0GWuS0mRDGVsFVAT7PZx1AS7VY+aYLfqURPsVj1qgt2qR02wW/WoCXZ7j8pgN43o6GjiP9T//T8PdKh8/fLLL9UWkq/OcnrqTFPgUGeqgjqJpk6ScagzbUadcuH6rs60vH9KYlWgzkWrui/k6qxSqM5FJYc6ZaPOOVWnLnL8W22jutMV/+nxHz9+rPhCzp8Kwzv+royVbe6R8wutugycOledNfXIq4e6Fzg19cirR0098uqhTq+5ph559aipR1491L3A+ad3Q5Wmn/EN/p973uLJbuyVe2s8xP5D71xd4N+tLqjz2Bw1cqke/9axq3M+Of6tcqnRl4+jZk6rR41trB7qOr48oksTHrtWY97exyiIeYDFK9ZhqXuA9JaAJi7NHYgFIwzwTh5HtXPWFEzr/xcyUYG+A12x+sIz3FtlLUqgFpZXwNJgEIwtRkg7K0FR5nMMm7wAk/c/Fe2SnCAMmbQA43b7YscIC0wf0AvZyILpwFkwdz3F9qjAr5+pfuu2v0F/mJu/j0IfYGgPS3MHZEVfx+RZc7Dm5hvMtDLDSCt9FOQHYajrYlwNVuXh/Zp4tG0CFkyyQ2i2pLhPd0/GgikOCCksRj8jJ+hbT0Gs93YsmDMRZ1+mA+nB+LK3jdhXGag0Braj5mHQittSR0UcbIbPhcNiD1yc44gFw/WRhEIYWk6EvvNmeO9ehWmDbCBToS4Ah0s/SwwwNxfRyxxjTS0wyKIf8rMD4DRlAaYe8seGIaaY0r8XsspTMGPBQizxlKLQFUMDIecXY8GM4fCKkwp2hl1ZgQWzRuFeYj7sDBxgZj4E6eEX4Tp7FrZ5x2CRy1hYWg0R+ypHOvo5zoDplGPydgZM7F1hPOEQHm0ZiwUTbRBRXAxj45HoayuV2jXu0ASxquUrYo61KUZZ90VlosoCu34YY9MH+WVxsHeZjyGrPXFyih0WDO2DFMrC5AULMP7kQ/neihHrs5PpwmScfJEq2nGP92P+nKk4FpiCkSZWcDC3QF7qY4x0XYA5Z4KxbvBgTB5mAeXlOzgKYGA+HnpDK0vZMt0wHYu+g1Yi9OxCNh9OeJxeCCvDgTCxGA7kRWHM7Pm49iJBvr9ibBpmhmmOvRkTJWxn3JwxsJKbM2E27RTurRmBBePMEZmRjAVMLoP7fKJSwZf08EuYOns21jMucmS+ccckxs3VHm8wi83HSGvGzeIoDBi3ACO2+GBpv6+YrVkm9lWOMhgbOUPPZlpVu58h46bVZLzz2SG4eT48A8OMbWBrbouYh0cwh419p48qwZEaOD29PxY46SFBHm59Yc4AZiv1kcjkb2Q+AXrDNiLw6CwscB2EgJwCDHSazOyRi7SzEhQyXRg+bQFmHJXKnhZlPBPcnHLoOTYONcNUh97IZXywGDob1nMu48asMVg4zRFR7+vkKoSNgSP6WQyTtwB7xk1z88HIeH1JcHOz11tMtTCDk6UhUkM9MInJZcl5Xv5VGTThtd4FC8ZbIlyuAA+2jGPctJVzc7jg5uvbx9CxE0+zKhH6Mm1QD4QXKb/YVRRFwmHMfAxb7ynaVBoNO8bNQavu4dQ0eywY1hepTDITBvXEOyaLp7unCLscmKFC+geDs7E17M2tqoKSRzFuOjJbmZf2RHBz9qlgrBxgign2vZH9zg/D5yzAxJ1SaWDF0EDgiblYMH0oHidJF9OX5xYxbjrjYRrjpsEAwc1Efzd0+/178f5YUzP2KSUy4cFu/H9OURJNW3KRzs4YRtmycur/uyWlJUtFU3jBhs4DVrG/mbTJ+32Bhcw7KymRKsjBzo6cl7tTqNsmsjXqTSnpoXTQP4389khlKhWBF025s05esnC4VLrNe7NUonSCizPpTzlO5VkvadfmRcQf879qeE/yWDaRfLdIpd8UQRRNKYylDV5xFHpyEon6CoXxtOpWDIWfn0XrpzqK/ZymLKRBm3wo++VZehEXT3Z29rTzAS8MqBiiVJ/1VLZVTDMv8EKORPrWE9nfUpq+YT9dfZNP9zfY0zRnqVTisHWXaNCcbTTKQSpdqQi8MEDYiclizLOGGom+N2enUyF7nT/Sgvo4rSeqSKM1WzcTU3w6PLkbUX40zXCylcq1KkCBKJpSSJNOBFO850ZK4AclGY05FEDJD3bQ7gXSvI0ZM4aMZ52n0pSndDOa6MiRjXT0cYp4TxHyZSXU314qgzhip494HeQwRLy6LN9DW3wS6OXxibRygiR/x2lrKfSRO1lYuIq2InC5pN1dLcq5rh/Bzpkh8/4GpodEW8cbkIkjL0hTTHM27aW78TLyWNqPoi9spijvHRQl1UP4KCqLptit8aTcV5fpufxULZfdooI3N2j/aqm87syRdtRn5Hb2gXja71dER4/sojUXw6SdFSAjK4emOUmlfQcsPi5e5wyXyjAOm7uRXE+HUNydtbRjtiQr59ET6OR0Gxo0RHnJXl5goyjwGIWwqT0+tYfoK355hgJyyuncHGMaPJCXdyUat2ofG3MqPd83gi4uGU8DHexoz11eiObjYN6VeO015RSVpQeQ22uphEv3cUepPDuUdm5eTOmsvW6MERkMnM+2CmnJDT4jjB8uTE+VIDk5hbZMshbbAycvE6+7XW3EK7to0cCN3pQTcp72rxgrCkZOdrKmC4uHkWFnfTbTiiGKpsR5ksfbArqz0kzqTHhAVyLzyHtjf3IdLnHTacE2WnAlgqKvLibPg+uYrh+jgeM3iveUofNgtl9ZMu16IilY54Fr2N8Mwc0wGdHR6QZk78hLNJfTxOPhNEJfj8atOCr2VQQ+p27LJY6MGOkiXj3WSOMdO2Y0Gc08R2WpfrRn41zKYX1LnXrRy3PzaeQI5fZFFE3Jfc3GnEwvDroIG095UbTZO55enphEqyZK3zvMdRk573xC6c8P0/2Lh2n3kSPUvz+3cYrBC7r2sJnJ/spogTsv6EPU25qXYi2m2Zv20Z04Gd1c1k/0T7HRE68c/a0kPVAEbgNeHBwrxjx1qDSnoccmCl2YNdKW+ozYxriZQHufFlCC1waKZW9U2uWppxUXwhFFUypyaNb5MHrrsYLS+EHL82jKyZcUf3c97ZgjcXPUuMlktvAqFcV5080bV2kDl4uB8tK0hcVlZGkrcXHM/mfi1c5+uHgdu3If7X2WSv77eWlsopUDeDniYhp7OICuqVrGVFNLG7Vq1Yb+vC0ID3mOtO96oPIhOzyFrdYbniedhc/aNERSlgyF8UE4VGqPNsUFOHvhAjSu78XnRhNw8dZe3HpVgrjUQqQmqeYCtW3VWuQOlmu0RFpSAj5t21Yk4peUN0Vx6Btolqbhx19/YissIL9UGxtvvcT4nZ5YejqQf1wxdOsjITEHGcm5QHEuSmvXRUIc8yFSsvCFPJCkToNPkBkei7KcNOjo1MGFC+dxez0vpK8Y/O5Rw0ReTr4I7dq1QkJ6Hpok81GW4Ltff0RsdhkSE2RoLdUJRZ2Sl0gMuI4b973xToXyi60++VR4Yrmyxmy8CWj12WfgyRPZefWhyRNFNbLw0+8/I4F54EnJWsigz7D+yGKcCFflySc6SI1KQkF6Bmprs/ks00L6G+ZDZKbju88/FXmlFRotIAuNgnZRGprUL4CTkyv2jlssfVwB+G21FjlSTu0nn7ZFPJN1y3zJv/382+8Rn5SLNDYfn9eXfitq2Kg1vu1mjuldUlR6yE+TTz5DCntNy6yDvPRENGrbDvw5Rcmp2qj/jnuXhfjht5/wLk8DqRkVmL3qOJxdt2Hq8rP840qRE/4WFXmpaFy/FDlFFcgNjwHlp+LHn76V5qOwAYjngFZkok3zMgxzGoc7c+ZLH1YEIrSRP3KqRatPkJCchrYaEgVbtP0KKTHJ7Hwy8M2nUgR3Ld1PcKjAFifm9cEjfsJKUKslkzUjUmKyBmTZKdBp0QZxxZpM/8vRLEPyo7/6sb2cm/nQ1dHAqbMXcP36DfGeMhS/ioJWcRpaNtVAekEpypgMODd/YrLmWp+aURt1onnOcB4++7Q54h9uxs4t08VnFYFL5JN6UkxF3YZtkZSUjM8aSrEtdepzbr5FWW4qfvjha3DNLiptBqslR3Flvz3CVfE8G7fAu1xCUmIJSvIzgEbNBTeTBDclI9em3ddIjE1Ddlomuo6YyXR9KOp82UG8pwh87FqR0exvJj5tXRfJOcXQieSePOfmL4hn3Exkytk4NZ31VeDLuu/w18ab6JW8j7WV45MW0u/7Gtqt2Jwl4LPWrQU3y9GccfMNm49U/MRsDX/kQbasJSbuz8WBg2uw8bHyUqOo1whxyfmMi3nMw81BWZ36iE9k/r3gpvQ7cYMmnyEjIg7FWWn41soZY52cUNyqu3hPEbhtrB/HuViAdp+2QEJGARokcJbK8AOz5e/y+HxItzB0+PMDOAqfwXrdeWlbCdq0/YT52+wjJc2QmZyANsw2Cm4WyLlJmey6Uhe1a9dCnVrMZsjtcrtPVYjF0KiF5LfMn0/LQC2NQhQRs5WMm/kZGfj20zbSLjotUcCvTYWpaN3dAtOZXFIbKH+gFbvuonkm5yLh088YX1Oz0SJbut/2VfsfmK0sENzkkORSS9hlZelnVWVM757eQ7t2bqPgoCe0efM2Ss1I+6CMKfNDCmLp8LGrbA1QTj6v08nD/RIdPnyYAiJixGsaW4I993SjI6dvipVCwK2L9DCMlxBUDO6Rcxxnx+B+op/PPdE+eeSwKH9XmBxCx85KfZePHqZE+RI89bWvtKEAlWVMQ7zcyCuQeSzpkZTFvNcwn2t0N4B7IeV0hH0v97KSwx7RhZv+VJEaKs5HFRQVsYOVp9HhI+dF++4L5rZWZLD2OdF+7Haa/GJ4SUEZO+b7Fbifr/KxS+U6ic4yOfA7ESFP7or2OdZOY25JRT6T+zF30edx8jBFZJVS2itvOnxU+m5FkDxy9h3+d+n6gzB2rERKyC2ndy886er9UPFe5XzkxQfSiQvebKtEyCVFWT1NhtxcXvI/j8nhpGjf9g1hf/NZ+4Rov/S8QveD+R2PMnFM7mV5XThKbp5SiVpFqJTLFaYLzOGm6AAv0b7K2rH8zkJ5KpPBBdHnc+kEvYjjY2F6lBpB+dxNUIBKjzz19WM6d8OPLeCzKCK1iNLfPKUz7k/Fe3w++IyWZkfS4RM32FaFOIeYPGXFF+VeEBWx/Y+I9t2H7DuEXI+I0o3RfnfoxqPX4r2j7Ji86OornxN05CznnWJw743j1qnDFJ5RQsmvHov2ndNH6JWo9ZnL5H9K9L24fZEevOLcLGb6f0TpHZxKjzw/KZiOn+fyLqQX7MpYmBJCRz/gZgL/mpIkJv9Los/XQ9JZZeAeRSUXuXp5ez8U/ZXcTAln3PTwF32nmfy593n+5FE6fZvrlWIIj5zh4eVT5B+bTdlvXwhv8cnV0/QsupKb0nxEPvGgW0+jKCf2OePWGdGnDFw25blRdPj4ddYqo0cRaUxQb6u4eVNwk59FNpO/dMyrbE7cfJWXvKyc02NMDly1fX08RZtzkxdZzksIpOMX7ou+i0z+yezEMsJvse+R7vYoQmUZ06C7l8k7JJHN5WvKZcN8yWy4VxD/XombfD4SQ7zp8t0gKk0PY33HxOeUobiYGerSZKYLF0X7XlCsnJuSrXxw6SQFMB1KCPSm02fO0u2gZHr9QDV9qbQBZ5gu8PLRQY+kz1VysyznDZsPzs18OnrsJB09wUvpZjK5KLeNwiNniHp6izyeRFJZbhwl51dQDOPm9YeSN8+5yecjO9afTl1husqvjR/Yd0XIz+czl8PGclq0bz/jd/I4NyVb+eL2JXoQmkSZUX50ksnlypM3wi67Xb2quIxpZdR6Jf4evc6jeHkKhLoiENWZR67uqPV/a67kvzlqXZ1yUXflo5qo9epRE7VePf7NUevqzOhRpw34t0atazBl4Rf2qs4PXzn4hb158+ZqmxR1Kuu/+UKuzgXOv/lCrk65/Jsv5ImJiWjbtq289X8Lbg/UlSvNoc6LbVpaGlq0aCFv/d9DnbJR55z+my/k6rQB/69eyD08PBRfyPntc3lftah5stvHUfNkt+pR82S36lHzZLfqUfNkt+pR82S36qFOG/Bve7IbB+dPVbDb0zOLMHnKGnFhmjxpEqIL/jNMX/b2LoYNHSpvAW/v7cLQocPYyN5g2LBhcB7ujCLEiH149tORRVOx+JAqFaE4KjCcHStQXqSC0QMjWds/ja1Kn53G0FHjRe9Udmy3V1I9mnXTVajAI8f5NbMwb9dleQu4vHEeZm87x7byxTm8lQEBF7dg9OyVrI+wdaFUbUwlZAf8h1yQG1TV3jF9HFaffcoOmchkNBQ8LmfxWCcMm7lBvK8KxrHx3Y+TNxgmsPbdGHYxjr7NvkdKG1kwfBgOPUxC7svL7HtmiT5V4HVwBaas2CNvAT5HV2Pi0u1sqxzO7NjBmWyeHxzFsLFTxfun1o2XiiuogmKmF0wO8owcdpWUdIMnXJxZNRPz91xlWzlM/kPBY15OrJuICQtUe/40hyv73MWX70PjZrD22Re5zEI9r5L/xsmjseFqCK7sni90dLzrEdGvDEFu2zFqxlJ5Cwi9sQsjpy0Q22OZXHzi2bSHu2OY03Dm2gTL9X9kVbqaQlCy0IWcypw/pIl2Jmvf3bccU1ftZ30lYm7D2On4XVjH5O8q7aoCFo9wwn7v9wqz3GU4dnOFKY4UcuHcPLZkGuPmbWSG3RRjf5msyrP52aL7yQkMHT1Z3gKS/M5gmJyb09ixL4fKUJ7yuEr+lJ+AeceeiG3lyBO6ECfRm6FA4iYjzYvLWzF61nLRO5r1+aYC412GMfk74eDNcNGvDFunjcG6C1IKF8fOGeOx6qwvG2SSkD8PnLqxYxGmbzgu3p8/eSi2Xnq/vyLkRXqwc35vjwpj7lTJYBHj5gGfBNYZJvVRnlxfnEWApnKUwYmdc0hlzp+cm0GMm7EPj1VxcxI79o2IMuQHX2DfozzAsBInl0/Hwn3X5S3g7GpuK93YVq6Yj3imGk/PbMC4+evF+5vnj8LyfarZdUp/WiUHgSz/qvbmKYybl18w0x8n+rhd4XJxcnZGhKhupRxjmBwefVA0h3OTq35O+HV2LKnq3hw2t8efpgPv7ovjq3Zk4NbuJZi29rC8BdzbvxxTVu5lWyViPl7lAJH3DsB5opTeenzNeMxcdVpsK4UsXJxzlQmQ28pKbi46cJMJjzDJdYZ42/vIKvBSr/xpmfwJbx/+f/RIXuNBCnZLpOSUVEoMOk5bFw+h5MwCGt5pJKUmScFuPDiks94c9jeRDgTwiBY5EtzpEf/tnsHaegoNNZZC8xftd6ONPgnks1F5GgQPdnu2Q0olGOM8WvQF7psovnPCiLHU3WEbUdZTunR6N8WyvqWOPSn31XE6uFh5apsIditNogVXI8l/30gpqKc0RaQWBB2ZQAdmSmH/o2esJ4s57pQZcJDC84jurrYV/cpQXE5k0JuPWUYrbqeJvn59RrK/JbTmuDsdDc2hG4vMacFgKWVk/E5PsjAwpwuer0RbEXhAR6LbQhHM4eoopVik3lgm0nxmDbamnsY8zSeOjpw7Q0/ZlOwazlMViNJur6EYmeLAKynYrZictj6iGHbMFBEEVkyD1nlT/N21dGHdVBF8NW70VOo9dD+VJXnS/QSioGOTqUB5TBflFRbTsH5SSuHUo0HidZS5JIM5Oy/RkhvR9GzPCNo5WUqrcp61U7zeXz9RBNgpApeL7OkuimbbKwZ0F31F/vuJh4itHaZHZgY8zaeANp+6SudjCuniDHlqS24gnX4uBfh8DJXBbsaulykn+DiFcOEz6E88R/nh58j9wHLioXPThjhSD7NlTJci6fQrKfrP1Iqn2ihGRmY2LRwkcWLUGjfxunKY1J6w8jCN3OlLUVcX0Znl40Wfy7g5NErfiXxPzhYBj4oQFxdHZVGXBR/3jvxL9JXFXCPPrAo6MkGPRppJqZ0L97nReu94erBpAL2+sYqWrt8ouKcIlcFunR13UUXaQ7oTJ7U72W5lJHvGuLmHePjRsiFGZKQ/mW1l05YnpTR+6hRynLlH7KsISckpdHjqALHtPH2zeD01S9KX0TPWkvnsq5T14jC57V4ggowmyWUYc2M+JfFISQUQwW4ZvnQqIo/c5hhInZn+dJhNrsdiC1o4RNLTyetO0cQjLyjs7Azyc99DK7ZuoPAMQQyF4JL403AR23hLx19K+tNJby77m8C4eZZ8ZUS7R/ehQSZSOubcC1xzGbccpPQuReBz6r2B2xOmCyOniNcn28aI4NBxLlOo55C9VJ5yn9xObiUeLrhwiBl1N57HtiLIjRtLBRDBbsWxtPJOLDvmEHFMKo6jxdeiyG/vSNo1RZ6COm8r2S29RSmPdpDfsyu0ZMcG8o3jYZiKwVNze/fiepxH6+/z8ETGo15j2N9C2nTSnc5FF9DlOSY0w0GS/7jtUtDesjH24lURuA2IPjtLBPxNGSDZ6vjL80UQpOsQB+phupQp/xs6ee44BbET2zKsOx0eNZgS426Qb5I0Rx+DFOyWT2P2PaeIS3Mpi5OjopCGb39C0deW0NkVE8R+Y8bPIT2Xo1T09gY9CH9Ec7ZtoJvhcoOhAAVFZeRgKNm9WWek4LUhJtJ1c8HeK7TWK44ebpZSq1cN5Da9lAav96br7u4UHx9PkZGR//WfX7+rPHItzTSsvVgLjTO1QOWlaNSwGV8UCPAbR9SQ34rVQqGsVPRxmLm6o1s95mwlPsSwdatRWFu6LZmbnYO6tbWgU0u13xsLi2Xi1kBFheQZFBQVigo4TLOg3bgBW7loIzsrC/wRMHUaVWDU+hhkxMcgKEaFSjbsXOrW0YE2G4s4nfKyqnZ+WYnYpaSkELqN2Ilo6aCUnR5PEVAF/I5aeT0+Kg0UFEj+WGld6VZ7TlY26uloQEdXC0XyMnK5rO/qHXc0erRSeKbKwG+Bc4lqakgylxUWgN+s0tIqg0bj+kxAWkIuddmZ6chL3hU1/wavslQ5egXq1K8DLW0dkSrCDgbdBnWgwdq57HvEHmw+tJvUR4WGDoqYqHhamSrgtxpLaktzX1Ag5QcV15JSTPJyc1FXV1voRgGbC45iJn8UJeFwuQE7F+UokhWAS1lbW7o/UMLafBa0mQzKG/AjaAq51GNfWau2JPt10xZiQEfVbiXWZrpAmjookYaHWvJ2dk4u00R2fppc/g2YyLRRWFSK4gg3zNqpwsNJmFxkcsbJZJJcCjUkXSssyGfzoctUkMlfJulSeVkR6rZpifyMPOSoMKUV7HNcFyrvaFYUsbZGBZMBkxHPwWHIzankpha+6zcXi2a4YtRCd/GeMmgzneNcLJKPRauRpBv891Yhf50KVMjtxLNDo2FiZo6E6LD3nsdHwGeosELScc5FjoKyyrasips5uXlC/sS8Io4xR7TQusqCKUBxMeppazA5yHcuKUbdSm7Kuwry81C3Xm1o1dJBfNAr5pFPx9zJkkekCEK7GrLxMS4WFskVho+XyYDLpXI+JLtAKChkc1uagE+HrRK7KkNhsbwidrn0WsBsJf9Ozk0dOTezmF3hs6tRnouH7rOQ9i4K8qw6xWAyrse4yG2h1Oa2UWoXMLvJUcxssS6bU24XMgODMHPCdOycrPzBTcI2MnvCJSTOmaGM6Tdvv+emJoq1pQkoFHyQIaXjXNFWBr6/GLWGpAuFzGYJW/kBN7Mys1GH0Yv/WpavxQSSVIzQFBXumxGzjVwXdLQl3WUces9NST/5fOgwPnC7kB8UhImTpuPGDHPxniJwuZToStfJKtsot5USNyXbyK2CdBmS7LJkJRRAeONpWfRzy8/JQK8vvUqOom56BnTZN/yD9LNSenVhKZl0N2Hrg1IyWH2fzH5rTZYWprTLJ4mm9pFWuhlBp8nEoA9lsvXdZEszGuR6SPQrAvfIy4oTqY+RCV16nU1Ohn8SlWdQX0MTOheSRV5bJ5JRb3t2xGIy6mlCa65JK1q/3VJSvSIIj5xhbn9Lchi3nVIf76DgTLZyHWhF9qM3U3FeCBmYmNDDlEI6MnMImVqw1Vbec/rrly/JdjJ/AI5iFBUVU7LPLjLpoy88hQ4TDlLqk31k0lePrekqaAQ7J+dFFyjv3W0yMe5D8Vl51MPYhIYvU54ewledFWw1q69nQnsfp9FC2w6st4D0+5rQTu8UCj27iEy68fkoI8sexjTjoD+dXzWajHv2ouwyxW5zZfrZpjH9yWrgQiqJvUZur4to+3gHsnSYS2Vl0nxcicghj3VjyKjvQDaWKOrV8XsydeIPwFGM3Nw8ygw5RyaGfSirvIJ+dFhI2a8viXZKWTnNsrcgxwm7qCjbn4xMjCgwo4iaN2lNpv1MKDZHsYslpZ4UkXEPE1pxJYoOjuVeeYnQzSXnmc7e3yafjwoaom9Mo1ZdY++n0Li9gfzjClHpkZ+YM5T6mTLPviiYNnqn0pmFTmRiMkrMhx6bjwO+6RRwdA4ZdzcXd45G9pA/aEQJuBeUF3eP6UJfiikopQ79hlNBig87tj6F5ZfQ+lH2ZDV4CePDW+rD9OTm2zxytf6N+vbtRYVKPE/uvfGUIeseRjRtry/dWs4frFFOdj0NafL2B5T58ozgZgbrm2plRgNdj9DpRfZkws4npUCxT17pkd/ZNJ6M+jgyOSTThDOv6f62SWTYy66Km6vdoyn25gYy6WXIeiQMXyqlvCkCz5yRZQWSoYkxPU2XUV89UyrNCxPcfJBcSEdnMW6aT2Dfm016BiZ0LCCD0oKOkHdC5bd8HMIjZ590MjSmEcvcxJ04rv0jmXydFp6n/Lg7Yj6iZKW00smWbJ1XU3lJLPU2MKZzwe8ffvUxcNkEnZzPuGjKpC8j840+FHpucRU3rbozbu5/Rhn+R8lEvy9lMz5s66+n9C4IB5/TUtk7wcVrUbk0QJ95aKUpon35dQ7dXD+WjPsOYGcnI8PeJrTpbhKtHeVIhkP53VPFqEw/m25jTgMm76UEz/UUyZzR2fbMVo7fybj5gnHTmJ5lyGj/1IFkJh7mkks9+5jQjvvK04qLi0so7u5mMumtL9IoO7meoiTvHVXcHMq4OXKFO+VGXSMTo94UW1hK56dYV+mNIgjbWJ5DevomdNgvnWZYcNso2cr9T9Io4NhcJn8zJuNSMmPzMPdEMF1fxThs1J3icxXbxsr0s7Uj7Mhm6AoqjDhPd2JKaaML4+agxVTGdYPpzvXoXHJbMYqMDfidrlLqxeZ54cUY8VlF4OlnGYEnGBf7ijsIPw1exWzl2Q+4aU4Dpx2kaK+D9MvXn9K4nXdp+zgHcnNzU+iRVwW7fRiwwbfZd4jtymC3f2P6mbqD3WrSz6rHvzXYTd1R6//WYDd1gwfr/FuD3dSJf3Ow2781/UzdwW7/X9LPOnToIGz338GD5zRev37NPLAyIXj+WrnNi6VU9rVv315tVaHUGUGt7ihkfquZL3TUAXWmQai7ypc6L4jqlAtfvKozOludCz91ZyKoE+ose6vOY6sb6pxTdeoix7/VNqrTdnH8k+NzmxQQEIA//vjj4xfySo/8Y6hJP/s4atLPqkdN+ln1qEk/qx7/Zo9cnbL5N3vk/9a7lf8vp58p8sirlkxUUoDc/CJosH/aGtVHSmTnfvAMbypGTp7Uzs/NRjH7SEV5qbh48pVBeVEBiuTPlVYFeTnZ8i0J79sV7HvkgUG5OdKP/lSCnA/HogQVJYWQlb4/p4oSWVU7h41XgEqRJ5OiePg5/C/IzvnP+k48KIqjVJaPEvnXZsufp1tUmFsVRKUKuGw/RMEH7cr5KMrPqUoLK2fnpjLKi1FQ/MFgWDu/qFRs5lbJvxw58uek87ko/R/mtFIOlahsi/mQR+PkyOVSWpQvAupURZUuyCHLy6kKqqqcj5LCPJSKnSr+aywKwXWh8MPosjLkFkrBRvlVcqEq+VfpkIqo1IVKVLXLiqrmo1L+5YyXBbL3uqsMH+oCR3F+rkhr4aiUQXkx42YZiVLFfOxlKgZ3SrogcVFCNdxkqJR/AZuTItWH/l9yzKmU9QfzUSn/smLZ/8TTUqYLlVzkqI6bVFqEwhImPWLnxY5dzGSkKv7DNjJUx83CYolbZUzXiz+cJCV4z0UJ1XHzP+wCn1MVh15eXCh0oRIf2soP56OS9yVF/4N9Yfhv2yi1+XxI3OTjleRfwuSS/6E9UoL3XJTw3la+52alXShgPOByKZbbN2UgxsXCDw112Xtb+V7+zC7Ig5xz/wdd5PiYbazkJkelXPicKIN0IdfUxv2YEjTKvY939QoxY9w4FOh88Buqpg6sfzVH4/JAXI+Xuq7fCEWDhMt4kRsNn8LGWNzDHg/WOwgPWKMiEy77AnF0opm0sxLE3V6DrHqNYTtcKsiR7L0RqXVY22kRjP50RsN3lxEY+QD3ChthgIk1bnsEo1GGB7z/U0c+gkIMWn0fbvPt5YZeBofFt+CxbCB89sxEXTZep6WnoG++Emk3ViA6L16cg+3GB2JvhdCshTHdjNG4bjIOBktXoUm9WLteBo69iMQstzhsGmaIY5MGsmPqYvpJP7xL1sbU4cZiX2UoCjuGUDSGtaWUE1n65gxeVDSGjeUI2HewQONSf9yPeolD0bUw3rgP26MQVkOGIP8Dg/VxVMBk1GEE7puAfKE3FTAathfhx1wR5LEFefUbw37Mauh3HYda4ScQyk5v/rThmHNehbxdDR2ssGH60qgcy29JCrPO0ZK1gbU3gzFk/QNcnGOPO5smoSHrHL76El6FF2H7NH4OKiD1Dm7mN8IgI7l+pXvBLashhhlbYmJ3Jv86iTgfEoEl9zKwwkEP/g+esu9Ow4YPE/IVoI/xEmTfXSsKkHD01puLwgdb8OrFBYRrsvmwnQCr3+3QOP8hvDNy0IDpy+/OquTAa+LYZEemC3Ux6YCv6Dk7czBr18e0g14wG3cc/rvHwv/SapQ2bAyHSZvg/ywDt9aaiH2VIj8Qe19rYVI/uRwLXmLby3JMN9fHamszJoMybPN+hZF7AnBsijmibq4S+q+ttCKDhD4dXVD3zTkEytP39To4oWH8FQS+eYi7BZybdhjZ2QSNdaLh9jYGN9MaYk1fW2lnRdDQxP3N41CfjWXIkjOi6/GuyajTiHFzyUnGzeVIv7UKoU+PI7YWk7/DVGwdy/Sf7a8SSuMwzyMFawfK5VKagBmX32HzMCMcnzKIHacO5p56DOsZF+GzwRnvgs9Bxo5dW1sFuTBv3OxXazQueoo78sI2Vr+ysZW9gFdUCA5G6WCCiR4CLx3CZOdh7AqRhoknXmOPi5G0sxK8cVsKWQPOxTWiHcvmLJdzc/Qq6HcZA92Ik3gZcQ+Pi1mfiQPOjh8i5KLK0Jm7BOdtT3F6uqXcQcrD4LU+uDzPHnc3T2bcbAxnxs3jh05hzrnXKM56iT2MtyqBXTOcOzEu1n6H4+HShcmlK+dmEs6FRGLR3XSsdNTHvlH2bLw6WHw1AKsOhcN7yQS5nVaMvMB9eKPNdMFunGgXvjqCMA3WthnHuGmLxgWP8TjqBU4n1cMoQ33Uq9+QfY8GFt/jRX2UoQwWk8/gydZR8mdDlKPf2KMI2DMeAZfXoIRx03HKFuj3mIqKF/vhc2E1SpisbAyUF5TitnGBqSnjYhHW3eeFdIBlcm5uuc+4ucsfJ6ZZ4vqK0Wy8jTB+kxv6b3yitGiKdCGvKIPhr62wZtETfCmrh8H6P/2Ht6OpBaT82h1o8jteR0kpX2Zmf2DrluPo0PALBK6yhu4oF/SefQn50Xdx3CcUPXt8jy6dP/mP43wMYcEv0U4baFWbVxECwl8E4etawGcNmNB7MYX/tBMeXL2F7q2BTl9mwMj0T+zcdAi9Vbl7W5iGzr1/xR+dvoJ4zkBhBv7s+zt++/Nb+L5+J6Us5L1CWyN9tGjfEcUlbWFvb4dp+l+JjyuCJmNLZNsfAZ0vER4RK/rCW34HaLfDi7ue0PvzM/Ts2hwvCrmYayPp3VvcPToNGj84i32VIdr/OX5vCPzUSnp0xFt/P3Rktuu3z9KR+UdvMR+P3W9D/9s66N1RG2vHbsbuId+ijko/TRXjB8Nu+Pq3X5AjtLUE3xj2wBe//opHjwPwCZvzVrXfonZfI9Rq1xlPTm7F/M1HoaGt/PdGTW0tvKzVnG01QUxUlOgL0uSPym2IN88foWuvX/Bnpy/wLCZVpNIUZ0Ui+sEaBDcaKPZVhtTg5+jZFujyrbSKzQzxR+/PNND952JEf/ErUOtr+N26B/0OrdDrz3ro2PMvPNi/AUO7qvYTTgtG/Kbf/4lkeXZjE31DNP62E3xueuNXpnM/tk5BXhc9oHlHRMToYoC9PWbaG0o7K4KmJl7kcSXUQXqiVNf9RSb39LWQGe2P9vrd8O3vP+PRs1A0Y4JpUPEGFHcUx7MM/sPL/hiK3gTD4Pt66P2b1C6JDoXBjw3Rt5MuXtXnj/psilePfNCz+w/o0ukTfGW6EGVZMZh+6Jn0ASXQ6G0Irc864W2cNJqyHuyc23bGAzfGzTZA1x8KEP99J6BuewSxC1jUNjuUDpAWoYrAdSDwbbKUcpr7WvQFRceLlCrOzTaGBmjxQ0c8uP0Q7Zl/8VXjt3A9eAuvLs1HuCoOYvIb6Hdsg16d5Rf+1BjodWLc/ItxM59/ey0khfvhN73O+PGPH1D/xwFozOzEsEXvHyL1MfBPZ3ToxUTbARHRkj6m/tZDzs1bjJt10evXcvxuOwJl3KvNeoc+Xb9Ct86q3e4PDXmFVozPTTUlHr0KDsGncm7W6msMnc86w+fqbXRpAfzxdS72BpRBluKFg4Eq3N7KTUL3nu3RqVM7Sb/y09C19y/CVj6NSRHnVpIRhqEjbMCHXrvJL/i6Ee9VDm4bo79giqj7HcIjpYvnm09/YqL+Ss7N1ujdtQmCyrnDWBcxbL6/z9yPc2U/v79NrACR/gH4uR7wbVNpcR79/Dl+Y9z8qU0q8jpzbv6Bh+yaofelNnowu8BxcPpwrDb7WmwrBBXiZ72u+KHDT8jnH62Qob1eJTdD0JyJoAmiUc/AGP8/9q4CwIqqC3/b3cvStXSXIKKiCCKogIgBKAIqdoutv63YWNgFYqEoKgLS3d2wxXZ3v92d/3x33rx9u7wNYhV1vt15M3Pnzo1zzz1x750Zn7YDUNH/EdwqMsDiU/cLhCgb9/nyleSNEBmht+leD76eOBgHN6zBuedJ3xzQElsTdW88Oyse5yTPEt6p3bxxefDBB59xcnLFY5dej4kv3QXfkCBsXjQf5Y26oVmQjxicTvD08EHC588ixDsDPUXI3fLuOkS/cw0G3PUBXPP2Iq7tZTj44ZPIshTBkhaJNkPH4rt3F2DvxmhcNn6MNSvHyM3NRZvWHvgzRsPetBZY+d7duPmeSfjliAU74xuj5ebZ8NfiMeSWqfhySQJWbHZD5h8Po+u0d+Dm5Q9/r5oXDqiFLn5h+ODV2Ti6Iwr922cjIfRc/PjGl4jeFYHx1/bGkTxfJLp3RMH8z1CWGoku/X3Q/6xL8cqXO3DtiO7WlByjrLQcxQvfgWdgqSjFYbjhye9xTelquAWWoeu4cfj+41XYtDIWE8/xRK6HJ7xad4GrS1uk/v4hRlw3UXWUmsD3xLft3hRfb8nFuv2BiPvpIYx68G58viYTa3Z5Y2D8AgRLewy47gZ8Ltby8hUZePCpCdi8Yj7K2l6MpgE1r0rX54K9MfeFt5EZeRTnnuuP1emtsPXdt5ETc1Ss/UuxMroc+6Q9QtZ8Ae/SWPQbMw1JUQewYF0krr2gszUlxygpKoH7rh9RHuCCpmcPxs0PvI2bWyah1NcNYecNx4qPf8bhrZGYMLYjYot9ke3bDkUlYQjYNQfnjLtOCfSaQLo079EW7/+RjOUbhIG3voL+N96Hd3+Nx9LVJRjlvAUegcXoedW1mPv5BqxblYjmhYtxqN2NaOTtjVD/mg0RLtDhIsA/nn8OWkYkzru0Ez7f6oT0z1+BS04ULr9vIn7clIX1B/zR6+iPCHFPRa8LmqNPj/Pw8jPfYMrkYdaUHKOosBDBaZuQ6+4Dl3Zn4ZHpT+Ouwf7IdPaVNhuAQ7O/RtqRo7jmpouwKcEZkYWtkZ7nhz45i9FpxLXq2fmawH4U3L4d3vzmEJavzEKL1G8QPupWvDlnD1YsS8U1bVNR5u+ClsMvwx8f/Y69m4/BkrUbmlaOiqbd0btF7fOClAObX35CjIs4nD3ibDz7azKCfn0NgVoCLrxV+ubiBCxfr2F40Wr4BBSgpxgQ0SEX4Ninj2HUpJutqTgG5yWbuScgqsQfaT6d8f5TD+Cu8f1xIN8Pia4dUSh9szwtAmPuuQa/7MrHjvjmSCvOQNLGn3HeyInKGK8JnJP0bdoab360GhtWJqCrx0YEnj0eb89ais3sm+d6IcfdC65dz8OuL75B4oEIOGftQombHzK8W2Fw59rf086He6Jm/Q9hXmnoNexC3PnRdvTb8QlCpW+eLX3zs3nsm9kYObgdvpwzFxdNvAuff7wYO9Ydw+gJdcvG1s2csDbRBYdyW2Phm3fj1juvxqJoTfpmMzRa8yW8LbG4+I4pmL08Gau2umJCm13w8BFZ00mMct+aVaJ6ciWwKd57/Xsc2BKNfi0TkdXqInz95jc4si0CE67sjJgiX6R7dUSL8mT8sikao89ujqXffAC/7iMQFlz7NyzKSiuQO/914YVCdBt2MSY/9wvGZC+SPEvQ8+prMPez9Vi3PB4T+moo8PZAcJtwLIn1Q+/Ub9Hvskl1yoDwzmH4fncBNkWE4vDcB3DV9DsxZ3OOyMoA9ImYhxCPVJwzeQo+my/O0+o8XDfhbLy4wh/XXly77FJz+x6++OqlWWLciWzs74EtRR2x5p33kB4hffPmodgQ74zDeS3h8+fn8CiKxgBxgHp3a4K0JuMxtHuINSXHKC0uhcumr4FAZ7Q+70JMnf4BpoZGoNzfGS2HXopFH/2m9ObES1shqdwXeX4dMWrIYGTlZKFp02ZqsVx1cC2CdbGbBh9fP6VYCvLy4ePnKwxaJp2g2FzsVgvMxW6OYS52cwxzsZtjmIvdHMNc7OYY5mK3qlCr1iMiItTjZ3wkiRuP7c+58UXtDfW4Eq1Of39/69npRUM/ekLaNBRdGvLLbQ2tsBqyEzckXRrykRlCeUEN9Px+Q/ajhkZDCs+GfFSpodGQbdqQvEj8U2VjQz+WdzKyl4bipk2ban/8zPwe+cnjn2p1NnQnbkjB3JB0oQHbkM+QNuSnI83vkTuG+T1yx2hIXiQa0lloSBnQ0IbfyY6G1vn4GYeGuLm4eYpw91BeCb1YF2jqmJYVr/8T0dDlNuniGCZdHKMh0/+npk2YZXcMky5/Pf6pdNHnyJ1d8cqbL8M/LQE3PHobvp63DVsPu+DzVyaolbbBwaGYe++VyPNxwcjn5qO9OHOzH3sCB6J3YMZ3P2HE+BdRVFKB10cWYVOWE7pNeR5vTHlAvPt8/P7HN9asHIMeeYh7DB77eBfyfLvh8/svQnHGJkx/bytyvbui65bX4BQM3PzRHNx655fIKQvElcER4m3vxXWz/kBtvrwxRz5m+GS4uRfgx99/VOFjh18Pd48CvPvKRHz4Rxws4Zcg46OH4RVkweOfvYM5ny9DWd8xmH5u7SMFJSUWrHrlZhyBK8654xOcFeqM5TNuxIEyVwy69208cd0jKC8rwvt3hmPJ4RIEDbkRO775HEc3b8Fva/6wpuIYtDpbNSnClP8tRg5a4JdXrhKXMQKTHv0d2VpTXFU4F7k+zhjz2te4bdLrKChxwkvD3XH/9zuwZdk8ayqOYViF1w8fB0+fInz08x9qccnki8fCy78Ir3z4Pzzz0XbkB/RGsxXPw1Xof+fHX+CBK8fgw1+2wbOOKcG8vAIc/OF/2JzhhPBxz+Cydr7YMftRrE/R0Paax/HxLfeK51uA918YhS9XpABdLkf6oq+QtH89vl6xttZVq7o17o4rb5uNHIsPln92l4Sm4IppnyOn1BuPhm/FEc0NFz4yC9MnPglLaRFem9wLq3fvxriH30frWlbdGl7E3SMuhWewBc98sxS0ze+/dIScl+Oxzz/EfU8L/Z3aYHjSx7D4O2PsW1/ii/e/wVGPzph9S+0r1zMzs5C26WP8eagEHufcjFvOaYbIpW/h972FcB80Beueuhce0h5vvP8AXp69H8WNBsBr+zzkxq7DWws3qw+T1AR9PtUfIye+hkLpi6t/4id58zDi2hkoKi3HG5eWYGOmE7re8CzevPEB6dYFeOH2i7AmKh4+A2/FjQOa6gk5AIUPR+qevfISuIUAt3y8RK3cfenqS+AS4oSbPpyD2+74EtkWP9wdshKxQsMhD30N3+0fYOICN2yYWftit+TkFGhJf+Lz5akoDR8h+XRD6r7v8MGiRFjaDkfWp3rf/N9nb+Ohl5chx709umy6D41HTcdtt9X+yWHd2w/CJWMelr5YiGULP5ZQC0aMekCclCLMuqs9Fh8qhv/Q27FwutDfqxBz5n2M+6RfjRh+JUYMqP3pFcrlj6eNQqmfMy6fsQBtPYAvbhuDfF9njH5tDu64/jXkS998eXAqthc4o+/Nb+GFO6dj1PircMeV51tTcQy2aQAO4ZnZB1AQ2Acf3nE+CpNX4/FP9yDfvxdarHwRrtIed37yFW6/b67IhcY4O+83hDbyxVWvfoaaW7RyjvzyETfC1aUAvyz8XkI1jL5kCtxcC/H+i6PxxfIUlHcZjWNvPyhyoQQz5/2GO558A5cMGYWxQ3voCdWA0tIyLH72BhxzccXgB2ajVyCw6NlJiGDflH740HVPoNRShPemNsbymDI0uexu7P3iQ+xMScdvX/JTyjWDMqBFaC5ufWklsl1a48fnxqCi5CBuevpPZDm1xsiUT1EqffPKmaIzJr+D/FJnLHikEz7flI7RE29FO/+aZYAxmjj+4mvg4V2ILxb8ruTRdRdfJbKyEK+/Px0vzd6HotAB8Pv1aekPFbj3ky/wxYc/I7PDcLw0opOeUA3gx7V2f/Uwtuc6o8vEGRjWygubP3kAW7KAzpOexcyp98NF+uas/w3Bdxuy4NJ3PDa9eBNuuPde9O5T89B65WdMk1K0Rc/eqcWmpWrpOSnauIe+0JIYnpysXvB/9gR+RCRLe3N1puw1rShqrTZmxFhNO/C9tiu3Qvvh8eHadRP0D5nc/tJH2ufb07RtH+ufCa0N/GjKn6/pn7K75Sb9c26r3tI/83bXrVO0YffN0Sqy9mnvvfmU+pTjjJvOU9dSFj+v8TMRtUF9NKUwRnt9ZZx24Jt71cv7tcI47aUl0drhHx/RXr1P/5Tg5Pue1Ca+tUbL2fuDtl8ymTHjHm1NjN3nWmsAP9U3ZCw/IlKqPfRjhAobNvYu+bVoD7z2sfZrRJ62+s2rtfum6p9knPD8t2r/2DX1+1TfgTl3ayzFI5MvUWFHv3tAfZzlyWmjtAunvKZp5enayzPf1A5Jxb68T/+k5w3X6J+DrA0F6qMphdo9X+/WEla+pSUwUaHObZ9v15LXzdJmPal/wvC222/RRjwyT7OkbNUWHtW03V/dVa/PmOYXlWpXX62nceP7q9V+4rV62057/gPt7TUJ2r6v79ZevFP/HOX4+19W+1m3jNHq+DaIokvqspe0VDl+/Wa9zpmrXtMSZf/O3cO0kROmy1GJ9sgbH2rL4ou0Jc+PlAof0+6ZPEbLreNLFaXWj6aMe2WFlnfwF21rijrVRj+/RCuIWKR99PLd6lO4D08bp11487uSTaL2ydZi7dUZz2jvL9Y/5lMbMrJytPsmX62Oxz8zW+0fmTpO7Sc99ob2wLf7tLhlr2nvPqLTasott6v9709erfigNohBrBXvmq3ty9e0rx84X4WV7P1O25FTrs17fIR2/US9b94mffPTrana9k9uVOcVefu099eRejWjwvrRlAvu+0ZYbpf2yyGdkOfd8ZVWkX1A+ub/1Od1X7t9uHbxRH5et0ibsTRau+/X3dqVD9b9GVNR5NrMe/iRF+kj9z6r9h88KLJFMPm+J7QJb67Wcvb9qH30gv4Jz3umXqEtenu6duX5F6n+UBsov7TYFdqimAJt2cuj9MD4tdovR/O0NW9do91v7ZuTn3xHe/KXI1r0789of856XLvj7mna/R+uVdfqwoDr39C0shTt/Y38yK3IyokzhGiZ2kvSNw9KAec8dLF29Xh+Xrdcu3vuLu2R227RLrvuRRW3NrBNF7ygy6ibpuntt+gVvby33TZNu+ThH7Sy1G3arNcfVR/geO6modrDYy/TZrzyP21uHV9KVh9NyT2sfbAxSdv1xa3q4z9aXqQ2c3W8tm/uvdqLd+l984YHn9OmztqoZWz7Slvx/VvabQ9O08Y//aO6VhuY3vnj+GnfYu2JX2NV2IVj+eGVEu3hNz7SlsYVaUtnXKHdMVnn9ete/U377et3tQl3f6zOawNlwI5Pb1V66f7J+geL9n11p/rgyiPTrtQuvOkd6cxJ2mszX9GipSAf3T1Ee2DYpdq0G8doWxJqFwLqoykVOepT18cWv6SlMdHyPO2+uXu1+OVvaO8+apVjd9ytXf6/X7WSuDXaKqnejBkPaQv3659rrQ2FJWXamHFsywrt1k+2qLBxV+t68tYXP9I+3pKi7fz8Fu3p23X6T3j8XW3m9Nvq/GiKzfk5tOwbtL7rDXg5lWHmo3Pw9TNX2J4Br6gAvA8dFoMtGe1aBeBgYi6Sfc/GL19OwlbP1ogqdEJEtBPCMviAezm69OuNqPg8xEbX640taN2ihfqsZ6lTS0Qe3Ifwtq3Bd04UljWBZec+OBUloN/AfkiQsIRUf2RHbsR8rynip9YDngGIjclAwjExeQpSUezhh9iodCQfy0CnMH3VpndgODL3HEFxegI8XDLwyCNv43+3va6u1YaKciAkns9I5qFDh2bYG5OGsCSWshA9BvZFRFoZIiOL0LpCf2SgWau2+O2t2/HE97V7zAaah7dDhuzT8xsh/sheNO/QAalynpIVBPd9B1R79D3nLEQL8aJi9fmo+s9LuSPpYCyyE5Lh6ZKD7BIXpB44htykJPTo1FZ8FvotzVG8cz9c8uPRLBTw8nSHdx3eOFFRXoHmuXwOUjzwdq2x+2g8WubrbxFp36MnYqQt4mOy0SFIX9nuH9oWG758AqM++qVez5CGtmkPvmYmLsUPadH7Edi6A2KFWWPivRAYFS1XctD7nH6IyAQio8uQVOCPt7/8BG8vi1H314WcPYdRmhGPUP9iJOeVIW/PIZRnxaPvWT1Ue2TkhcBl7z6gLBGtmxTjoUeexvy7H9Jvrg3ivrW29qqmLdpi76EotHXTFwQ1bdMZSYfjkCXt0a2dztlOHq1w6LeZaDr9h1ofPTPg0Uz6YjF5wRW5CUfg3lTOxQuMiNbQWPXNCnTpK30zgX0zF+WFqZj65k7cwYfA6wHLrv1wLohDizChdUYxKvbsl74Zb+ubccm+8DtyVI4ykLNzHo588AjW//Se4qXaQIq0CdAXdfkGtcXBg4fQzrqi2isgHFm7pT3S48Uj6SotK15TaTOcf89r+Py1SxGjv3CvdoQ0RURGBaKiSlGULjwQ3ASRaaWIYt/U9GfiW3bogvijSUiNS0NQqB/eeOdjHN64SF2rDSy758GDIvaS0K6FDw4n5cNLys++2c/aNyNjnBGanCwxS9Es0BczPvgIPbLWqPvrQutmzdQLUipcWyGCsrFVS/URV71v7lN98yyRNUw9Kd0Xr8z/HQ+eG4QBHXl3HfAJFl7Jlb6Yg/K8JJR6ByA6JlPJyo5Benv4N2qH9H2RIjoTENqiER57/WMU7/5VXasNlI1BMexvkla7Jtgn8jY4jrIyF72FXyIyKxARWYIWxXoDtm7RBCOvuwvnpi+w6Z3a0LKtyGzZ5xQ3RezhvdJ+7XVZmVvZN88S+ouzL3LBHcFeTvj4s28wb4v+vo9a4eSBxCMJSI9PgbuWhdxyN+mbschKTEb3dvoorebeAgUiG5ETjyCfTNEZr+Il6wvNagNlY9NMXU+Gt2+JPRGJaJ7NmmjSN3shWunNHLT31tcwBQQ0xT2vfVD3Ilxqc37Y/5dfftLmzp2rHdy/Sfv+27navPmrbR658lRK07RFf24UG6FC2xeXpaUe3KAtXspzTduxYrEWn0dLp1hbtHi5CovYtkbbH1/3h9bpkRNLFy9S3s6RfbvV+TI5pzFUmnNMW7JK/wTluiWLtCxxDrZv2aAtWrRI25ugf3KuJhifMT22e4O2Oypd0krU8iWTuH2btJ0RaeraYkmH/kZ2/H5tzTbxqiuKVNp1fzqfnzGln5SnLVqie527Ivl5v3yhgf6R/IMbVmhHUun9lkmaS1TYmjWrVfqWOjxb/XOdmrZK6MAUjh3UabBaaKBqXZoq7bFJhW1dtkhLFMs/fvdmbdWqVdq+BH5yv2boHrmmpUbs1Dbvi5cqZ2gZheVaetQubeMevT3+tLZHcWaUtnTtHjnK0f5ctlLaQm/z2pCbS8+EvLBMne84dEx+S+R8qTqP2bVe2xOjf0aR9CfWrF2j6JJXUjthDLqsFzpkCsslR7Bsmrbxz0VaunIrcqU91qiwveuWaZEZxVpR6lFbWWqD4ZHnJh7UVm05Is2WryVkl2r5yYe1lZsOqWsrre1RUZSkLVqmW9Qsd2o9vr+ofzqSvLBYne/af1R+y23nKUd3aJsPJKjjJZIme9SqNWv19PNr9yTovRHbli/WEgrKtazYg+p8x8rFWly1vhm5fa304Wyh3S7Vzku2R6rwmmB45CXZMdqfq9k/S7TItELNkhMr/LBTXVPtQXe5Ilvov06FEYei2SdqBxfcEgYv7N2nu5M8Z5I58Qe0NVv1Ea8VUl72zdXLl2grtuu8WhuURy7Yv365FiFlzk+JVHQ9uFH6Zgr7SWXfTDy4Vdt2WI+/RPKpe0zOSpviFG3R0s1yVq4dSBCvTMlKvW9uU32T9CsU+q+QfZmqV2J+HQJAYLTpnxKfrH3IKhsNWVmcFa0tXaPz/1qhP/3BXWuWaxusdagNxmdMo3eu0/Yey9RKsuK1QslEycroqn0z89hebd3OaHW8nPKn7qJrJSXsEDnCC/qoxu5ojqFV9s197JvpbEmL0P9PFbZJeHdXJMd2aochA8gLHJGJPqDLRkNWakXJ0h5639wsciFFNSTlsi5/aoPxGdPkw9u0rQcTtfKCNC2rqELvm/sr+ybbozAtQlu+fr8csQ5WuVwH8vPJc6JjFC9I/zzMNq7eN6m3KmxygX30119/rd9nTO1hv3KdlgBXNzbUCkTOkZvPkR+PhlyZaT5H7hjmc+SOIbKkikw43TCfI3eMhmxT8zlyx/inPkd+nL9OxuRqdfvNCG+I7Z+aNreGTP+fmja3hkz/n5o2t4ZMvyHTbuitIcvekGk39NaQZW/ItLk1ZPr/1LS5nWz6BB+Pra6b+VQZDcnjFDkDq281hZ+O7Z+aNreGTP+fmja3hkz/n5o2t4ZMvyHTbuitIcvekGk39NaQZW/ItLk1ZPr/1LS5nWz6BBV3x44dj9uo6G2KfMWn92LK5EfVowdTpk7F6sSqC9Vy9v+EMZdfaluIcOiXlzHqsulypOHP925HfD6w96eXMWbMGOSWAW/dORl3v6E/7lU3SnHFqDFYm2C8GL4MY+V8ZVwFIpfNwugrr1Whky4bjS835yDyjzcl7/tUWH3wycPTcOsLX1jPgC8evw3TnuFjKJkYNXo0DuRoWP3Z07jm5gegVeSpOiyLMcpSOyqSVmPMqMtsX+zRUtfZzp+bMh7TP1wm1YvEmNGjkCEEf/buq3HjE7U/XmGPay8fgwWH9AU5xPjLR+PHfaXI2vuDrT1ulzq8tjAS6ZvmYPTltT/qY49fXn8Akx542XoGLJz5EK6791k5KpE6jMH6xAoc/P0tjL5mkoRVYLTQZXdRZVlqRd5uqfPlKDQYpmCfOufHBT+cfjNue2m2HKVitJQ9UiJ98Ph1uPPJ+i0CJCYLL3y6wfpVE8GNl47GB2tSUZawQtGf2T5x3dV47Iv1KDy0CKNHTbS1UV1Y/9WzuOrGe6xnwOZvXsCVk/WvLF0j7fHb4QqkbJ0j+YySkHJFl/dWcLlXPWCJVryQYnzToixWnSfK+fxX7scN01+VwELhyzHYmqbhp1em4fppH+hx64G7xozGjF/1D48Q9115BV74aR+Qu0vRn0uL3r57Mu56Xaf1bzOuxJEsdVgnjix5F6Ovmmg9A6KWf4DR465RxzdIe3y+KRvF0YuFLjpfjh01Gte8XPeHR3Skq754ONdgmCx1vj9bw9rPn8bVN7O/V+Aq4cslURVY9+l0XHHV83rUeuDpSdfgkU9XWc+A56eyby6V9ohS9E8Ttv72ubsw9fF31PXNn9+ODXHHv9faEdJ3fit9Uec5InvvPDkfqc7vlDq8+nsEtKwtko8uF64XvhnzCOVPfVAsfWQMNiUZ3Kv3zXXsm3+8LX3zehV6ndB/7o4i/CH8QvlVX7x331Tc8cq31jPgI/bNF9k301TfPJKvYdkHj2P87Y+JbMxRaYtYrhcssUttvECUJ6609c2nVN9cK9U7rOhfLPRn2leMGYX9JcYdteNq6Yt/RFQWhn1zweFypG6bK/Rn3wSmXTYKby+NQ/LazzDq8ltVWH0w78V7MPmRN61nwM+vPIAbHuQX6PS+uSVFw+75r+KKiTeq68mbZ+PDdWnquC5o2dsVL9iqmaf3TQ6av3P3FNz12vcSKVHRP8YqQMst+odfiI8+/gSfff4FfphnJy85R84tLTVFi9vyqbY7M0PLzM7T7nr4c9tiN07sD7jkSflN1D7eVrkMbMOrN6jFBtl7vtJ2pWvaspeu0KZPf0rTiiO1t9cnamvfrPtRKC522/jOLWpRy21TpqmwHR/ervK868ZbtfOv+0CryNyi/TD7HS1ewp6boD9as+2daXUuLlCL3UoTtWcWRmo7Pp2mFs9ppcna4/MPa3tm3619NH2KinfLgzO0K55apGXs+EI7aE30kqve0g9qQYkUeuhQPiJUpD23SH9WacTQW+S3VHvx85+1uQdztEXPjtIev15/vO6mVxeq/We3T1L1rQ1c0BE3/3GNy8YeHK8/YpH829MaH/579PortMGXPy1Hcdqnc+do24s17cObBqo4MT8/rcXWsWBMX+xWrN34/iYtetHzWrJa41WiTXprnRa3/FXt+5fvVuW745Z7tQtv+kIrTVqprSDx5Z6xL9S9aCyvUNK6bJI6vucLfTHUjaN1Gjz09g/aC0uita0f36y9c7ceZ/JD76r9gyOHqX1tIF0KNryrcbnLSxP0x88Kt36ocSnUq1OGapeN4ON/BdprX/2k/Sy94OeHh6o4WVs/0TbXsSLNWOx26SO/CU9/re3R10pqF98/X8s99KM2/8OnFc89MOla7bwrXpYbIrSv9+mL0C7pd5Pa1wY+fvb4ddbHiV76We2fu0F/zOT25z7Vbvl4qxb5+9Pa18/yUSVNu3nag2r/1rUXqX1t4MIoy5GftM35mvbJtEEqrCzyV21Ndrk2++6h2tTROq8/Pusn7a21Cdq6tyZIx43UvvrhC01Oa4V4Amo/8PqPtbLU9dqSYzr3Drj2fa0ia6v2/ex31aOgL9wwXLt4xANylK29szVTGzTqJm3RvroXL/Hxs0+NR0EfeEPt5zwk5RPc8uDL2pgn/9Ayd36p/fTuY2qh2z0T9Uf45t1zmVq4VhvUYre0DdoPEXnab48P1wPTt2pzDmRri58brT1xvf440V0vz9bu+3qPdmjeQ1pxQbr27g/fa9/tq8cKRsFZI5/TtPIY7avdevz+l4gM1BKkb36tUVx+dNsQbcJl5I8K7amF0dr5Q67Svl2jL96rDWzTFa9OVYtxp910jwpbN3Oa3jen3aNdcONnmiV5tfbjl69rlD5PXTtU+3JKd236Q6+ouLVBLXYrjtZeWRGnbXrvBp2OxbHa84uitG2fTNPevUd/BPiWR9/SrnlpuZa84X0tSq0kS9Pu/0ZfSFkb+GjuBRfdLUd52ozl+iPLF110h/wWaq9+OV+bH12gLXh8pPaA9bHUW9/WF389OlV/DLE2UAYc/eZBtbDtvgn6Y4rHfnxU9c0HJ12jnTfmJU2zCG/P/ULbJ8R6Z7IuG498+4iWTMVSC/THz/K1Oz7foR355XG1oFarKNBu/nCLFrXwWW3uc3rfvPX2h7Vhd8zVimIWaduElNPf/UJ7aB4Xr9aOguIy7aoRel980ErHiZfqtH7s/R+1N9YkaBvenaS9fptOlylPfaXNfPom7Y9Ff2hRUZWPuD73wgtqz75J/W3zyMvL4vH+2iZoXFaGnOwcHDuwt8o3UDV3vrrSCaUWwyPT0P78gTgkhkJpmW4VDX3sZ7z22r147cco9Y1jZxe7BGpBWblu+VZYH9MqlTLwThFFcPJ0g+bkhOLiEjV84OSk599m0EDsP37e/3ho5XCVcjhLeVRptAq4uDrDSc5L+YyEoKzcAhcPqZ+zMyrEAJrz9FWYN68eHr8kqLnpr/QsLbWofYX1caLiomL1TWAXybvMOjRisZSiNGkHEi+eXq/HrMosFr3M1o9YcjGWuo808HCXzJ0VXVw4tOKsW24hPQZge2p9nsnh2/xchA7OVouZ567qvETyISqE/s4eQn/JlV/RKyysQN6aejw2I/Utc9FraNCl3HrOBYKkCdvDIm1BlJVJnIpS9O3WSD2GWBcYn1R2ctbvL5fy8txZziusfMr37Ls6SZ305oBny17YGqV//7cuODMNJ73O9uclxaXWdiuHk9BFrqh5q23fPo5X/vxQXakL5XqDSj/S6VJmPSdvuLq6SB2cFf+zTcorGKcMfc/tqB61qQuaoovU2UoXTdJxFR/Q2UVDhfA8ofhF6O8q/HPdxdegPG4X/ly+WV2rC6wz+2KZtRLqXGhg9E3S35AThXmuWP/rp9h812gVty5YKqxtSV4QWIy+yTpZ+2ZJqU5/TWjCNuh5YT/E6tFqR7nIACkyP8esIHLG1jd1sqjFWUouuLji1gsvQGDOYaxZVr9HxEBekL5oscpBda7oUqz6pov0zQppWyI/x4I1K+Yh78Pb1HldKJOyExWKF4Qu0qaE3jfdpT0q6Q8nCyZ/sRevvXoxftC/kFk7hOZKNkrRVIvKuYv006p9U+hilQucqi0s9EXMav1b+rVCEtT7InndWmarrDT6prOclktehN4fcmEZ9pI6rwvsd7xTLCh1Ttmop1TZN4sU/aUo1v7QuM/Z2Jml07F2CB1ENrIvakxUymrrm0ZdhId0+rvi/fHnoHdgBfatXa6u1QrSpbpstOubSm/KqUVJAImTuwFRfhcoXWCPp554wnqkw2n+/PnqjtRjKWjSOgyWgkK4+PohPi0bLUL8VcbO0tI5iccQGOyHCp8gRCcVwFMI1thHEvcLhVNxHsrd/ZCXnYVAdw2aXwgyUvNRUZSPpi1rXzHKBnF2KkGpkw8ysorhW5GNSTddj+IKb6RnFsGrKB0BAZ5w9Q9GTrELstLz4O7OvMulLCG1fsKQqxv37NmL5JRsOJUWITjYBeWejZAtdXMuk/NGHoB7EDLypR7ZGfCRU59GgeoNYQHu1k5ZC8QgQkFKHHxDAmHx9EfUsUw0dyuAb3AgSr38JB+pV24uwoIq4O4XpJ5HTIlNRsfwptZmqhmki6tbOfItHshIK4BHcTyatg9HbrEbMtPyEVCRobeHpJuVC+RlZIOvTw/zd0Gxuz+8dK52CJab8y4pSRnwkM4fEOqDvApfFKenw8OlHP5hfijV9PZwLxT6+7kL/b2kQ/ghNjEbrZrV/iSAGIkoyUqEV1AQipy9cSwmGW38K+AZGIwCZw/kC2+gtBAhoW5w9pTyF4jiskjnKUpDUNPaV+kquogNk13oiuz0HPhrqQhu3U7ScEaOnIe45sAvJAAW7wC5bkFxbg68fZwRIjyUp3nCz80quR3AoEtafBJ8PJ3g3SgIafki5bJS4evlAq/GQSgodkdGegH8yoT+QT7C/8GITy9Dy+DaOFEH57gs+WnwkHtyylyQHBeP8DBPuPkEI9siiiojC+7ShQMb+8Di5IeMnBKx2cqlT2QJXza3CirH0PnFBRl5muKFEE+hQ5O2SM+tQEFmFsJ8ivX2cPVGrvAT+2Z41/ZwKslBkeYl9K/bhMqIi0OAvwdcA0MQn1UGr7xUBApdXYKkPgXsm7kIds6Cv9C/SJS9p7RBbFIaWjet/VOg6jXQpTlw9gpCZkE5spNiEd4yGJpHoNRH+maO9E1P6ZthgSi0eCIjo0gMlnIEu+VL922iK7EaoD7eIUI4LasUJTk5CPUvgUdwS6RlFqM0T/qmCGB3aY/cchcUCf+4VpSgRcf2cKkoQnaJG1zL6zaKs+KPISjYF5pvMKKTCxFsSdf7pq+1b6YL/b0L4C30LxDLzcPTB4kJiWjVnN+IrxlKNqJIjGI/pGeXwJJxDG3Cm6MYPkiXvukpfdPf3x1uIVJ+6Q9ZGcKXfs7wsmTCK7i5MLQ1IQcgL1Kup6TlQSspQEiQKC3vMGSl5Yqs1Pumk/TNzEKRs1mSnhv7r/CqeyAShf+bicyoDVT6+cmxqi+WeQUgKjYbTV1ypbuIrPT2l75ZimJpj7CAMngEBCOvzE3VxzkoTGhvTaQGKF53LRNakhcK4VoQh+bt2yK/tFrf9Bf65zkjNz0bnp4aGvs7ocQzsNY3JOp0cUZKcibctFIEhnih0MkfBemZcBdZGRhm7ZvSHm756fDzdYVv8zbwFIMoQXjMX8pVGzSRjUWZCYoXil19EBOTita+FngFVvZNTfpmaIgLXLyDhf5OaC3yuG3btmJkuagnsexBmcWnMhw+fvZ3gUJ0165dGDFihDXk1HD06FH1+Bkb3oQJEyZMmPg3ojZj9j8LWjm7d+/GgQMHlHVmwoSJMxfso6drM2Hi74YjvuRWG067R06vmorwZFCTR3746E8Y8t67eOau33BLh8oXjcz48mZ8l9QKM7tm4PrVCTjy5o+wf83JyXjk/LxfRkYGOnfurIZZ1q1bh7PPPlsNa5gwYeLvAYfICUf9MCQkRMkOeyxevPikRvY4HWfCxN8FKmy+sKtTp6ofX6Eeok6qCfUyQdlJkpKS6rYKJF50dHSd8U4IpSm4+PMdSHx7FSY1y8atv67Gol+fRXzyBqwoaIJBPc9H/+Gv4J3zOyGiPgtfagGFBA0JEnHv3r1qAczgwYOxevXq4wSFCRMm/jqw/9XUB/k2Pm5865VxTBlkHJ/IZsLE3w1XV1fFiwsWLLDxZV36p14alx4trYT6gN54bm6u9ew0oLwUbgH6ohAvj3JEZ+UjNzseSRlJuHjoU9i/6RP4aKmIzs9DAb+ocAqgIucrEZcuXYrly5dj1qxZiI2NVXUyFbkJE38f+GrL2mRQTk4Onqi2kteEiX8yOKL8ySefWM9qR70UORUcV83VZ8g8LCzs9L6r1qslbm+6E0G3DcDsZH/s2/gUfkrIQnC3sfji7cEI6T4JU2fehuc37EPoKb4+nAYLRxSGDRuGIUOG4NZbb0WrVq1U/U92usCECROnDk9PT7XVhICAAIwbN856ZsLEvwPTpk2zHtUOc9V6NfA5Z5aB8+K8j545y2MqchMm/j4Y/c/RyFjTpsd/hnXhwoW47LLLrGf1R0REhPXIhIm/HpwSot7hq1ftsWrVquPmze1xxinyTdu2KI/4dCAiMgLNw5qekCInSEx+eYhzFRQSxkIbEyZMnFmgzODi1Opg3z3Rfk/Q8DeNdhN/F8jPnCaqzoNeXl5qqwlnlCInftq5HOXWt/WcKvhWpBsGXm57O5IJEyZMmDDxb4PT/v37TfPThAkTJkwch5N5AonepDmq8dfCiS+Jtx6bMGHChAkTCnx/efU1A44e0WM8e3B6ovq6BQ8PD+tRJbgeqS6c7H3/NTjl5OQoRc6xeWNeqSZriqu3zfliEyZMmPj3gwo6KirKeqavO1izZo1tMVZKSgqSk5MxcuRI9fIsA3yCoEmTJtYzwN3dXb2Lg3O81C3UNeJAqrVQdSnlgwcPYuXKlRgwYAD8/f2xZ88eTJgw4TjjoaEwd+5cVd8pU6ac1lGG2nQp6WOANGddSUO+14SGFM8Zx748tnETvtFo7tdfY/OmTWo4hQkYL1Ug+EjZnNmzVRgLYcKECRMm/lvg8/xUvqmpqUoZ11ehdu/eXXnX/OgH9QfP6wIVVbdu3RAUFKQMB97D93zUBCo3eyVonJ/KxhEJPv3k6NqJbgaoW7/55psqYQaoX/kiGL6AbeOGDXjxhReQJTSbOXMmPzmOTz/9VL19lNftYfPI4+LiEBMTg0ahofj2228V0e++5x68+soruGHyZIQ1aoRly5ejkexpSfA5axMmTJgw8e+EI4+cio2fIR04cKB65wbP+ahuXR45nyygs8itefPmaN26tYpTl0fON2xyFKBv37644IIL1PH5559/nAFBh5PPXDOvp59+Wg3v83sZjpTlieDHH39U+u7aa6+1hpw8evTood4+yBcXkZakw/3332+9WgnqXtL2M1Hajz3+uNpPf+gh/P7779gn9OjYqZN6X0vv3r1tXrlNkbPB+C7XH+fNU41z2+2347333lOV4FAGCU6iRku8B6dPP6lFECZMmDBh4p8BR4p827ZtKrxr167KK0xISFBOXX0UORUrh8czMzPRq1evOhU5lRRfAmQoKw4tb9q0yaEiJ4z5dMazH3Y+FTz77LMqrxdffPG0pEnDgnWaPXs2Jk6ceFw9eD09PR1xsbHYI/rW388P4eHhKh5HJZb8+Sf8JIxtMWLkSFikruo+Q5FTMbMxSHTuOfzBPcNJbGbO8+ekYk88+aQ5V27ChAkT/2JQeVRX5L/88otSNsHBwWqYPT8/H1deeaXSDQYcKXIOCfMeKkNDWfHNmXV55PSI7b1qzsvfe++9DhV5Q4BfwGTd6jMVcCIgLWt6zwENEtaZtOExR0C4voCvKCYtqXs5AmFPO5siry+YwemydkyYMGHCxJmJ6oqcsFeqBqrrg+qKnHA0gmuv/GvCyd73X4PTH8tW16qVNf5JDLafk/wp1DDtYAQbjW0fjZno7a1nVz1Tpm3wiB7NGo9hdpEtxYUozM+rqQjMvOo1dS4h1kBVNlscPdwvkJaiCnAIxnV0WaWhJ1QzeKNWgcy0FIl7fOQqIdXKxR/9Fu6tMa1xvLx94ErLTQ9VqKUKlXAQydF9LmIxZiTFW89qgK28AuNYldMoN0/1c/67urrBy9e/SsevQnfrPTbUq0J2cJIbTvSeMwx2FD0evKSqWHsl7a8aqamwBqJNlRLXUnyHsCsTD6uUt0acYkWq364y1XM28ifbknd5buyNi4Yc477CysDc6cH6+b8B9Bi5wEqHtV51VU9o5OPjI953iHGqUB+qGHHVgd0NNd1ri18P1Cf/+uH0pXTCkKxZZ3ffIP3cKIvwnNPIGb/Kr37OaOJvg/aOr6cnwnzdkJSYgqy8Qvh5eaBF8ybIK9eQkVekLCV1m/w4O3EluzNcXZzg6eoCT3c3tbmJMtDkWqlEKi4XJSzRLXBBhZMLTS35d4GTxHd1cZH7PeHm4g43Z4t6s1tpeYXsWRYWVjKRfxc3D4z2S0ffXl0hWamNA/wSVTqUvvG4TLYSKWepBHBv4SbHFrHkymSv4rOesmcn/fOXeQgeMFLV3LD/VEfmnn88UMf6RjgMs+31I/5SIZaumo2nHrrHIPtxe4LHUhy18ZhllGKrMqpwOaaMMPap8XFYUxCM8lKLxNdFOzeCdWMctTFU/1fpEHo49/w1jtWhAg83f/02vp31PIwZFPv8WS4eWyRBtbFtSW8bnTWUsf3kWplUgPdQ4Hk5V2DR3nh4+AaocAlW1xSMvZWItlM5MI55wGMnSYt7+3Dbmexs4YLq3kKVU1tca6Dt3Ap1ouelYHex8pBHUuhq+RiwD1Y8Iz/kMfKds5yTV5zlgMfOEsY43Nv7IUyD9CNfV4hRWC50Zt9g3Riu17FypMy6M0gpkABrmHVXFbbAalcd3KN4W//Xz9WxXm51ZHet8sAKSUilpfYst+xV+Y09Q63XrecqpgpUwdYf7vUD49pxsEau7gjYjq1lM4qo2kMaQcSYyCBnkV8u8PZwEznoDj9PVyX/vCXMw01/YqdUOkZhcRnyikuRU1CK3CILCopKUFxaLn1B5IxstrZxWEiGy86eRjxXYfbxJYI6lR/7YDmpdno8HOVrC9IPNOEnChkl9aXMWkUZNKkb9xXlZSgXZc49zykMNJHNKmcj7WrpsbyKB0TuKwOoev2soJ5Rp3ZhVU+sx/ZBKi1H9TZC7O+pEssOEm53qTK1KoHVYA2oQk85Nk7twh0d2VC9PWznduEqjBW1hhn0s56WSVvcOLIP4pLTUVxsQVFJCQL9fODU9o6PJYqRkJNivg6N/dGnsQ9uuOQs5OYXoESYk8o2KMAHK3Ycxc87oxGXZ7EyvrMoYJ3BdSXuKgpclLMosHIRRyUVosQl+RLNGWWiuBkmWhtOLqLkXdzg5OyGse034dpmXyCkOBl7svrgf4mvSn1EoUu5jHqxPi7uHnijnxdKvPyks2lK+FGpWCokbY1fKJOKMi9hyBKReuxsSqHLOZW6rsT1vbCtis/7IzcuR2GHcyWEirxSGKmNHVz2DKyQ8jfPTkBr2eICmyNRNhdhbEPoGvcQ+r26Im+yZS5uvfdBvS5WsIOT2Y2howop057YA1h3YD2mDL1RyqUrQmXMyH1sF+55H/cepbn4+pgzyi2lqvWYttpbtwopgVLocizEgPvhKLVlXXmJ3nFt8a005rF1T+ye/Qo+fvctkSmklA6WgbUtF+lIOpOOWmI0PHatQn7jcGR1GIBS0l3CDYPJvvwhvl74dXsEPP2oyK3toK5LBJW30F7IoSxLOS9OzUJhQiqC+3QSQaKXWZVY7a23EBJgvaRghOuKQIft0IhLVIvPI4fX7NIh7EhiF69qnEo+0I8MxU0l7SIHai+b4hH+qEiySTLMzqCLOiYteW63Z92YI6/zhzsDRr2tqVbCPpIBFUkuOLhmXGIdeNlWTJZbP9SPjXB9VwV6+fTkVZl5bC2v2rMu1a7p8Xmuh+lnamf8WOPYwxpgF6jutVqC5ClVC+O6UVgVp/JUtYt4CG6i0SnTfESZ+4giDxBFHuDjjgBvd/goJ0VXVCUWUeaixLPzi5GRX4QsUep5haUoLLGgVCzcchqyUkdrRWz5W2tUWR4DRjwbpGT2YdWu66fV7qke5vCckANhZvYtfa8rbEORazYFLnu+NruC4bKXTJUBYEvDeqhgnFiJapzalVsPtr+v8lol7MPs4xLWE7Wzu1CNNjr0sKr5EdYTW5hxvUokO7DO+l7BlpfsbYfGgQ5bGxtQ1+3D5Fid2oWpOPaEI/RjhlrKynHv+Auw62AUiopLZLOgcWgAnFre9qHtDnac9qG+eHBEd6Twu98SqZgPoYvidVUetBM8xCrt0DQEL/68CQkl4oG7ucGLCtxNFLrsydxUIqUi7ItEiVskdVH5KBcJXaEUtyhcJ1cEBQXizl7JmNR3LaJW/oQ7D72OHIsfQvwK4WrJRrRHN5ZIL5hVWLh5uOP1vl7IcvOCK2sl+ZSLgeBkyUNB3isoKvXAUP/zJA9XlOTtwkK321Ds5Ka8RioXeo3lZSUiIFWqCqRbwo61yG3bX1IT40B+mTTz454dm6MKQw+vwJgN3+oKUhJwEoZ2Fgb//fzrsLrHCFHoOmMb96lj2ajIW23/FpPuuF9d06ukIT0vE+8v+xibjmwVq6pI0pMLvCb7Gy+ZpvLQhTkwoOMgoUuYOmYUbv5lefgqRspSJh65xDPCWR//dbvhdfgY3GOTlDFUJp1QKXXpsKkXn6dHkv/i/t1QLkKJdzPIHvvmvIbXX3tNjlhjvS4VQtfgL5+Cx4GNcMtMUfmy1pq0QcS1T+LYwHHKEyGty0WIVVistGbiUvlQX08s3h2lFDkNKMY1PPbSjFwURCagSJS3JuE0ICgseOzRvaPaqyJKWsHhTYUZXFUdVM3VBduuMpyHxjW1t4apX4EcVAmxnQusN6pfW2C1c1vi+s4A25l8RMWtFLhVcRuK3NjkX91K1mFb08gkTQ1lrSts/Zqh1I36Km6TALYL09B/eWY9tMIwMh1BxbbeYt3Z9gTLp3qDpGeUVe8d6sB+p6CylR8bPxrHjvb8s0bijvUz7iX0nX6s7/R41guVsL9G8MA4kb1m827ViSqvEaLD7oyHEsFJ4jmLo0AnhUrdXeSalzgoPp5u8Jct0MdTNvHUvdwlXJd5ZWLA5ou85GhlRl4xMmXLKSxBgXjtpaLsK4R/VR1VPvYlkONqRTi+jnal1iOoQxtqCeOuclTLLo5xSA+b+SklLUqbe6sCt51TiYtytx1LfKXIVRp2aRLVy26DhFvjq9qc6L1V9oQcV49uu9+4pp9Xj1Z53YD1RO14rcpFBYMvdeiyXsG4xwDj2YWxBXh05zVD8Nbcpbh13AXYvDcK+yMSMHXMecIT5Vi8fh/GXzIAM+f+qXhO3Wvf5nbDkmV8Oc3lA7Bl9xExGIuQnpmDlk0bwSXgrMuf0aMAzYL9cGn7AESKF3RMXPfzZ92Pzod/RfODi7DOqyOyS52QmVuI6PhUXNStOfIsVKQVismp6Cl4ioVhC0SIF4j25DGHW+nBaUpwSRzhg8Ej+uO1bltxUfOZ2L44AX8O2gyPjp2RXOKB/KwcpTAKnf30QrFjyY7D6B7uThjS2BXpwl+lshWIlVBY5oxWqT+hR5NQtPUJhqtWiPLvFsADvTDs4oHoo21D4+hPcI73BvTFemzMCUeRk6coNwpOevCSRloiigP0xRlWeln3Uj8p89WrPsIF+5ZRK6tw1oXsWCH79jF70CQjHrvany0X9LuMNHg/6xycfhjte/ZTlymkOUQalRaLz1Z9KTSrEKEuRhLjyh89lNcm3IOxfc5Fq+BAXNrjLDzz83voGX6OzYvlJjXAriwKe3Yu5snOxbIBjb9bDtfsPFVOsaVUGMvEj8e8++N9GH1xF7VdEuKC+ccKlFKpAomcfmArBgy+UPewpQ2LZStydkPrWXeJ4VQqVXOWdIXp1L1O6HnuQAzt0x7nhrlhsH8J2v72FlY3PlvlSe+dnomHKN+Y1BwxyDyV8NPBvbRBYgaK4lL1gtoVh8OXRz67DrcPa4871NYBr/+wE14h/uq6leQ65MQ4VXv50ffWcOtFdY/1RmuQDjmpTEGgzu2gTuxCrOVkVZRyFk3Njugqe3p09NrYL9ys4boHTt4RUSD504jRpySExkJnDsnymEqhjP1GrpNfdAWv38O9XQl0MIBpy4HiIikPNxoO+l7C5MQwIFgOjgTZRgakc+ll1/eVx7rxbtzHzWg3/VfA8kihpIg246Ny071RtWcc6zl5XNVF7eV+hrEO3Gw7XlAHCnaHlVBRHERi4apfs0JRyBbPemAfzXofy0O6cxqjVLwgDpkXlpQpZU2Pm3uesy9ysJ3eu58oeQ7B+4uC95ZjGgCkoyqHlInZ6ArBRj2BfszQmmEf//iYx9XTesq7bHW1R5Uw6wkbggqK5VNK2tgYzjDSxHqsYOzt4CCoXjiZ+6rfYzuXg5MtRwOAbfDKvVfhwx9XYdLlg5CTV4i1O46gaaMAzJDwB17/Dgtm3oPXv1ok18Shs2/q46C3QQu5d39ELNJEiZNHvTw9Kg12BrgV5eJYYhIOx6Uh9+g+NO/phqYXBaDzxWJ9Nj8Kv5DvkJT9OzZkfYylG3YAuZnwpHKTxIvE6swpKUVOUSnySoTJSy0okQ6ghk9l0zu7hq69O+Cx4MXo5PMCnv+iNW6On4G5szfCt7QQPXqEocAtDJmudu/plUZhV3B1LoeHS7ny9nKKypCutnKkFjshPLhEtLp4cfllsBQXoeyKPijolIiDax/D+NjBiO3+Klqf/QZadQrH0ILv1bB7CQ0N2RfJXgkZyUcJHTmWvqvOKURLkAe3Y5tRwuEm2VyDAuA/5go4dfdBeXtRaF3L0ddrAwIsGcpO431ym56eSku8fDd35FIQiIHDPJWBI0KNcLPSz93VTTq9iARpyKSsVOQV56t9dkGu1N4JRSyrdStmmW1l1fcqP5W/HFjhLIKEcBfBougoXBKzIxpR2yJVuE+TINXRyTtkBNXxucmPq7sHcjkHWFKOXNnyZcvhQgdCIjh7ecvmo2hCkGaZm9dg77j+QFAYPD3cVVvRCFDGAEfoWEgB0xf5puYiqeTUaI+E8yqLT0+dKJGbqGS2HkhS26a9CSqc9xtxCdJPbdYwFW7d69cqw3kuv3pc2Qh1zHhGuPyozXbRGqgOlKpUtKRCdFVrQ3SlTcHtKXsPFxelyKm8qQh5F5WYRbVdOYqkXoXcRBEUyVYsxyUSToVBJa4UiORHcqlsrWCexmavXKks7JWzMh6s5VKblEkZFtx4LOWsPNaNDW7K2OAmaal8rPmSSTgeQp5TxoXs1WiKlJVDfazX8Xt9U/FolMieSlHxrVWhk1eN9iGR9J3diRX6IRu9MpCHelwrrIcqnGmSsRmmNluqtmPrmW2nIMfGKfdMS9WZPCztUyjKOze/BGnizMSl5yMyORuHE7JwJDkHcRn5yBUFT/qH+HmibZg/OjQLRPumgWjdyB+h/t7wlX5oKHchr2PYl8cGvT8cB1VI/dAGda5fMC7pe+uZEagObCdVcFyo0KBm6NML3z87AY+O64bHJg/DTy9eh5cn9bVerwnV05RzEiUrEoUFBepRK6OvHgeJV5YVC0tJIUqy4lGcn6XfWw1cde+acxQFqdGKn+sEHRP9wLqvRLkapbDKPwOOyOIgG7Z3fmEJzu7eFj8t245Pnp4ioU7ocdX/sODtexEljvGI83rAzc2mjo+HXV6ZOXnCh6L0pa+yXpST4lbpF7mwo1OYl1Li8fkWXJyzBcE93BEkcjm2aTAG9gxFT/HW23dJgr94VDGZxQjzcRZrQJSUMHhWkViqtFKtQomd3WbQEbIvFw/6nu5RaBf4Cd79Ohx/eN8FLy/x5n198ct3G9HY3wUturVCUVq2akRuFIMu0impxN1FmVMJZohCSS8sR4Yo8szCMgQ2HYzmnTuiRddOaNW9K8K79xYPuDfa9h2Hj0N/Rq/8HxCz51McixFBWirepQgYpsNNKWjJR3k+sulK0RAyolSLf8Pj4zqiuKAYnkMvxowL52J80lS80uFHtL11LNqMdUPzsZ64K/QLpczs79c3UVpuHsgTRZ5XWoFCybtUXFQhkdRMw7Nj70T/8O448toioV2RIlV8ZooI/FK1zysuVLRUxoexUShK2vJfpYHJQwbDWopL8cTaZ1QDPLXqOZQIIzFC/P44xO05puIseP5HuIonoZSAbMaef66e3shXZRYlLuVW5RdlzuRdA0MQPvMHtJv5HZrf8aRKK/nTV1EcfRjN5NySmabC1KIs2YxRBNKH9xt5GZ6ru2xk9kYBXhjQvQk+emwkCoSXNn15Iyrkpt1HU9W280iKSpfQa2mAZ1VDFG1IHDv68ISn9nRTIXrk4+hJsLxGmQ1PVQ23qnK7VNmzPoxHsO3VNIMoNhq0VODc81x537LpNNF5hFCq05oh6aPycrAxH5bBpqi5KWVNBc31KXqYUubWY25ckGoYF9z0kgpUvUkJKQvLJJtNaUsd9BECKTNHV1TZqyltI46Kp7d5pRdOPtXrKDt1bCOxytfYWU8Iu506VAf8kRLLTh0eF4nh9ieyqQpa87O7RKhD6kc5UJese+NX3/Fe659EYF1Y12IatsUlyMgrQWJmPqJFkR9JyMThxCzEU6GLM0Pah/l7oV3jAHRsHox2TQPQIsQPwf6eImu5jkhvB1sb2GDN34BxWllAHbZju0D764TtluoXHKGWdI4rpC1hBbbti58vgneoP579dAn2RkfioS+3W69aYZ9mTceS0T3jL0TGny8ib9UrGNS8BGUiB5m+DaJsR3X1QMamrzDrrouQsf5TxP3xMrxKkq0RdFjEuHh6Qh9MGDkId155Dtp58Zv1x1PbAPvl0+N7oLSk2BpSCab1yi0XoDRdd4B01JxW9UvfLtqCOS/ejIdmzsNXL9yEr35dj4cmX4JZT0zCup1HlEd9+eDear67FuIIdNmcLZ47uGBcuT/Oiid1E0Dic2hob2QCkoU5D6YW4H3n/hib/SQuW/kgnv+zI7q3bIEAz8Zo5O+MuJjGSJR4kYnpasiOiz2KlAeuW92K54wyqL1+4iyafWjzNTjyewoCH/gZt99yFm67qS9um9ob9z4wVIQh4OvtIkpTCmq931mUuJtLhShyDmFpyBdjIK2QyrwC2aLIs6VTsaOpSjn5ifFQhoqyYjU/61JxBMFBqQgJSkGjoGQ0CoyHi5urWgCnb1Tmcq8anrZ2Vp7a9s4oKE9GmZThx+auiBl+L2JTyyC2i1jkZVhbfhecPSvgJMZIG+9EWCr0BXe8V/6tm1wXRU5lWCieNDcaEBTibJQHv3sN39/+Ou77egY8XN1V2N74oyIoCtU+LS9LpWOsBjc2gvxilfv6sXWzx/XvTJXq6RY9lXxKRBKSjujv6W3UNgyaMLBRViarb0Jrd0/lieeVVKjRhBzr3kDRoV3I+vNnuDayjp7IPenzPxeF/hrcQsJUENdHiCMuysoJ+p264CLTKUUlm7soFg+rFxiXmodrh3VBkxAfDBvQBsu3RMNdmOLIsQy1HYxmZ2Q9mIauNBUr89wuTOUhP6yvOuexuo/XKs8J/Zy/dunIxqkcw9jg0xgUzB4ifOlxe4qy5LEbw1l2vRcp/lHeKr1v4St99TIVOhU26aBzKvNingYNVB62fGgk6MfGpvKRTKpskq9xj1LUqhy6omeaSknIXq+Z3r5qL2Vg+7KcalPls5ZXeNPwpPVRFH0zwhiHcZWBZr2fyk1tkoEkq9JXf8yQ5ypP/dj6o9ikAwAAAP/0SURBVMO4ZpwYsB7aQtRB5XX2muMjyaHdsT2OD2YIPQz9rCqsgVV31eLq9SMNOPddILIvU7yjxMwCRKVQoWchIilbKfSCEgs83F3RItgXHZoEikIPQrjsm4T4ItDXU0010SBTDKknXRXVz42AauHWu+uG7b5qCdid1kTHuuDu6oqnPtygjEXCqJIjFOTmwKU41y5S1UwLiopRLIYS1yBkLH0Zs+44TzqlPrpI73D2wi2Y/cMC3PrmYnh3GYlf/liBfGfjkSw9Tb40JU/0yOtP348p40ehR8fWKvw4lFuQFrEP2Stew503ThBjtKrXnZOZijnTL8C0iVco3q4TRhS7+u84dAxXPThLedETH/1ElPdR3Pfqd5j+xg+Y8dlCCfsQI0QHcKTseDBBa2LWtIuEr1TfVlOb3HQ5aMPWQ3E4KtYlhxGODByPs/ufhadvuhKu4d1w3RtxeOf3YvzyezMczOqA+OwiLN50QHkaxVJ5CivD+rZxg7FTQU545uLlsCx9HktGbMbyJRF4+7VleOv1pZj52p94+40l+Prdxdj5y0q4eugKkY8ZuYoS9XStEEFFLxTIE6Mlp1hTCiZfBE98bqnEo3srCtPZE07l+SLMxMuvyIZ7RQ7cKnLhVp4Nl7IslJeKdysWHgWq8oasgknMvipKTO3lR99zq8DHF7WCrxgJLAPLxnieYmAYlWS47X4J09ORTaI4uXnqRoMIw2LxxrOLy5GYr79az9vdCzlF+WIotVfnbLNdxw6KJ16g9qm5Gdb8qm6kDRtT3WCFBKu49igQj8FYGU8UZBWoMAO6YSBC2rqRHlREkDJTcdMTz5XyZheXITqrRHLT8/M9azC82nXGsWfvVOctH5+J7r/vR7ff9qpzxrIpAaYpe5JarT6Xa0anYDzlIUpdqJD6dGyM937YhqduPh8f/7xT5ZeZW6y2jBx9xEIpP6W8rHurIjs+TI7Vpis/HlMpVsaVjWlZ72Ec5V1Lh/KQzUuMWy8RUN4icLl5ubiqcHdR4i7SgVhug+Zsa/KA4WHb6icVZDzdk7bmybwkDZvnbHfsaNOHvK1KWjZFL2OTDCo5QM+Xm6Fg6VUrRS30p9ehK2Xuq3nV0o/1tmJf1ttLV9rcs69wOJxtqKer5rXZN1R+lfmSINad2iqP9DPi+DPrTrYq19SB7cx6xN/KGvOsMtwKOZTSqL8qxOG5bSf1MA55YFyzQt2rH9hBTvhv20gLoSsN9JIytcAtUfpWpMjQQ6LQo5JzkSL9jfKRc+ctRYF3ahaEDrK1VMPt4p176ivgDYPTyKYyX2ZkPawB6nL1ODXeU+3CidxsBFe5rDskHEEzyp+WpfdTG0gsK/gekIPznkTsn29QGFlDK0GZNvGe59HtkptxMCIGqzdux80v/SBtZFWw0u9m3DkKN1wzBp9MvwwX3emGzy3vwL8wRr/uAGyj4yDplOYkwzsvAkUH51sDDVStv13xTxqGknYXmULQ4OGxMuiVTHCkxK2wKwBJzKk56fy2zUXkkk3Cc54utEUrOHl4wMM/EE45ediTU4z10YX43+B0rLnVBb9ffQQLhq5CmU+olMgDTv6hSM0p0Du2ztmKBCpf/Uf9M/MK8VYvbfk9/lf+KQpF0QYFeaHcywfwCQACQ1ECNzXXUlFSClcfH7mHq0Y1EZz63DgNgRKLeP+i/wzvNrXAouaMtYoSRBV2xPqMbthuuQYfxV+Ej9Ovw3sZUzEr61bMyr0f80rvFSWeL0Kp1CqYrN6tkr6Sr1Uo2fZqK4MHGqtjL2c3zEz+GOe0cVflOKetO7rgdSGkJ2uHyOJWQkxJh1WWjXu1kQDiaSvjQbYc6fA51iHqcmHOH+98EwOfn4ibL7hKNSr/jiQfE2u+SO0zC3JUXJHZaq82yZHPBpA9bXOWrIvaqjLtT09+r99ghRsFh2xE9K4Y5THzXuU5yr26QpcyS/tyaD2XAko6aYrQmsaIgYKd6xA34yE4WRmwcP925O/cgNyNy1Gel63CdMNFNlESbCemz7UJJWLMMC0u7FLGg2zkHwq0JZuisXFvIpqKV56UnifUE4NJvHJuXh6uKl1C0YD0ko1MTPqoTX4MT1dtck5FXVWRUnHrw+NUzJzTppftKUqbylspbvGkvKi8mTeVt1KoevuwSVkuKba+l7JLkCoUyyXRVNwqm7UsxkbBrTY5rvzT72da5KHKzcqP0i66ctYVKzfd69cVMJWysXDOGNJXQ/lCf2NIXylzaQN6HkqJW+83lLbytmUz8jL6Nsshh3p5rOVTR8aJcchgA3YBxqE6tYZVuVi50w9sJ3aneqY65LDyrKZwge3EeqDarDLYPknjgrU1KyMZUNcM6Ceq6vKj2kLonF9UKgq9CAnCu5HJWTiamIUY8dTptZNXOVfeVpR4h6binTcT71y8da6C93CnYajPeSomMFCZYc2oEkcv13GwhdklXj1erfdZUeVcTuTfU/rMwfgcFULefv+n3WqvUO1+N5Er7UdMh0+/G1GqOVZe6+NdkO/THrEIx9XP/wbPwGYSak1IOt2M3+MwdOxk7Nq2BSFnh+HlES8iy6/qG+js4eHubj2yQpIqTtyH8YPbi/P4jPC+nRderbze3r6Y8dGP1rPaQT7wk7ZkX/X2pMzX5SWVOKegKauZPI1zgu3tLjKG57yXxzSmqdTJg0xDV/B2hRKyMo4aWlfeuP6ot0qRvEMLvHObZnoCwU1Rmp6EzUeP4asdB9At+CCc8v+AJS4SXx/uAU9vb8VwLVu3RkpOobrHlhU5mzv1q4NN6uVeDrfEfCw40BaxGaVo27UZurXyQ15qOryKcjBuwrk4e/xwFPs1gptKn/PiUjnxejn6VFruLErBWSnxIlEEXHhFQaoLm1IkF5agmZcI4ApR7nnidebmwyKdp0KElpeHO3z8Q8SzFIFlKVFKlfqb93PP4RVdWFJYca9vjNfUbbTs6YlX4I/Ynfi0+FaED5qFL2OuQ2DpGrlZJYDX06dKGlSulfcb6cHVTQjtpLxxRpf2E4+aAt0Fl8+8Q4SrBU3vHizl0Rs+uzBXMRf3JWW6504qko7c1I+kQyFMpaserZONCpFKmXATJni632Nwlk72aK8H4eHjoe4JaRWK0Db60HebHq1QIcJcp4dspKfsSQsnMT44/cCnD7hIT3l2DJe8yzLTlBJXGsuK0uQ4FB7cpbbywgIVphsWLB+Vtr5uolSMJpZbKRxuwnc0IiRphVdmb1ZGZa+JnyoeY3gbEXjcwpsHqjiVhgf3uhKyKSPJi23Fa2xbCVL5sk78Y/sIaylqsvgUOLqnTo9c9tI4apW55K3IbL1fLzPrQuWnn5cxHzlmqymFx41/spd/28Y6VPIEN8O71RWnXnZdqbKTsi8ailkpZ56rvXWzKWa5LsdU2PqwuH6u763pKPrab6SL7KVgrJdNYVvLqOhk2xTL6Ht1IJsBElH/t2022AIkjcrDKuFq47++04MJdWCE6GXQD9UFHXKon/HAdlItXN/ZHai2tAWpvTWcAfq/fqwHHocqQTVcZ5ty8VF+cSnSRDbGikKnMo9IytGH28UophfeLNhHKXMOubdq5IcQUfB8Xp3GbGWvcgAH+Z4U6pOOLU4NJapXWapFEsUT2Ly12ty9+WRS1etKyVnbhbKGI4/VwYm6LbEWDDxnII7tPIbbVt0N54Je+kVrdCo3Hy8PzHjvS3y/YAm27o2wXtQjuPk3xtdL92D4LS8hdMAkeHQfpzZvby913YCbhzeOFouuGnmbHIvj6RA6fYIDfJFXWIwX7rwCF/TrhNnP36T4Ydq4C3DxwG749uVbMbhvR7x871Wqj77/+PVo1TQYX704DQvffwCP3XQ5xgzpi3cevR7d27dA2+aNRBYa75SvpINIJ9Hh9Oa5iTMizrdLUP/Rz3gI8bgAI0QKElfkLJaSeEctw+Ea1hj5rhUYljkfoWkJSIx3woO505BX7CZCpAx92zZBRgGHW1Xq8s8f+VUtoGfiJGnzAyx8y9uwkE34JX4YopOLgbAgtOzQFH3O7YhG3doiIqsCa/7cjQDXMri4idco3ri3e4Uocl3IFFlcRIi6oqW3C+IK+DIYPZ9yqdSE5gnYkFqKbalC9Iw8cRf3oyA7GnnZkUhNjRQLWRqAX4+pWIxjyW7Y6zlIlZc/TNs95SgKGrVTDMQ01SV1lbrKTYKlY1bEqjCLVo49KfHY2C8HgRxal2vzsodjc1Fv2302SAAfLWtanoXAxs2V0jCURH5RFrYdXSXHunXmat1TwM+5/SURzsW49uxLEOjli8NpWejUqrcyBowhuBDnUmzNkvqLwFfsKT9qLwI2bNN+OEm4kygmCiYnV33PuLd9fhc6nNNR5bVx9irsadlKykmFaRNhKq0iaW+/pq2Up6GHyf1Orrh465coJxMZc1aExA/qPQBB3XrBi69mFCMwaf9+LG08QDqi9X6W2ddT2j4dbhyJYZg1Q+6KM3NRlK5b9QzRaamhuETo+8o4DOrZAuf3aalC3/0zAm7BfroyZLkkAbVJVjYFJeFKQUkaLDvb2T4/PX3SRc+N16iAlXEgG0cKaGhwMSSNEDV6oBSh7OWaUogSTylFpRz1PFUZJC11jeWTa0aZqhxbz43jKuFqM9LQ68FzW52Yj+Qhh3LOeul1JKkZJofWehnHPLKC57Kx/tzrAdwLVGDlqYLtxD5Upxfj63S0wmFcQZVT64nsqsWyBlSG6uWrCluZ1c4udwnSQ+1vsgvhj31hqxRcTo3bqoUTdqlYYX9cDdZL5CW2HQ0r9ZSC8DFHHGlccRTGU7wvfy8+ruam5sppSPJWbuQbdXRcNkZA1UJWOTvuHkH1sCrnPJGNhLVtiqns9nabEb9qIqcJGtYeyqj0oFV+drCrqJtPMH7ZGIPMw62Rv7U9XDxpFFSC3u6qfclYsy8FGw6lo8hFdwIMOLt7SRpBcPcNhodsnn4hsgXLFQcMICgo94Czp/7Iq2OIo1ZSirGiiDfvjcbB6CRMHHk2UjLzsGF3BOKSM+VaH/j7eqtRwe0Hj2HPkTjsj4zH+aL0LaJPl2zYh9XbD2PEuT3g7u6KPUfjcetVQ7Bx91FrHoQGX78AUfAVIt9FDru4olFwIFyaDRr7DC1BX7ES6ZkM6dQUe4pFqfgEQAuUgoe3wGdhU/GS6414r3yCVMhXtFkhBjfyxKGUHKVcjLpTwfBHV+SidCQjzgVwaMHZxR39/Pciu9gPLd1jsWZtHo6ll+JomgX7tkQjbtVmBAb5C4E9hKk1eLmJJy0bF7sVl7koRS4qHi28nZFaRAWpKzQuvL8q5CAOFoYhrcBPhK0T7m32K/r4RmGg71G0dDmG6NJBKJOO1EkUeUKaO/Z58S1ueqEp6D2SjyC/UYdKxmHa+k7tfV3awQthyCw/IPEt6GopwIPh9Jqd8Vzy7fg9b5goZP1ePVV9z/vpdTcry0BIkxagwURlzs3Xwxee7p6i0HPFKCpFSUmhCGXO9WsYMfgRlLu3QJlbM1TIvlPLXlJLTjWQQXUvMti5BJsznUUZlKkupTbrQb5YcppEds0vFAKJQudn/eSP5XmvzB/fb4zDd5tjsbdbF1VQQ4nzfh5xX5QaD39R5ASvE04iYLL9wuBWVgKPkgK4W4rgKmXna3TmtLgEb/pfgO+Km+B72ZY2HghXKZs9Gokij0pKgzsfW2NeShDrabv6eAqPSH3Ek+HiPE2EHkc4+OKfTxIq8P7aY5i1Phaz1sXCv1mIrbzKixSBqStrvex0kfVU9ThVBL61hRhuKEZdweqKWh890EcKdE+Y4bqipRKvqlytxyod6zVrmirMSJ/nct0+zD4O1w1UucYwFc5yVj93tPG67FXN7OAojLAF6hHsTxUMctkuOIhjBxWdZVBn1VDtRvVrH7HKTXZpVAvX/+0CrYdqZwu2D6x+rSboEWjM6WadA5C49qgezXZe9QJvM9qfvERPvUDkEJW5NKVS4D7iQPnK5sNhVHZugURX96g2rZ63gl0DWS8zpMbyG3B42dpZVD6ykcmEH23HeiEqNz2yvqsLtcWp4Zr9ep7jYFTbCjUtJWFWH+i4NNU0m+geV9lOHXVXuHXTEHRrJ/rzSLxS4qlZeeKAtMM3izbjzvFDkV9Yii8WrMUVotA7ixP8xa8bsOuHZ/HIzB9w2eDe6Ni6CZaJE3bdZedg4ZrdCA30E5Jr2CcK3QY5DwwOFT4ql/q5KkUeFhoEp0GPfq1xHpAWIYnC+cxGfp7YkGdBbv9BKG/dCCWBHnAvsMAlPhNuW7ehf2kO9ifnSnyhoEFc6155tMpSoPJ2U59dc3N3U5nyFa1FRSKchWndPD3gIuFcjcjXfhpk4ry4p3jifrJRoVtECOeXuIqHKnEkvXNDnXBInG71GI3kyfuKNFcl/Fv60FPQkFAq+Us468NOE6LpD9rnuPlIZxGlIV40z1loDhcH7PkDKd0uVd4jy8909futjGI9FpYQDy0THT2zkKcFIrW8ETyc9EUeKo5K0moEyKaGbYXQvfMPoXO/c9QUgQEllPR/icfVq67IyElGXFo0urTuo0eqBvtO3RK5eDtSjJtS/VN26opc514/ln8pSwW1vwgFjxSxdBNTkN2zs/TPSpHINCk4GGIkz7DMfRvRuu/5PNPjGtesv/TKy53c4FWcg6bpkShy90FqUA0rQwWseqfGAVi58xB8g8OsNLPSWjb2RdKY4IyVRWRIcU4+SrJy4NZEDBNVZqMQVpFlRw8F66nefpVtp/8I5Lp+H29lffU6q5Sr7Hldj6jvK1H9/PgAgQRVCTUS5aHtxx5V86kpzvFhdqjtmgFbEvqBQRZH99riqVjWCA7iEWwbtVe/guPiWa87ut8aRtpbDyqhjvUA+1/bzrrXA2SznetQaVYLI+z7kaqdOtXrqexxG2GqxlVQp9XCiDri0fHgsDHfjBng7YGwQG80DfFF82Bf5ZlzSie7sASJGfmIT89DIt+smV+s3jNQLjJMT0l+7bLRy6YXVv89nl+r3KP21SKI80BDkXuOLqrXs4oBzgXEFXyzG8+5mFiu669n5SblUW1un1a1dG2ncmAcVxK7cl/9PntUqYxxn2xspONusw/TD2w8ZQ+HaXKvt78eZBfHiGIfZgu0D9NHUoqKStTCVa5B8ZF2DvT1Qo44VPkFJfD20p9KKhLPvW/nVsprzy/kE1rUeW5qOo3XOc3m6yVOnlzj9IC9gUaHILxDF8SlZOnhUuyuYhQ4jXnxR42Cj15IgViM6llwYR4OH7YWJistzEcBFwFJ4l6enojNKVbPiuuMI7AKXyNAKT+rIuc3U93dRGnLvtxJBL9VaTtzzlg2J0mX91eIijS0p/A5vD3KEeDJYVNIXs7It4gRUMF03dCqPA2hLcLFMNBv0cEq8XlzUQwSyE6jX+cwtq5QDQWtPHn9FrVn5/p97hfwPmeM8IfutaqiVItnnPM6j/S9cc04NhQT510lbamvm2whSTtx87jLpb3Y0awsYaTHY2PPe60hTFPt9V0V0HvYvXsnfs1rJJ1cn0MxBA5/rYd2x8xXP+cPS2BcM/a616dH4D7z0HYMHnKhMKd+j6280ol0WsifBJC+PFZ0tV7jKI0eV37sYCnIxcqjqfDw0x8VMZQ3R130+whOd+hD28ZQNh0EvcR6WVWBrMq8WhbkJGuaevns68R0ldGi9rJZ02UarKbxMRb+qD1hOyAqT5ieDVXiVMJoEwUe2k6rhhtnam93SYddBEfgNVagpjjW8MrLcmQXVykuK9ShUebqhLWLZ4OE2d+jH6tDAQ9qMLgMWG+ocos95LzyqnVvvzMuKajGtEG/XiWCgh5ULdwIE56yVVvxTg3xHOG4uI7jUUZxtTIfrQoJ8Fbz4y1DfdFYjulMZYrAT8rkQrkcUep5yMorRonIY3r2Km+7ZCvLZ5Rb5/NKVI2vH1cN0L9hIGFU2lTSVkXO4xoVubqHPcYe9ukKbKdyYBwrPrWe2Apqi3g8qlRGjo3TBlHkVqjD6ufc2YXZAu3DrFBhxmZAjvV/+5/KvcN0jB/Z7K5TkQ8ePBiZuUWi13R+ahLmD6fw6Zc4SMWECRMmTJgwYcKECRMmTJgw0dDQBzRNmDBhwoQJEyZMmDBhwoQJE385TKfchAkTJkyYMGHChAkTJkyY+JtwSsvX+bzPc6PvgI+7l3qYziGcAC9XD7yz8hvsT4wEP8RdH/DJilD/IPh6eiO3MB8Z+fqLvBsSfB4jwNsPwb4B4PtTU3IzUMaHK9UDFCZMmDBhwsTJgc+QEd4eXuoZWX6zmmHUo/bgu5ypc7zc+UEPfsvaovQmX6JSYrGIruVHO+rWSXyZCZ+DpoK3lPO+GnR0DTDyOO55TBMmTJj4h4LvIOA7Ijzc3NTLO2jre7p5iIzkR5NOTEbyzY+Uy0yjoUA9ceuFV6Nvm661li+/pBCPz3tblee/gBzxC6ecfwUu7NzfRhfqLH5O+r1l32Bn7EG4u+gfmGoIlEi7jOx5PnzER52/banoW77IzEnxUeuQprh6wCWYuWROvXS1PVyCBrV/xnp8wuALOF6+4h6sOrINj/48EyuPbMWfBzbYtoV71+BYRhKeHX07/ti3DjEZiaoz1IVG/sEIb9wSfp4+KCrhB0/K4evhrYwUNyEyjRIaGCda2eqgqcGH65mPr5eP7H3VO+JJ2GCfADQOCJEGdkN+cYGKe6qgYVSmys4XL1SoDm3ChAkTJv7d4HvVHxo5BdcOGImVh7Ygt6gAfVt3VQo8syBXOdB8CQwNqxsGjcHDI6fih61/IrswD36im/h9Dg5MPz3mDoQ3aomNkbuULnQE6pgOYa3w6tUPYP6O5Up/0RDVnXkxIEUPMT0aMiwX9/w+CF+Aw2uMV1JaooyK8WdLeQ9uUemeqr41YcKEib8TdMJvFEdugsi1n8SRah3STNn/cZlJVnucr1a36LJR4vJlk/y2Do91v6NcyU5DFlJ+86vFdMjUfWLXMy7TqfXV4ycAfkSRzif9h9TcTOWMtgltjtahzbAn/qjI9yIpQyH6t+2ObzcubHA5zUFa+kOONuKvyJ+Tp2ue+BJJOekoFPqzDQpLi0U3tlC6kb7pgcRIXa82ENjmEamx6mvVL151jxoAyC3KV8d5xYX4ct2Ck/LxTskpJ/GnigHBAqw8vBUFpUXCtHzLZrk+AiUMO6zLQAzvNgjzdy7HMWH8upxyNjfT8PPkGwzdJO0CYcQMIXghSi0WuLu5oVVIU4T6BQkzFooBos9ks6HcxYHu0KQ1mgc3Vo49R5iKLSUOmYSjSW2EqZsHNUahpVgZSTRe2LiclQjw9lVfrUyTTlAkBoqRBvNh2u0at0aTwFA1WJBdkKeu1QXW3dXZ1bqZTw6YMGHCxL8dNNzObtcT4/pdjCmfPSEhusGWmJ0GLzcPfHvbq1i8dz3CAkLw7sTHlGHBa9FpCfj6llew6tBW9GzVEc+PvVvpsy/W/6wMQOo9f3HYL+zUH52btUWR6DEabNShfl6+uPOi8Tg7vIdsPbEr9hBevPJudG/eAee064U0cfA/nfocjmUkIrMwVwwKV8y64Sn0aNEBl/YYjKnnj8WR5GMIE123+vA2VY+GNrZMmDBhoiFBubs5ao9ynj+a8jQ83Tyx7MAGfHfba4hOT8DtQ65F75adlYP3851vYX9iFK7oPQRPjLoF64/uwkeTn0aK+ARR6XFqoLNPq8547doHRUZuxdrHZqtrXZuG49HLbsbPO5YrGX2qcpP6Y1TvC/Hxynn4cesStBffg44g/Zv4zGR8smqe0hEje52PBTtWWO9qGFD/TD5vDO4eNhGj+1x43NYurCXWHNlWp593qqDf1ad1Fzzw7avYErVX2mYnNkbsxgWiC6k7C8Q3PJgU1aBOOcHBbDri+xMicP05l2PiOZfhhy1LsHD3GkWDk2n7U/YMi8tKleO98dE52PnkD9j+5He2bff/5uF/l90Kywks7SATc1nA4aQYHJCKZgnzcQRC+F/NAGQX5CIqNU4ccHe1tN1YWsfKk3kPSSc6kBCJvbFHFLEcEUV34N3FoPFDjHTEtJxMVUaG0yGnk34oKRoH4iOOS4PH6XlZ2Bt3GPvlekRKrDKC6gJH2Lq36IjDry5ExGuLcGGXAWppvAkTJkyY+PeCOmVz5G7sFp3x/e2vo2fLTujSLBw3iuMb5OOvBp8HitN+bf9LlF46IDqMszeN/UPU7AhH5KNS4/Hywk9FZ/liSGfRHaJPqItyRD/R+KMhECNOvKGr6GTTOHl98Vf4dM1P8JR0udKMA+cSSc2sMGaQbwBCfQOVfuU37rJEv85cNgd3zHleGbAebtavxZswYcLEPxx0pCcOvAze7l64fc4LGNSuFy7sRFtcnwUnOLnH1UmcVOQAKuU3ne5DyVGITotHeKPm4jjpcpb+Ch0zFycXJOekYUv0XmyN2YdAPgbrHaDyO1UwBZapZUgTdGjSRpWFTjlF/W+7VqFZUBjCw1ooR/XUc6sdXOb/zcaFuPXLZx1uby/9Wi0f/ytAGnMAu620BzdOsnK/QRz0lYe2Nng5yDPNgxqpwexeotPvnfsyRr99lxoAf/u6RzGm70U2njoRnNIz5VwisOKBT8R4CMXYD+5TM+b3D5uEF//4BEnCoFTqKx74DOGhzXHD509g9dFtJ00oGhstghsrw4JOOg2OzFN4zlzNJnj6omVwE3VcYilBQlaqGhCwd8JPN9iQzI9GU0N3IBMmTJgwceaAM9wcPCZoaNHgo86hk61/j9lJGT5cncUllHx8inqU5wQd9ProUA4wc7aHYJrqT9Qa82R+zIPLMg195ynON+/h7AvBZXfMizNKvMeECRMm/g2gnOOqIvrLnM1U8lbOdTnnpGZZ+7XpitevnY4bP38K8eIXcGWtITspp40ZWMro0rIyJae5zNyQzepYZCrl7qmCKXDyk75DbaAc91bvIfn3g74Tl61XB9tGfxdLw4PtUjlwU1VHcjCmVNqMvHWiOCWnnMzNpXNnt+2hRotYOD5PQUNDd2w1VTgusViweyVyiwus8U4OzE9Bkj4dzE6oFK3p6mU2YcKECRMmTJgwYcLEfwX0MeizGKtfG3oZtgkT1XFKTrkJEyZMmDBhwoQJEyZMmDBh4uRhvm3MhAkTJkyYMGHChAkTJkyY+JtgOuUmTJgwYcKECRMmTJgwYcLE34R/3PJ1vs2Or70P8wtGxUm82e6vRoVQd9G+ter7r6frOXgTJkyYMGHChAkTJkyY+LfDUlqK8rIyvvzLGvIPgKbB3cMDzi71fzfBP84p53fy5t48A+eE91JvODyTQdYpq6jARW/chOyivFN6yZ0JEyZMmDBhwoQJEyZM/FfAl3DnZmWhuKjoH/VCbr44MCAoCB5eXpUvKq8DppdowoQJEybqhfKKCjUYyq3M+mkvEyZMmDBhwoSJvwv6Z8gsKC4tUZ+u4+fq/ok45ZlyVtwYAOA34nhoP45xukc1TmSm3MjbfoSCZTwdH/SvD05mptygJ7+LeKbDvu1PV3mZppPQ6Z8zFlYJ43MaBFmvoVZGkEZ/16qLv6qOJwN7fmTfZ1+vD/5OehpQH2GRwhvl4LH+WRb9oZe/e3SY39E+q3U3XNH3IvX9azrkgT7+2BFzAD/vWKb6rD2M+tiDNaleD1VH+Wc4+aq+bXayMMr0d9Pz78ZfQWsTJkyYMGHiVEF9XdNMOW2TEN9APHrlbRjWYxByC/Ph5+2LbZF78ewP7yI+I0l9prs6dHtRt7Hovyjfw4GNcipg+ic6U+4SNKj9M9bjEwYrsmz6pzi/Yx8M7ToQbq6uOK99H0WkCzr3x5jeQ7DmyHbWWVX2dIBpj+s7DC2Dmqjny2uCj4cXXvrjEyTmpKFni05wlrIeTIrCM799gIu7niON5EJbsEHBGtP4+Wrjr+rj/7U1NhvMVcr00eSncd/wSfhz3wbkFOWflLPAenm4uuGsNt2Rmpuh6HS6jVB+v3GptP257Xvj1iFXI0c6woHESOGJk/+uI0e5vr7lFUSkxiI5J/20Go3km3aNWqKRXxAy8rNPOz2KxFEZIw7Lx1OeQb823TCofS8cTYlFVkGu4r3TBYs4Q3OFRoeTo5GSk/GXGtYFJUWYfN4YvDnhYfRt1RmTzhmlBNm+hIgqgzIMCxKHrWuzdkgW/tPFXsOC9J897SVcc/YIXNVvOC7qPAALd6+ptZ3ZNxv5B+GuoROlrY4hX+p3uvmiPiDf92vdFW9c+xA2ROySPpuJm86/Um1+nt5oEdwYR6VP/F1OFPvOhZ36i5zvi8d/egdbo/diY9QeRd+WUrbRIuc3Ru5WtGMJyaPdm3fAtAvGYcLZIzHxnMvQo0V75BYXIj4zxdYfysrLcVGXAbiq/8XIln5y/yWTsCv2kGqH011XY5DgtiHXIDysOfbGRzjMg/F83L3QuWlbkWl5qox/B09UB8vu5+mDjk1bI9taLikYvNzc0bV5O+SKriDd6yor0/EVnnp+7J2Iz0pRvPZ38ZUJEyZMmDBRF6jXSoqLUVZWVcdx5V6TgEZY/NTn+GDxN7jn8+cwd+0CvPPHl4hLT8K86e9g4+EdSMpKtfkm1IEB3n746u7XcO15l+Pacy/Dir0b8eJ109EoIBg7ovZXsWdPFZ7ikLu6uVnP6sYpOeV0zEb3uRAfrZqH1Ye3KWPt/I79kFecL4aNNwK9/cVY26WM3pvEQOvdorMy3k7FSayvU+4uTumao9vVrE6QlCNdHLHItDhEyHZ5z8FYsHuVctAX7l2r4nZt2g4P/vA6DqVE4e3l3yjHbcmBDXh/5XfKyRjQtqektw0z/vgMSw9uQjcxhILF8WAD1wTWsL5OOa/RsbCIgc7ybBKj9+PJzyh63n7htYqmCcJYb45/WIzY4Qj08kNkahweunQqJp07Cs0CG2F37GHMmTYDw7sNwlVnDcfkc8co43KzpFUgaZ9O48vNxQ0XdzsHd899EYv3bsBjl9+MxfvW4dYLr8GU867AqF4XKJ5oGdIE7058DJf0OA/XixOXWZitDMFHL7sJ1w8aJR0qFNtj9qs0SedxZ12sHJMUcebKKsrQv213PH75LRI+TNpbwzX9L1FOytbofZhy7hVqUCAtPwsf3fA/jBW+6NOqC5Ye2Ig7LxovNAnDtuj96n6W43+jb8MVfYcqOmyVPE9nx+PMIQd/fDw88dHKedgi5TuWkShOyaV47sq7cYU4Lq4urth+7AC+mPo8rpY2TMpOx/QRU3FW2264Z9h1aBfWUs1EsuxsqR3HDmLWpKewI/YAysUIpzO84ehOjBRarjy0RRz/Prhv+A24Uup0LCMJoX6BeOXqB3B5rwuRLw5QhDiap3tAYGC7XooP//fLe/h+yxI8LOUvtJSgvZR9+ogpGNtvmBoseFCOb7ngKvVCxsTsVDw16jbhyYulvUMUP57K4I0jUBaMFTr8unMldscdEr4Px+L969VAzLNX3Cl8M1wNKjxwyWSk5WUhVuj11Khbhc5Oqi+zv7UKboLnxt6FK6UOudLf7ha5lZSdBk93D8yc8Ag2Re5V1zjYsDVmn8PR15MBaRGTnoC2jVooOrJ8U6UPTf/hDXSRetAZO5QcI2WfhMnnj0UrkX29WnbEQOH9jdJX3hj/EDxc3dXgB9uAA6HlatT39IAirlTk10Vdzpa2T1GylH2Izt214nSTFhEpsWpQkWC/Spc+uerQNlikD7Ncby6eLTRPRI+WHXCH8PfInueJvCtR9G8eHKYGsHpKnTZG7BZZVaRoe8dF1+K8Dn0wYeClaBPaVPHelPOvkP4fhs3SFkzrzqHjMaLHuSLnS3AsPVHJkCnnjYGHOKt5RQWYPnIqotPj0TyokRoAIK07NG6DUaK3zpW0yYutQ5qqvC7vPVh0miuGSDwONLYNbYadIlPJN9efcxlaN2qGvXFHRe4NxJBO/RWPPDhysuqznZq2wZ64w1KW89CjRQfsiz+KiQMvU3LncFIMqYibBo9VSoErvB4cMVkNBHGA4OzwHvBy91IDBqxLal6Gku8PjLgBF3Q+S3huqBrcG9N3CG4efCVaBjcVmXlQycepQg+WnbLjQFKU9P3BuOXCqzC8+yA1qBubmaR0C+kysF1PPHTZVPQWOof4BmH9kZ1oEhiChy+9EaN6XyBlbarKzdVdp09TmDBhwoQJEycP6jBHTjn9L093d1wz6FLsizuCnVH7lM1rKbegj9jVw3udi+/W/S7+XE6lvS+3e7p54NbhE7B09zo8+vVrSEyLx+gBw3Fu536YetHVuOLsizF/42Jc0G0AXpj4ACZfOE75Z8liyy5/ejZG9r0Qa/ZvwR0jrsddIyfJfX2xct8mh4P4J+qUn5LFzsyLLaXKCN4mTk5GQY5ygL3FwNBnJirEsL1ezZp8v3kxNkTuVMsM6Kj+FWCDtQ1tjr5tuqqtW7P2yihbdnAzFojxvvCeWfjw+iexcM9aMWgikVWUh9G9huCbm2dIWXfhjguuwedTnlVO3vJDm/Duim/F6LlAOfV0empzyE8WHHSgAUXHvEQc9IfEMH/4xzfEaBoizOaE5Qek4SU8VwzOJ8Wp8Hb3xHebFuFgUjRCxCmj8ffYT2/jnrkv4bAY8k/IcXpeNlxO8/JctiGdhavOukQcoDa44p171OqEPq06Y8GOFWJkeionfPrwKZi59GtcPvNOcUj3o1lAmHLQ3MWp/27THzgiZQz09lP8YoDOHw1X0vfs8J6IEWN+S/RejBOH6NM1P6Gn8NP151yOTk1aq3b88Pr/4a6vX8LIt25TjsFUcdZ9PLxVGehMcHacKwa+3bwI83csxUer5502h8oedFTokG6Wsu6NPyx8cqEy2C969Sbc+MVTyinlYxcs45M/v6Pq1CwwFF+s+wWTPn1cnMP2ePqX93HLV89iRM/zlZPN/kI2I30aiYNLgUPae0v9OBu/Xhyw5Nx0NQiTmJUmxvoB9TxNVmEeO6i1ZKcXdIA52BUuTiSN+xgRaJxF3RS5G3HiBIzpMwRfrJ2vHN1nF8xCzxYdJX4R/ty/EcO7nqsc5YZ4HrlCnAn2A7b3YXFQGgntXr7qPiWb5m5aqOTTe8u/UTPQdw2dgPySQvy4fSmaBjQS57cdXhx7D9Yd2YHvtixSThDLSwftlsFXYZn0Ow5y9RSHa962JfB09bDmenrgKbz63vJv0bd1V9x38SQs2rtOOcAB4pz5e/uqwY9mgY1Vn6Gs4oBDK3H47pW4O8RBo4M5ceDl+G3XKhRyxt+a7ukAlRkHyR77cSbuvGiCOMjNJFTD61c/iM/WzMeqg1uVE1wbyDNBPgG44dzRynn+ffcaZBfmwsXqyFcHnXXKhXURO3H/N6+gaWAjrDq8RY5fFae0Cc7r2EvJgIjUOPy+a62aKVZpCc+vP7pLp8c5oqgTIhQ/cqBqw9HdamBsV9xBlU6W8MOFnfujt8gsDsLui49Ug5jLD2yW/nsU7y37RvpRrpIV87b+iXahLYQHRqFrs3CRIytwneT/8/YVmPTx49L3UtVAA+UO5SBlGFc58JhgH94YuQeDO/VTqwf2J0Tiin4X4ZLu5yrHv78YEBxEi8tIUTKUI/nkz+d//UjlfV7HPlgq/LhLHH/ySZ5coxz4bedqHEiMwjsiY9s2ai4ysS3unP0inv55lho0bRHUWOmR5kFhGNZtIB77YSZmLPwcmVL3UP8gqcNl+GTVPEz+9EkpYwWGdD271sFuEyZMmDBh4kwAbZM0sbkveuZ6XN5vCLSfInH4naXIn7sXE84bhblrflU6mV/qMnwM2ha0Xwc+Og4zfv4IX971Kp65brqySb9d9xvOe/RKZU+M6HMBBncdgH2xR7E5YhcmnD8KLcX2Sc/NxnUzH8BNQ6/G2R174us1v4hzvx5hAaHKdztVnNJMOatHohxJPqaqS8fPXQwYzhDSmEkvyMZP25aqa3SKG/uHitGerJwI26jFCaK+M+UcMKBh1EwMbg4UcIkoHTQ6g5zNoGE1a+V32B13BHcMuVYZXHQEuzVrpxxiLovgbBudeDqHXL55ltRhrRjtSTlpythqH9ZKXasJNIzrO1POdOhgs2wsR0RKHHKL8xRtyUQFYoRxsKOflIGDB/N3LFNL3EPF8eDMDPe8J0eu0RnnElCmNyC8B46Iscdn8WvL/0RBB5QzNXSKD0v6NFzJyL7iqNPp4hL0teIw/rFvLS7qMlDN7tJQpmE5W+gR5h+C7lLuEJ9AVT7O6rCeLPM57XurWS06V5uj9qJ7s/aq/bbE7FOzx+liUN4y+Go89fN7SMxJxW97VikDfVTvC5VB/ZM4Wkk56YpWfIyCBjdn82LTk8TxJa2CcCg5WupwegcquHKES0tpoHMk7lBylHpk4p5hE9Xy5Lf+nCNOwlE1WEDnkW3CMtABIC+zdRifPMMRN4ZzMGG01Ktj49ZqFothdDx2CR3yigqFhu2Vw7Q1ap+aLWsV0lQtS/1118rTPhBDkIW6SN/hagzW4/nfPlT9gf2FZUkjraP3KaeDs+QcaFh3dCc6hLUWHnFTq2n4mAMHDk4nPxJu0m8547zi4Bbl1HD1yCerf1IOT1vp334inJfs34C4rGTVfz9bO1/1dcqEtUd3YMWhLRjQtgdahzSDl7TfAqEheXBn7CEskb7WWHh2wa4Vip9O56oTgqmRBxKyU9UMMtuPYPkSs9OUHGX/pwPJwRn28W3C0+RlygI68PnFBVh5aCuchQ9Pb+l0ecrZdw5GXiSOGwfL9orDq1a5yLWa8qOc56MtLF9hSbGU+YBaDcDZaTrynCHPluvUC+wPUWnxSjmq90pIugwnn5OXY8SZpzIl7bn8nCsCOjZpo9IinQ6LrBRBqnQP00iSfrFSeIEynIN/pBn7aEpuJtLzslQ4Bwi48oMDDXRe94o+YN/0dHVX8ol5Uh5Tl3BwkCt2Zm/4XdVnZ+xBNcs9Qpzx/UIL8ki88BbTOq9jPyUL2N+5soDl5+oBgqs0Vh3eKjLCXd13IDFaDSi1Eac6szBH6nZErZbgigHGJXVzigpU/6ejz5UapBPLxDjk317CF+uEh8krVw+4RJVh9oZfkSrp8FEt1QbCW1dK+TmowXrvij0sMnqnas+hXc5WK5So30gjEyZMmDBh4kwAbYGalq+/feP/cM+lkzF9zgzc/dmzykn2dPNE06BQjB5wMc5q1x2XisPOR+QOJUapgXnaWo9ccQuuGDAc++OOKuecK/+iU+PVxBonSXbFHESc6MlerTurWfK1B7fiUEKU2AMl2Cf3rD2wRfQ20L99D7QSfXssLQFxGcnKrrDHic6Um59Ea0CQdf7Ln0Rj+/D5fc4ocRbr523LMH/7sjpn1WpCqRihd100Hs0Dw/Dq4i/UaoGTHdwxYcLEiYOrPDjgREeRS8S4UurfDCpHDpiO6nWBenb7y3U/Izkn05Q7JkyYMGHCxF8AOuLVX/TGCYJXb3gEnZuF4+o37lKTPgR1drGlGG7Orpj/0Cy88dtnWLprHXy8vI9zmBsatB1O9EVvplPegPivO+UmTJgwYcKECRMmTJgwcTJw5JRzYoD+IFHTRB8/j8YXkP/VzriBk3HKTS/RhAkTJkyYMGHChAkTJkyckaBja2zGu7e42Yfbb3TWORnq6NpftZ0onJ6a9/Y/aqacz9FNGjgKbUKaqefLz2RwPKdcGuX9ld+qER37ZyFMmDBhwoQJEyZMmDBhwkRt+Kf6TyfmYjvl5OT8o5xyE45hOPwnMzJjwkRtMHnLxH8d7AMm/595MGWTCXuY/HBmwZSbJmqDyR/H44x1ytlQhoA1wHO+pbZ6+H8d/ExWVlaWepman5+fyeQmThvY13Jzc1W/CwoKUnsTJv5LoHxNSUlR/O/qevo/pWji5MB2ycjIgLu7O3x9fU299x+HoavIBwEBASY/2IFfrKDZXFahwcXZCW4uTii1VNQ6h+fuqn9+1VIu98jNcpu6v76wWCzIzs5G48aNq9gNfIN2UVGRslfZRrXZFOzbHh6n9/OjJs4MUH6npqaqvsp2NvurjlNyyikE09PTkZ2Zrc7d3N3QpEkTeHh6nBKBme6SJUtw+PBhTJkyRRlDJSUl+O6779T1a6+9Fm5u+nME1aG+VSuoq7P/m0DmpvBj3U3jxMTpBPtiXl6e6kuBgYH/mT5lwoQBw3gg/5tO+ZkDtktmZqYy6Hx8fE5Z7zG9bdu2IS0tTR0boAwU5coj2ZiH7CvKodnJQhVHYF+G8vJyNGvWDH369FHHDQ2WwSjHqeJ0yHnScOPGjco24bEjGtUExq0e79xzz621nXkPdRWv+/v71xpv/fr1yM/Pr0IvlrF6vRl2/vnnK8ewPuWuC2vWrFG2rD0c5Uv7lvlS3pxqvnSuV+1PRXJ2Ea46pxWe+nYPArzdcd/lHeHqoj9vWx103L9bH4tVe1Px7PgeSJJ7d0VlYdrF7VBUWj9eplMu/gXCwsJs9TPovXPnTnz22WeKN4YNG4bzzjtPlcM+Hiea2BevuOIKlZY9SDPGPxXaMA+mQzDfU6Xz6QTpT1KRHBwY+bvBVnMRXikqKcO+uBwcSytARl4p/Lxc0SzYC71aByLI10N9oqy+xSXt2b7sq6ZTXol6OeVkWEupRZSQBjcPNyVU8nLzFFMfPXwUrdu0RpvwNli9YjUahTVCUHCQchADAgNQZilT97m6uaqtPjA6LgXYypUr0bp1ayQkJKBTp04YO3asStu+ARmfo29//PEHdu/erWaL6cgzLkdh7AUe76VAaNWqlYrzb2AEMre9U05wxLi68DdRf5Cm5Ku/wphyBC8vrzNigIU0OJOccpanoKAAxcXFNjlxIiA9vb29FX0JpkMDyFDOZxJoNBr92cTfB/JGdaecBuPfJRv+62D/pXPG/n86nXLqz59++gkTJ06sMviyS2wK11mPw9NSBM1JHKjiQjS+4X4EXnK1NYaub2NjY9G9e3drCFBYWIhffvlF2SHVnYrTDcqw/fv3Y+vWrWjatKkKIz04adKoUSN1TpBvST9j9pE2AstJW4jgPXFxcbjhhhtOWSayfebPn4/Jkyerc9KIaXfr1k2d1wbWo3///tYzYOHChejQoYMa5KhJBxm6inWozSknfv75Z1u5DHz77be4+uqrq7Q9y3/WWWchODj4lHUfeWDRokW4/vrrrSE6vv766+PCOAE1ZMgQ1Vanytf2TvmVA1vhiW92o5G/J+4a2QGu4vw5Sp5O4U+b4rB0dzKeubYH0nKLsVOc8lvEKS88BafcHuTZxMREfPHFF9ixYwcuuOACTJgwAaGhocqeJ9im9vVn23Cy7uWXX8Z9992nBrwc9S3DzqfvQLltn4aR5rx581RajHvppZeib9++f7tM52qElJwSPD53N3KLLBjaowluv6S9OLunxgMnCyGV4o9FOxMxZ3UMWjfyxWX9W6Nv+1DFQwV00mMysXRXPLYeTcfIPk1w9aBW8HZ3rXMwgfLFdMqPR51OORk4PzcfBXkF6jwwOBB79uxBYUGhukbQ6eab8MjcBtipuvfsDjdnN9VpGDekcYjtntrg6uIEN1cXEeJ5+GrOXMTExKiONXXyDWjZojks0nEsZXonZ8NyKcyrr76KadOmoUWLFipvhrM8L7zwglIwzZs3x2uvvYZevXopIdC2bVtMmjRJKQhDAPxTwbpWd8pJMxoI9aG3iePBQaBjx45h0KBB1pC/DqWlpTh69KhSKPU1BNxE8ZaVn/jIMbnD3c1FKQPCUl6h0jFA/qnJKee15OTkOh1k3kOj5nQ49eR1tk312az6gvlzNQ83gulwEM/RTAjT52YvTwgq7lOtR33gyClnvlxKTR6pDpaPSwVNBXd6wbY3nHIaktRnPO/cubM1hom/CnQiIyMj1aA6cbqd8h9//BGXXHKJStPAEZHF3j/PgntZsQg9ccpLixFy2XXwP3e4NQaQnpktsjAF7dq1s4bo/XfdunV/mVNOu4w0GDhwoDUU2LJlCwYMGGA9Aw4cOKBsJBrCBB3l+Ph4dO3aVZ0TdBLppNABolw/Wbqy39C5ZNqkLeVoXn4B3D2lrWpbOC35lZUUSX8LUKdMh3W76KKLVJlYHkdOsqGreL2umXIOllCO2+st6jHqAfsw8tuYMWMUf52qzGd56OQz/er5enp6Ws8knmxlIt+H+2lwys2A97kj4Namo+4dGWVgGnzrdHEhtPIyOLlX3l8dLi6uOBYTjdWrV8HH18+6fN0ZhSWlokcsVfImyKssq5+Pl2TH5esVsi+XfMrhYv30FO1N0iUkJKRGujCd2pxyAxwgj46Oxuuvv46oqChcc801yjZ31GdIq3feeUcNnnAQ5a677lK88OKLL6pBFur1N954Az169MBXX32F8PBw3HjjjWogn+fs171791bO/4cffqgGpDgg0rJlS6HPahw8eBC33HKLmuAjL9FfYD5sfz4qw3M68uzbU6dOVTrAUTnJp1wlsmrVKsW/HPRinWrTzWSJEksFnpu3D61CvHFul0Z46/dDmHRBW1zcswlKrT7PXwVyaLGU57G5uxHk54knr+2jVljUhk//PIQ/tsWq1RXhYb61DiaQLqZTfjxOyCnnMQnn6eWpCFodVYhKBisuQYV0aHUq94Y2CVX7muAqaR5JysHi7fFo18QfR+LS4FqWizvHnY/5K3fiQFIJzurSGhHJuRjQIRRnd2ykGp0K6c0331Qz6aNGjVLloDBlGZ988knceeedShE9/PDDePzxx/H++++rJTF0WhtaWf4VYD0dOeWGMjRx4qChwpkPGjiOeL0hQcVDw7Mmp5x9iEJfKUrh/zX7kzHrj4MY2qsZJl/UQT0vVh/xxp5ImfnDumjMXhWBLs0D8NCVPdAs2NsmTJlXbTPl7Ht0EGsTqORB0tDRKLRxrbb7WQbDEWbcv8IpJ31pIHz55Ze47LLLlNFAnqARSyOGipsGSUOOrFd3ykkHOiFbt2xCk56XYO2+OHi4Wvu3NOaxmGPiMzgpJVcmcveWSzqhkShTfgGC95LWLC/racgFwzDl+ckOTvJeIz0DTMsR7/4TQT6r7pRzYKRLly7WGCb+KnAAnn2xoZxyzpRfd911Vfh5165deHpBAoor6KRaA+0gvQsf3NwHJXlpwhOVzi3LyhnZv8op37t3r6IHZw9JC02rwJ79h+Hk01hiSCmdpY/npcLZwxdObrojplmKUVGSD1e/MNEllAXOOLR9NSZfPwGFUn46FlxefDK0pVyhE0pnhH0oLzcH63cchE9YuMqrJlSITHIriMe5gyoHF5KSkrB27Vo1+3nllVc6tN2YX31nyumYZuWX4tu1UfByd8HEweHw8XQTp6hclXXx4iXIy8+z0zGiU0mfKjrHScpahpEjR54U/1HHbN++HYePHFHtp4PvTSqHq5wP69EJZSvno3DnRsm7At4DLoL/1dNQnpmG/D/nKSfd58JRcG/Tmcyrzh2B+XAwhnYFl4kboMNMnVZ95QL1K+U37Q8DdEipK42ByN9//13Z21yVUZOcZ/vU5JSzrVjnffv2qWXsnAAZPHgwxo8fr+Ibuoj0N+6ljqbDfejQIWXPc0KA+T/77LN44IEHcM899yi9/thjjyk7n84706PT/8orr+Ctt95Suvull15SedG240qEX3/9VTnatJfplE+fPh0//PCD0vWcPecADtPcvHmzGuRiXnTaaWPfdNNNqnyO2p515DXa5lytUpt+NeTK16tjMH9zPLq08Fd8GZmUDy8PVzx8RRc09qnAgt8WKjoYaTGPmkD6s+9yoP5k7BSusPhkWRR2xmThpUn90STI23qlZpSXa3h1/m4kpOdhxvW9a50tZ9uaTvnxcBFme8Z67BBs9NKSUrV8ncfcysvK1bJ0+43M5+HtgdS0VKWMioqLUGqR+8osagsICjhuRK46ONu3PTKd+gOjB7SEpzBfQq4TBnVpjN3xxQhvFozhfZqjoMSCY6kF6B3OUTr9ORQKGwpGKgEqUTIhFXebNm2UMKeg4Sg2R844a04Fxg7JUbZ/OjOwTShwyeRkbsIQBAwrTtmJuV98hy179mH7np2IydTQvEkziA6yQzZ+eeFVHPRpD8+k3Tia7wlL1B/47Osj6HZeFzhquayo7dh8MBdNWobi3/akJQVyTk6uGkFN3LMcc+Z8iO8XRKPbsH7wyY3Bwp8/wbszvodTnyHoEHR6a0+By2WGdAKq8yaNRc6+PPPMM+K0FSjjpH3TAFx7fjj6d2hE36xOh5z8QoWox9PQo3UQJg1pL32rhRgmnIlQFxRU/7c63ey/jvoKlQTTq2kjDzpSCqwLjSz2RSo4GtuOtoiICBWXfZWg4cURbpbtRMHy09E1nF2mw/LTcLEH02ZfomFCXuCINxUclTzLzDJwmR2XVXJJZvv27a136vdyY71PBaS70Z8NkJ6paekoTItGmEsOQpyy1BZYkYbhZ4Vj/MV9cV6XRji/W2M1sr4rOhPhwh+JYtR+8MEHSv6Rr2iY0BChYbJp0yZlZNnPqBnl595oc+OcmwHSjYbMsmXL1KwY06EhxseGmI99fN7PtHjOei1fvtzWFo746kwBy8uZFvI/+ZD6huf6smANCbv+wCdf/oGDh/ZhzeINyA4IRXjjINUXTyfyU1Zh5tML0WzoAAT9teOEZwwoG6nbyF+E8cKo6v3kZED+JC9TpjJNAzT+Vx/NR4VoOXZpg6fpwJK1nYR3L+3TGGUlhcITYda79FlW9jEO3pBnGhIsLweKKMvoOLFPcbDxWGwCPIJbwNXDC26ePigvzoO7bzDcfQIlzFvvk2Wl8ApuDhc3D7nPB4PP6Yf169YoZ4QyiMu3T6Z/kkakJ2cXeVwq9IhLSpe8gyiIrbGOB/NyseSiVcsW6pxLm7mCgY45r7F+NTl6LC9BOtQEOuSxaQW4+b11iM8oxL7YLHyzKhI/bYzF2IGthZZO2LJtBzoMGIngZu0RJFtIq06IjTqK9n0uRGjLLhLWDqGtOyMx/hjCWzYVW/LknPK9e/fAr0UPNO/YB4FN9DRzsjLhE9wMJUHhyAw/G+GT74S3mzNyVvyMvMXfoTwlDkGTp8N70CVwCQhhxa0pOgbbmE41bWDmyUcaeM581u2Jxrw1R7Bq+xGs2HYES7ceQdSxRDTxc0ZuXr6Kx433UA+yv9E2oU6mfV2b7Gb7sA/YD1iwjdiHqS+ef/559Xgq+xtnrmmXM22WkxsHLOgEk/8I2gjUuZz55vP2HAyhHODgNeNwpps8Qh3HjQ47H2elA8+VH+RnpslBds6Wb9iwQT1OQHCgh7qeafF9Aywz+Yz5sR+xbAQdSDr+rA+vkQ9ra3fWl4MCdfV/rg7eeDgDX6yMxlNXdcO0Ye1xYffGuLRvM2w6ko4tEZkY3L0pnCrK1codDhawjHxkhQNxur2aozbSkOdcLUCfh2U4GbBMaw+kIaewDJee1Qqe7lUH3h3BWfrWtog0ccrzMVLKXluPYLkM+8te3v7XccIz5TXBxdUF5fJXUVKhOoRhhJPYkVGRinELi0RpNW6kHHTO8DmCykIucckMhaeLCBSOtvDtkdwznEtvjHMTutB1OFPevQdccrZjxqt7cN1LU9FSXbFCs2DjT+9hdWQW0ixd8cQjl2LDm7OA0Teg2b5fsdtjEC4Kj8aXH2+Hb2sfJCbnYvD4+3FR8/1467EflDM6uH8F9qx3w8TpYyGq4R8HKnCO0nKpOGl31VVX4eyzz1bXqs+UFyavxkfvRmDcczehlZIfmfjhqfcRMPlBXNK+7hFER+BgERUF+wZHabkciuWoaaacCpXhXE5F55ADUHz5DZfY13cklGmsWLFCOZMU2HyRIoViTYqFfb62mXLmW5tSMkAacqsOpseR6ppmknidym/48OEqL6ZBhW3MlJNe3NelGJkO7+e+rply0ohlooJjnZcuXaoG9zp27KgMdLYT22ju3LlKSXNwb8SIEeo+KvU5c+aoeHSgx40bd9IrchzNlLMtyLPt27VVcpAlpsgsKRHDOrQ1FhwUuelUoYzLPTGZ6NEmGBf3biby2R0LFixQ6dCYorNw5MgR3HHHHfj888/V0j/yI3mDBg9nT+g0U8Hz2UbKdC4RJA1o+AwdOlS1iTFiT4eVvEwDwZgZ4+AR0yRdyaOcdbv88svVy7Q4M8IBF9KVBhlnXYy0zjSwLjXNlGeKrPx4sRvumT4SxZFbsCWyWAz3vmjunoqFX/+Cwxml8AvrgtGTemPFozMRF94WZcf2oKzHNDxzUx8krf4F366NgVOJE7pNuQ7to5bgq/kH0OSc0RhzoTfW/rIQB9LL0f3c6zFuQAY+enU3rnj+VrT5t42CVgPfJ0N+Je/QuCR/sh3+iplyLo21d+p27toFz0//Z3um3EBFSTECzh2Bxrc8If0kU/RFnCqrAfZVytm/cvk6+9A555yjwjhTvmrtJriFhPNMzZQXpcfAzScELuKgE+XFBSjNz4Bv43C0DnFHQvQhkXfLbOXlsls+Flhf/WIPyivqKOPZ7cKCfKzZtl/yal/HTHkZGrvno0O7cMwWWUoHkG3MMlAOUfawXNV1kSEfyQf1mSnnM7vzN8aoFZpXndsGPh6uaiCTfEY5mCtp8dgGlZ5IW3szWMJYnpN59pv6gk4j7Q/OjNvAdKQu7UU/t4reiexF38E1rJlyxF0bt0T2N++gePc6BE15GJ79LgDKauct5sOZcvYdynYDxQV5eP3b1VgX7wbD3+IK6XD/Ujx5TS80aa73MYJ6ko65sTrot99+U07rycyUk07cSFvj2BHYntz+KyAZ3Dyc1Wo3e2+WJCgr01BuIW/qg+V85wIHD9jXyXucNKCDy7amDUt9S9rV1Db1AX2shMxCPP7NblzQvTnuvKyr6je1YeXeRLw+fzfuu6wzBnUONZevnwROeKa8JqgOJn8V0qsN451E5j2cVUhOSZZGdkZ6WjqSEpLQpJluFNcEMh/vNZrJ2BtMYTZfJUgnhzPloWFwFmM5bet8RHj3R89m+sutKspKkRe5FvNWarhiyiWwbNsI17P7oXjbdmidesEv9TBSXFugtV8morNa4q4Hb8TA0Eys252I5s28ERfnhykPj0dI1hHsPaqh57ldcHJu6d8LGmF8mQxfMMKRVI6oGjBGHhmm+LAkATu35KD30F7QzRkLDq3eBt8BF6JtQO2CqibQ6ebzixdeeKGapWT7ETSsqs+U8xrLxOf9qFz5ghSOQlOp06Gxj1sTaLhxSTaNXT5HxVkMpsn7a1OMtc2Us1z12ZhOdVCB0PGjA0t5wXpX32iIsR0YlwYA86fhRQXEdOm4kh6khaONZed1pmUIfjq6hrPraKacZenZs6e6/88//1SOKOPToaTRTaebI+58VwWXinKWXPGIpE0aUymyPWms1fbMXV1g2Y3+TDAPljcvLwdnXTgaxR6N4RPWBh7BrdCqfVd4lqaja3MfHEmvEIXYCOPPb4vm1kcRWAYORNDpoINJnidvz5w5Uw0IUbnTqKfRy1mD77//XvUNKnwOBHHFCAf6uIyPjjRnOui4cxaA9Sb9uKyQtOYoPh13Lv3nQBdXMfEeGnHvvvuu4ns+SkTnnF/SoKHH9jlTQbrXNFNeoaVjx597EHreQLRu3BzlB5ZgXaQrfLN2YFlEAK6/aSz69eqIRj652LUyFoPvexDXj26PI9+sQuBZTbDwg2VoP/E6jBoyAO2CA5AdsQf5YRfirkn9sGPe78jrNBTD2jgjMqFA2tgXhzYmodNFZyHw+PGtfxUM2cgBIc6CGfKDfNLQM+Xs00yTeXLjAIzTxiVwVUu9i+HVoQeC752B8r5DoHXoiUJLmXJAKEeoh8kb3Nh/KTdYZl4z6tAQYHnZr0kPDmIy79LSEsQnJsHJ3Uec4DLppyJji3Lg5CKyTsrCsLLSYjQJ9ESTADekJydgw4aNSicQlHt8HJAy7WTA+tIZZN/XHbRcOFmK0CO8MZoFujncmga4IszfFUsWL8b8n39WfYyyinXiI4ecda/JgGd+rDdhP6hSHYw378cfEXn0CDyKU+FalIIjhw9j85atStaRB9iOXDKeJ7SgbUC5zxfNkSbVtxOhD3mX9CV/UI9xMEnN6ops5mwsX2TXsVNndGkcjIr3H0dxxD4ET30IgRPvhbNfgLSdC7z6DYbP4MuR9/scWKIPwqPrWao9awL5ms4P+ZD9ykCZpRQb9h1DbK6L2NV6GH2oII9yDO7WBL7+eh8jqHe46auDoAZ0jVlkR21BUE5Sh1YfMCP9jb5gHNe0/VdAR7y0qAxr5xzBlp+icGBlIg6uTsS2BTHY/msMvP3d0KiN0FoaiLQkn3DCiIPbbFu2K5epc7KGA5aMU1O71AekPH2wiOQ87I7Jwd5jmfh5Y4z4XU5oHuINd1e+h0hvn/xiC7YcTsNTc7dhV2Q6HhvXDX3Dg2t1yAm2r2F/UX6Z0HFaZ8o1J76gowxtWrepcWSVaezaswudunZSwsLEqYN0dDhTbvdMeX7SIWzZHYMSFy+07doXnZt7IXrrWhwp9EHLEH8079IOxVHR0Jq0gmduEnKcg9HItwQJR+OQmJsJJ7/mOKtvV3gUpSI6thgtO7cCchIRnwq07NAMp24SnVkwZsrPOWcgsmMPYPfRZPFqnVHuEoY+PRsjducuZEqty8uc0bpLL3Rspr8453SABkH1mXL2Gz7nRAeWMxd0lhhG54kO+s0336zaviYHkDxCI4AvN6GRw5fmsI50kvhiFTrmju5lHryP14zBtr8TrIf9TLlxToPDkXyiYqIRZ4zoc6trptwA0+PGPGhEkf4cBODMD+85mdmjE4GjmXIO1iwVh/imqZMlwF5+avjll1+V81yTk8v7yT9Ml8YkDSbOmNM55+AB+Z0g33FJPg0v1tN4xo8z9MaKABrH9oM0lDPkQxrfLAPBfLjUn2F0ohiXqwbo5LAdyMOcJSLvOVqOeqaA7V/7M+WlOLprKyKScuHdOBxn9eoEHxG76dF7sPtwAkq9QtCjZ3toiRnwFcM+yC0XUftSENq1A/xFimxbuxMZpeXwadUVvYIqkF7iizatglGacQzbdx+GxbuJnDdB4xA3JERko2nXtvD+79irVUCnsyFnyrlMmrOJ9k4+Dd8f94iTrbmoT0g9M3EAtm5Yi569etvkiAH2Kc4icjDKAJ8/ZX9j3IbicfKloxe9LV+9Hu6NOsqRPlNemBIBN79G8PINgJ+Xm3pOddHvC3DkaIS6l6unuPqK/ZH9/FTKS3ljP1NOPUIZU/0ZZmL/sSysOZAkcqYC53Vtgty4fdi0ebMqC2VNfdqW+TEPxq1rpvxMevs6V1zxPQb2WLViBbq0aAKvsGZkTCoy65VK0EEvz85Q15wDgh3GIVgfDo5Qh9k/U15SmI83v1uDtXGuVWfKAyx44uqeaNyscm2lseSdsprgChDKv5OZKScoU9ledYFt2FB95kwFHXStvAKb50UhNSYPw27rCp9AD6FD1fYl/TjAw8Ft2i+cHDhVGcMW4bL1bZFZ+PDPo8gqsKh8+Yz7lCFtkZFbinWHUsVZz0d2QalaXdIy1AcDO4Wif7tghPh5qPfZ1AfkAXOm/HicMU45j+lYksGMxmFczrqcDoH4b4ZBu9qcchMnhurL1/9KOHLKCaP/2QsvR2G1gfGr31/bvbx+pjrlNDbI5zTMa2sjlpkj/HQW6VzW1ym3B+nAvkS5Vl9anyqqO+UGWG9HZWAZG6J8pC1pzFUZdFhIh7+KBmcCWP/anXITfxUa2innShLONtk75XxHzQu/6y9683QTx/2xYWomt4voV5aDq2bYNzjgRT7hKhvOqtKhJO/QSSevNLRTzndz8MVZnJnWoSEqOhbOPiFq1tdNZFzfbh0Ql+OEvbG5CAn0RmGJBe3DvOBTFA9fkYMcPDhdZWTdSRvaJoZ85t5Iny8kLfNvg9VH8nH5gNZi2IfBQ+iblFmIOSsO4+5LO9i+slMfGLqKfFCbU854dIT5BR4eG+BKH7abvc3EQUPO0HNQ8VTpQtn8zTffqBVD9vmy3ThYaYSx3CwLB8sdrU47URhOOe0Ke6ec7ZIourSrgxe9UcZV8pHulHNj2YlTedEb+xYfD+CjTfb9rDqoq8mPpAPT+i/AWfpEVmIBVn56CO3PDkOPi1tK+/PK8TxAfqGNwAEmHnNl0akMbtMZ57Prny2LQkZesYQ4oWNzP9w5ogOaB3mhzDooYLCuk/zpIZyVVwcnBMoC0yk/HmeMU07BwWVDGRnpaNH1HLhKVh2b+6uZFi5xMOJyiYYjxqMgZSemU8/RaipAChBHM0b/NpA21Z1yOnVcDmWvYEzUHxQW3MhD9nz6V4D8y1FpKsVTNQROFeyvZ5pTzgETGr8n0y4sPw0JYyk8jQbO2NKoPdOUQk1OuYm/FuQze6ecOoUDdsaKABN/HehYcLWIsQz3dDvlfPEUZa+93mS66nOT8ufq4opxV16hHrvhy6LolPMeOvN0HFgu8gev8XEX8s5f4ZQTlNU16Xs3Mag2H8nA58sj0TTYG52aBWDkWa3QKMAT36yKQIsgNwzoEPKXfHaJL/SNSMrDe4uOIja9QD3TXS504TsyrhzUFgkZBbiwayh6tQmscwmsPQxdxfaqa6ac77/g40f24Isq+TiNvZ1Lh6dfv34NOlPe0N8pp21NJ582of0qBeoXOtociCDPGvnQ7qH9ziXS5F8e077krKwxGMb3g/AN5rXxdG1OOfsMZSgHxAmS3MvdVb393mhzPopAecvHqZgWy8LH77gii2WlL0D6UCZwtRdXd3GghfWk7fRPcvRYf01ItGvRMbV0ve/oNghq5qO+XsUq+AZ5wD9Mf/y0Oti+xKkMyLPv8fv1++NywSeEO7fwV854s2Bxxu0+kXs6wfY0nfLjUadTzvUMlhIL8nPyaxVK6kVvmjCFRVMdojanfMeuHejYpaNqFAM2pzw9FTk+nXAgJg2XD2yLfWt/w/VTb0J2fhkKspLwvQgrKmAKLBpFLBM7LpfxsnNSuHF0kcKAgoad1nhmlc/AcEaMgptgHApbKjI6QoYBTOHDY/vyGWD5KcxYP15nHhxFtRfkfzVYDnunnMztqOwm/jlgG54JQop8fSY55QTLdCr97UyhbV0wnfIzA5SlhlNuGECmfP37YPRftsHpdMrrC+a3ZMkS9d4IDu4RdOT5CIgjcKkvZxUb2il3BDrjkcn5eH9RBGLS8pXxTXBJKj+11DrMFxd0CcHQnk0azPg2wGdQc4os+Hx5lBj/OeqTSwqSrZubMzo09cWI3s3QvonYMCcx+2boKvJBXU45+Yb2oj1oR1afkWV/5yqr02Hfse3pbPM9HPbp0XajbDHAcnOpOQcIToezwjrwLd3M33iRrQF+5osz1vwMmD1IR743hDP4dMQdlYG0qq1stTnlTJvP6RuDa/Hp+Rj73ELMvG0wzu2q9ynqP75w1XhRIu16vmyU5xz0ou1NOjFtDi589NFHeOSRR9Rb3fnZMrYb25iTerSNabMzjdOx+uC0Q9ihrKQc+RklVZ9KE7CoHt6u8PJv+IdEEzOL4OvliiAf9xMaEDsZUH6bTvnxqNsprycoZOjYZqZnKoFaGyj8QhuFWs90VDrlaQhq1x9JGXnoEx6Klb9/j/5Dx2LZrjjFnE4ubri8X1Os/OMnTJh4nepo7Lyvv/66+h45BQDD2AnZUWfMmKFeTkTnm98z5HNEFIx8TogvMXnuuefUM7ZcosZlSnyOkk45P5tQ08ACGYifX+BbQfnmYJ7/1crWHmTu6k65CROnA4ahQ/4+U5zy/wpMp/zMgCOn3MTfj7/LKWe+HOjnMt/6OGvUy3TK63pE5nSDRYtNK1QvazKccQN8FrRtYx+E+vMZ0H+HvWDoKtK4Lqf8vwTShU4tH/UifXhO2tA5JV/SseUMtEEv7jnYxJnyU9H3dTnlA/r1wYF0Z3y78iAevrofbp65HK/eeC7+2BaDZiG+uHlYO3z7w/zjnHLqRA4UcMCA/ZCfzGMcvi/H3innJJwhu/m+AK5c4XPXTMvE3w+2jemUH4/T5pSfKgwFy1E7Cg2OgvEtqNu3bcHZw67E0h2xatkTR28u6dUYa5f+ppxydjDey6UrnC1nh+WINR1qPmPBkTZ2So6a0XG9++678corr6gOTmbgfffff786f/XVV9WbMCdOnGgtVe0whNvfDdb/v+6U/51tcabwQUOAdfs3O+VnctuZTvmZAcOw+y875WdiPzFshr/aKTdxZsLQVeQD0yn/+1GXU27MlK/dl4gXvt0i/dkJxaXluP2yHrhmcAeHM+XPPPOMsus5qUZ7l59O5COrfEEfX1r71FNPqY3OOW1+I99/s432TwXlt+mUH49anXIyMp/roOKjk8ul4PbLbGoC72OHoWN9KmCjzZs3T73chccGmC6XgnE2237Ui3E4C0+wvIxnH8a4bHzOnPPlEXxWiGGcGWfn5iw5nfZ/GljH/7JTzvryxUvkib8apD1XZLBvGJ+HqgnkPfYNKgp7vj2TYRg6/0annG1HZ4tK4a+exaoPHDnlbA/yUX3A+hifCDJx8jD4xJFTziW4dX271UCFtEeJ5Z/Vf8hvXAFHHVnduP67wXapyyln+an/+TItzghSTvO52ppWwdUE5kUDknvaFbRJ6FAwb/YxPufOslR/eVh9YdSFeoF0rl4XlpdfSmBbMC4fESQ/nk6ZRfuBW0PJDLYD7RTaWSw3acXZTPu2YN04UcKJFco/loerHOtTT0NXMa4jp5xpM38+y0xdzVnTU6EfZQHzrEuXM1/yB2eqyTtsNz7Hzbzt82daXGpNPuD7gKqDvEZa1Yd3mRaXbvNFdWxP3kt6n277sDYaMKwmp5yfGmW7cjaeoAzNKSiFnzff7aKCVH/lLLj9i96YH9My0iNtuZEmvMZ45DPS+XTWsyFhtBX7BduK759gO9Umax31VabDc67g5Z78zWf2a0uHNKJcoTzj/XwkmG3G/lebfCHN+cgO6c7BD8bj/TznM/3su/ySQ202I9MwnfLjUatTzkbnEi2+7ZTfUuZzKRRqHKUiE5GIJCY7ATsDFQY7BhuVb93km3rJXOwgvMa43Gpjkr8CLAPLZN+xaZSTkesj8M40sPz1ccrZNoxDMA7reqL1ZcczOhCPScf6psH8WVZDkBi8wDROBSwLjWa++MMezI9KiXWm0x4UFKTypNLjqCsFFu9j23O5FgXRifKmIZyo5GtyykknCikOMFFQ8uWFU6ZMUQLrdPMb8yJ9WQ/W61TB9GpzykljxqkLrKcj2tb3ft7riFZsW7ZBXXB0P++jUqj+9nWWiS/k4be2jf5SE5guDf1x48ZZQ/T7ORPATynxuDYwT8pPfkKJce35p7pTTjqxn/MlRXz0xgBlL2cU7MtA8OVT/HyeiVMD+cSRU86VWw9+uRPbIjMx7ZJO6N+hkXpu1nhZFh12OuL83NN7v+9Hh6Z++ODW/if9rB7LYeRvr78YxmPj/HSCPEfdTRlgP/NkgMZ0XhGfLYV6FtFgX5aVb3xev369egs5vwRSW/mYD/mYS1DpcHJ2jMblnDlz1Mo1OjGO+m9tTjnDN2zYgHXr1qlPRnLQlvXgAAMdAvYlykr2f+oD4xljOgM8pzxnHjxn+djvGMa+SvqzfMaSWToeLB/js55Mm/eQZ7in0cvyMQ8aoWwz9m+eMy86pwsWLFB8xkfs7OvKNLlM9+OPP1bLdykv6LwxDm0tlsUwbJme4cAwHvNmnXmd8VkX1pdxmQY3yj7qxqVLl6oXeN1zzz02O4J1Ib24N+jEe1h23ke6M4/64P3331cOB7/7zXtYV9KTx6QX0yYd//e//6mZzy1btqj39VDW1cdGMOrKcjtyygnW64033lA2LFdiMl3SxKgL7yFNSStDL9ChZv3JMwwnjdkm/NQd7WPK2Jp0P8F68VN75DXqfTotXJV53333qYEd8jDTJQ/whWzkM+MZb8NWYfuQLvwaDG1xw44heI2wz59tz0cy+UK1xx9/XIWxnsyHtGZc0pZ8yPYkHajruPEa45J32fcd8Szry+uzZ89W9GK9WE77MpAPec3RYJ6RV13gffVp+38qSAO2Bx+zvffee5Ujy75OXiTtSW/SlXxr8B75nH2Dco33kE8JhnOZPpf2c7CDbc9P3/K9AZShhlwwwPhMn7xIuUI7hukzX15jfIMXWAZDHpJfGE55wWt8jxfbidf4/gyWk2/55wsM+ZI+vml/0qRJx/EA45tO+fFweeyxx56xHh8HEo1E50gKBSg7GF+wQALS4OTGT4FQcHEJCYWWoZzIWHxehaODXJLOxqaQYJqOOulfCZbPngF4zI7/T2UKdiDSl7Rl2zgCOxWX7b/33nuqI3z66adqkIVtVJsjbw8jH75Qg8/wU1mxI9MZrqs92aH5nWMKABpcLCuVGR0fGm2nKnjJp/YOjAGmy3B+69RwvKm4+ak9Gpk0AHkvhSAV2YmCNKHBxXtrup+Cl8KPgpQKlQMEHJFctnw59iSL0nFyQ+MAD0WTUwHzZ1+l0cEXERH8pMipgPWjMUH+qK50WV72f+bJ2QdDJhgb+z43GiGkAY0H+/sZxhksGu+cHal+v7HR+OV9bLvq9/NepmHk76gcfF6OfECjx/5+1s0wSg1nhyAvd+rYAc3adkJEfgA6de2GUcMGoUfPnkqusd7kZ9LDMOaoTA3w/vbtwtGlaw/ElwXDM6Q1rhpxHvqKEUg5ynzt7+cxB2uqtz/pbt+fjbYgzXlvbk62GGZZip/JTxwcys7OEjmdLceZqqxcDUSQNzhQSjnNPs+0mB/7MJ0Btg2NLHv6nArYNpQvP/zwg+IBPhbEMlcH689BKg5YsWwsR33kCcE8/gqQVoZhYt9GdEV2RGfh24eGol+7UDQO9Maibcfwxi97sPFgCvy83DGiX0v0ahuMm4d3xtaINAzqGCrp6ffXF8yfGw1gOpnUp+Rz6mLS9quvvqr3LBjTodFFPqxNZhlgfOpL8p3htBD8Xndsej6mf7EFP286plYAbDyciti0fPQMDxEezFVvrqZz8eWXXyo+rM7f9qAe+eCDD9TLrVg29nkanXzny6xZs2x2hz1YNspe8oGja+zz5O1zzjlHfUWDfZ1x2ddffvllJU/4+bKZM2eq+DReOYgwfPhwvPXWW6pfktakMZ04vnGdtgvtIDpOfGkWvw3OZ1Up4z755BOlY9588031PX/SjDqXM/MvvPCCMpYpg7gEl++xYT2ZJgce2A9IW+oJ1rW6nKLe5cAbDXjShm1NXcq+zLY36sP60lljnWloUwbw+OGHH1Z9i3KGThrLTp7m4CEf+zNkCHUTdRT7H/NlOai3Vq1apd7Fw4EN1pN6hTKvPnqbNOfEDh3+W2+9VfEf7yM/0QnlcmM6/iw724h1ZL3o8LLP8bg+8oDlJc0J0tMRWBbyFZ1hth3fjM8Vl7SHSAPKIMqjoUOHqjzJf7RbqWPohLA8pNfIkSMVrZjfoEGDVB+pCeQ345Nk5EO2A2U47WXS1FilyfpTTlIXks5sJ9KCnx8jz7F+pDvl45NPPqnewcSZZJaLE2C8boD1pD6gHUB+oLww+J4OE2U9n70mP9Ceo2NEPn3wwQdVX2Q+dPgYRqePcckXtNfIs5Q5dOoN+dG/f//jeIH0Y1vbyw0DPCfN6trq0+7/ZJAO5FXyIPmSfcvgD56Tz8gfbEeG036nfCJd+RZ6vvDa6KvkoU2bNqm34pOHmTZlBfs17dzqtOQ9howkn9GOozNPfqDsYxoceGLZKJvppLPPsGyUKXyvFsvOxxAI8sbixYtVmaj7ye/kZZabfbg6DzB/w/4iv5rQUacXwI5B4UHHiZ2SHZYdnJ8lIjF5nQQl0RlGBmJDU+BzlpL3UmEyLkfLKVB4z6mAwqUuY8LE8SDN2A7c2EFpYFR3dOoC25LtTSeXo18U3vVRzATbjXkb4DHDagLz4QACnQkKA+6pOGsz7qrDUFQUWORPpkfFSh6mUqXQqomXyKcUTMybyo+GxYkID5aTRhaVKtOiIqUhc8sttyhleP3EiXDOPIo3Pl+Am9/fiNKycimvfi/zYX7Ml/mzHLX1G8PBmj9/vhKKd9xxh1KeNBZrohfDaSzQ6OBGQWqv2OsC41Lh0/CrvpHWVPSUGVQSXI5Xvfw8p0CnXKAB5igdthFnBxx90YHnlDtMnxv5uKZ0yDf1rRtnQN9beADT3luHX7cew4s/7MaQxxdh5Z4ktG6hvwCHRhM3HldfoeHl5oJnvt2By59fii+WHcXslUcx4fVVWLM/Cc2byj1iuBv304jnnqhPP2SdmzZpjEbteuPLHWXI926LPK82yHJroY5TnFtg7m4N7br3h79fpZPGfkZe2Lp1qxpNZx+gQqRzQeXPRzBIHzomNFSpYHkvDWkqX8ZlH6KSJq/QICT/MB6dBRoDRj9iOjQaaMiTz5kO49Hx5qg5+z3j0NDk7A9pyBfzcIbOmBEl79NYYF4sKw0BfoOZfYkDLXRo+GJPGjHkERoMNFy4LJLyiNdZdjqxNbU7w5km07avU33BWfGsvFKMf2U59h/LlPSAKcM64dmJZ+Gbu3tgXNBiZKx9FmlruD2DR/pEwMkufeZFQ4h5swzs547AeOxPdAy4lJMGOI0d0pIykY4v+1dd/MN02I78VjKdRc5cst1PRKYZKCuvQKtQH3x4+yAM69UMLRv54P7R3TH54u5C0wNK7vHFqWwfruCoScayDRiXbc32Z/uSPzg7yhkYDjBOnTq13gPHBhiXPM8XsdKppKPM1S+sO3mRg7LkZc7mUDaQ78izpCPLSj1HWtFJouzlTCd1BUHdaTh/pB/5jufcaADTWeFABOvETzXRBiKob8nL5G+WgQ6ZMVvJvBlefTbLAHmacceMGaNmmpku5SZXw7A/k46UkUzHmCVmetTPht6lrme9GJd6kM4lz7lxcMOQEcZ7fcgv1D/s28YqCdKGTgHj0EFgnRm3NrAc1HscqHj66adVmSl3OKtG2UkZSLty2LBhyrkj3ZkX61xf26I+IJ9TF7COxrJu5s36kz6UR9RHlEccOKGcIY1ZPzqn5GeCDovBX+yz5K+6aMD47L+UrXzhMPOhziLfkc5sJ84qkj/ozJAPWQ6WizqUOpDlp3yjzuWKA4J22OjRo1Ua1cH6UbcwXc6YciCCG7/RzranY876k2foeDM+8yDPs51ZFsZhfdkO5FnjPtad7cTykUe4nYwcOQ6sR7WXEv6bQZrRIeaAK9udMoJ05kvsKPMpRzhQxMEcxiWvsq25GX3VAMPYj6nzCA7KUGZxwItpOWof9k22LwcWyUeUVeQDQ8aRBw1eoE9H3qDNSF3OATV7mcw+QPlFvcu6kD8Yl2U6Udv5v4w6X/RmCGc2nj3YKY0G4d4QCmxMbkYD8D4eG0KL5/YNWRd4H5mL91AxUAByNIaKnAYKhRWZh8xqnyfD/gpQKBl1Z57V6USQVozTUGVi2uzYrH9Nxgs7FUfW2Tnfeecd1XFpmHFZHw0gdqK6wDRoDPKZ/EcffVQpKgr0+oD30ngwlmZRCXD2gIqYS59qyp91YltzRJ+Cg+fkL3uwvjTCqztHjEthQN6g0iN4LweOqOgM0BGh8OGInn3a5D0KJCpCGhXcqrchaV/b8nVepzCj8ORsEWc1yCM05Dzd3eDdrBNe+H43HhrbA2e1DwW/12qA5abg5UZDyFhO5AjMhwqTBhTzYN1pgJA/ubyS547APOioMV3OnlRvT9KARivpQmVsTx/yNQ0r5lNT+gRpxn5KA8Le6OT9pK0xil8TeD+NaBps1e+n40cDi+1UE3gPlRxnNOzvJ81onBrLFO1p6+7qgj0xmfhxfTSG9GiKi/s0V99QTUpOOY7/mA6VqT08xDEvKinH3NURyCooxc0Xd4S/t7u6nwaOIQ8JHvN++zCCfM/+/H/2rgI+iuTpvngIhOB+uLu7SwIEJ7i7u3O4HX744e7uEtzdAgSCEyAh7i799ZvNwMIfO7Jwl/vm/ViyO9LT01X9qqpVBc+z4YX6qwwZk8c+577wLZgSh9YyKOF91E32brDXgr9ZH8kFbPFm3WL50vizvqjzPOnMUafoSKv7yjJwYhDPQJ3lyVZ11i06tAwWySXUIR5nmdMZZPDIoJM60rJlS8Xws6z5LDod7I1Sy5T6SH4nV6jp0hmmnjC4Y88mF+Zk7xpH3rBe0PGkE82gg+nQoWUdYA8nG6eYny/VG8qdXMi/rJ+f4zPKl/yiOqP6CImQgUOMQFR0LGIoDSNjWb7GSGUh04mUgbqJ1KsIPykUvp+0pcnIQx/ywueybNTy+5KNoMwoE8qf5Uj+oM5T9xmkUR7kP/Y0f6qfn4JOH8uTvb+sk18LfPhclgk54HPD11VQbmwQJI8yT5QdGxz4DOa1V69eSjnqg40aicwlv4dHYdzmW8j/W3K0q5ZTGd7PZ1J/OZSbesuGzE/5lekxQOGzP9cbp4LvwGv4l/lnGesfU4M/ypZp8DvP8Vp+WM68jucoA/6lDMglvI7gPeox/uU9vI6/mQav43ce43fmgdfwHdR0CTU/n4LHeb2+fui/A9PWz7f6nemqz+cx/bwwn3xnHtO/jn95Xv8ZhJpP3qM+U83394L3qnVIvf/TYywTHv+0bL4F5ol6ynvUholPwTTVd2S66nuo8uJv5oXfqYO8XpU/r+dHlbN6Tr+8vgRVJwimoV7PdJkf/mU6+nr0abkQ/M1rmD/9fH3u+cyfmpYK9f0JHue9TId/VfnzONP/9PvndFbNB78zX/rgveQ12jam/VXIfEa7vEDE6euSN2W9qlAUZsXyUeniLvgAvjPtF8HnUk78zfwxPwkRqqyZf/U9WK6Un75+8Rp+V/XmU91T7yH076FsWFafgypbFao8+Qx+mA6PMU98Hr/zuPpbX+7qexA8rl7/uedTj+h/acPXP8a/ZvX19zDSKZSICoaJkQxeTl2RTuhZRQnoFHHYFw0xA0K2SlPQNNZsfaRTwhYlOmfsoaFyqASiKo6qMLyP55iu+pvnPr2W59Vr6QTSQWTwxmMkAg4Lo2PD+9iySodRrRg8xuvYk8PAjC3ZPEcwXT6H16xZs0ZxnvkehJoPVgY1D1RupvU5MG/fCsp5DZ1qlp2a988Fol8C0+YwYLWnmXlja69aWb8FPoPkybJgEEvQOadDzQqpEsmPgM//XFDOd+b7svwYaBDMB8uBslDB4IS9EJ8Lqr8FPuNzQbkQ3A9zrHyva8pvY2MT6TAEykArRMo9Sil73ktnXl4NM5PECAldL79zJMF35kGWWaIuXWAs352NGgxCWAZqcEKifSXfNZl8NxrG6CxZEL5kCaPcuAS+DZbdl4JyyowBFGX6qfyoHwygPg2kPwXvY1BPx/1zOsDnMzj8NGj+FLyXwSV7yj9Nh/WMPR5sGNDPC8v/S0E5y+5z9Y3XfQ5MSx9fup+6znf6FJ/eT3wuKKeTwx44Dq9UwXdiLyBbulXwXRh4derUSflN3eQwWfZIkcM4JJhzKsmnnM/GRiqWA+etMo/Uz1q1aik9i8OGDVPKkMN8VeNNHevbt68SfFPvqBu8nns389nsFWJAr3Ihg38eI5+xEY75IFj32OrOYJNly3wwkGMvLmVDjqD82VPJRljyOkeccGglg302KLFhkUP5WC68ng0MTJ8NiAzqqLNf051vgbL5UlD+HjIQj3qyHTH+jykoCgBGFtLZyNkS0d53JPFEwiRVURgnyaic+xGwHPmeDH5ZFiwzNl50kRzAHma+O4/r19HPge/Aa751HUGd+1ZQzrLlddQVDo3l6ANeS3mzEUYNqvXrpbJndWgkHrj6K3tp33jijaO336KPfT7UKJgWYeG6oJxynj9/vtK48ik/Uy7fE5Rr+P8B6uC3gnINvw60S98Myo2lH/z0NSJPXoUIDWOl1h2PipZBeV6YVy/zni9Z3zkyhVMNaAfY+Eq/l42pHFFDe8QpIirPqLZe9blpj/nR/818MV19+8vjmu78fLDMtaD8f/HvCcoloYqYKMS8PYMYOjFxwbmJmSWik5fAiVseuHb9JmJjdCuv00irFYnGmnNl6MRyOA4dQ/6lg8kghYJnLwQDMQ6X5DwN9nquXr1a6e1hTyTT4LUcwstFERjcM1Cg0efwD17H4VocGsyeCRINnRv2IjGgpkPL83RgGRjQMWGPAZ1enmPwQseEi3swL3RGGSiwYYEOKHuB6dSyJ1l1vtnrxN8kHjrSXwpwWA7fCsr/afCdvuTQqo0TPwre+7mgnFCf+630f5SIWfafD8oTS0fRTj77pPL7WxCCQbub/MaGme/Mh3yvJFKPjWVQ+z2IyZ0bIdJRlhF83JFvQ3V0aLw+DcoJnv8S/k55GiKdv5uGahQ+F5SzLvH8t57NZ/IatSFPxffer+LT+4lPg3KC13F4mD4PMA/Ucf1jfC7fi6Mf1Dyoef3WdxU8xt/8kAPJRWz8YeMc+ZdDIfX1QU1DxefSUr/r49PriM/dq3/uS99VfHpPfEA5fjsoN5IB+RPpWHrwh8xALIzMEsMkZQGpDJbMkDwe/7yoDif5imB+VD2LL49+DizDbwXlvIZ54Dnmh3+ZP7UOqM7v12BuxvvlO8ToeqHV92B6fK/P3c+0PxeU0+nmaBLacoK2no09ajkZCsybajfU92bQoM5LZ+O1oeWhD6bNIfhs1GQZsMGMjWlssNPnM5Yn5x2z80BdV4NlxNEvHI7KofDfks/3gOXLhiI+i7zK4dls+GPan+M3Xs+GQ/o1rFvxLSvqoRaU/3vw1aCcfPlGcqU8HnHiCkRAsFRU6c/L+mSaLRPMa5aFUdLE8rfuPuowfVwG3+z40u9M4jnOv2cDHodUq9PwWBfoa3OUIvWRHWPcXYnBO6e9sbGXI6ro/3NIP9OnT87RRqy7hqgT3wO1LjLvBPPGBlbaXHZscPQj+Yv+JcvUEHrNusf3ZV2lbWNjKhuz9X0Icho7OlgmjLm+VR76fPg9YB60oPx/Ee+gnJVOdX5YOegIxq9wpeGMCUP0y4OIDXolc0gnRDpYQlbWdOVhnF5+5PP0FYTKOm3aNMUYMSDnOfYg0GBz4QoSP4cI8jznM/3+++/KPDFWBPZ0s8eFcx9YqXmelYGVnkpL48ph35zzyJ4izmNkIE3lpeFjUM4eKiouFYuONFv22XtDx4DzKlix+Kz27dsrabCnh8rInnfmj8M3eYzDCjnHjd/pZLCycog3jRsNl+qIfQq1grH8/61B+c8E35e9tSSOXw2WPR0x9szpB+U6sEX2f3tAPw/e9/092O8hdY4G7rvAOqNHut8D1dFhnfpcUJ6QQdnRINEofBqU/xvwuaD8nwL1gEaXYDl9zsn+r0LVk68G5SriGpN1kPqkDFtPuKDcGZTTJn7XMNRfCMrlc0E5eZijP9jIrU5v44fzK+mA0+FlgEp7SrtPW87glL4M0+M701nnGgN0zmm/mTand7BRitMyWCZc/IqLlnLUCG05V2Vn4z1HM7Anj2swMI8csUFHm714DAyYDus1z3FOMfPO/HG4P20+6xb9D3Uk4NdAfeT7c4oSfQ7mW30GfQ+mz2fTp6AfwXdl3jgnmb4FOw3oW3BtAtoxviuDGcqZI8pYJnwG7+M99DE+B5YZ72HHBJ/JERucS8rpTWzMo+9DubCBhHzLMmFa7Djp1KmT8q7qXFT6cCx3TlVkGixv2naeYxnxfVlGlCMbFNQyUm0VZfWjQTnzxPemP6W+NztoKJcfSe/vgjqnliXLgLL6FXWO782OIuo/35v6SL2Jj11k2X02KJfvJ4JDEX7kPGJd38GsXBGYpEmBmNfye6kCMhi3VoLzT0G5c1QpuUgdOUM9Yjlx4WHqGP1+1kk2BhEcrcXyJA9wH3MG9PTBOQ1LP1+si3xPtex/JZh/xi/smOMoMZYbG9pYdjzHOsJz7LzjrgRsaCD/sI7TJnG9Lwb0lB25hCNYeS+5jmXG9Fh/1PflO/JdOVqODevsVKSvwWPkLnYosoOL6TJWYnzDNDnNk+mybNnpSZ+bawnwmayLXByzevXqSpzFZ9FmsoOSdYf6xE5RjkjVL3MtKP9ffHX19e8BgxGVwAzR2klHxsjYFCYpC8HEJgdiAp/DyCIZzHI0g3EKzjH536GIJGUaDDUo428SOY0D5y1SgdThmTQ6VAAaPV7DfLMHgPdTSWiQVEPG92FaNFz8zl4ndUEUKhrPUVmZPo9R2Zg2DT6NAw09n0cF5bP4fK6syjLjh995jEaI13M4Do06KyR7X5ker2H6zNuXwEpGg8Vr+Pz/b+D7sxz/CVAXKUvK/39B8qFx+d7PD4DG63s/P2BsWLYkVL4nDcR/iTj5LjQoX3I0/2lQp1j+/xaQj9TP/ydQBgx0qP9f42EdWD/0PwkfrB/6Qe+/BZQL7THzp2/3aJvZW83zlBftNFeC5/QyTmeg48nGd9p9TgWgM89AbP369cp3XsdgkruDMDDkQnycI6/2vrN3iaPl6Ahz4TXaeK5LwBF21BE6/ex54vB7nqNNp9NNB5gONkfA0d9gkMCgi0E96zodYfaKMXBlAP89DV9qXeSinvQ76KewTLjuAwM8jtBT14ugw0+HmVNOmE8GNPR3WAZck4B+HANj5o32lPmis84Rfwzov8VFPE8/i/dxFCKdePpODA5YrgymmE++Mxe5s7OzU37T12LAwfJkxwQbCOjPcGoK76f/Q92jXOnjMY/00RjI65cRn09bRTCY/BHwOcw/gx422PD51KFfpfv0AaljzD99y1/V+Mn3Y2DFusLF6/je1Mn4vDd1k+X4Oe4wMjeDWeFcMMuTTQboITDOmAam+bLDSMpYXhx31cdg3hgQ0iem7jLoY9rUeZYV/WzqKcuMASMbpXgtgz7qBt+JQSHT4D36+qzm71fJWR8sZ/bmk8eYJ35YF1gn2dnHesBgnAFwmzZtlHdnZyB1nZ2LrO/kKL4bA2mWOes3R8UwXZYBy4blpw+WFTmQDR3kHZYXuYtBPJ9JMGgmF7GzkPWZcQk5kdeSB8mRPE+95T1sPCCnMA02PPKjbovJ7/q+A9+T6VDX/60+2D+B7+3G+yJYyBS4fguIQSBiYJQoNSwKdId5nrYwskwhH/axUqlgReLz9YmYeaFhYcsxlZO/qfysjASNuNqaSgXmtfzOAIsVnQpDRaMR4D0kZioVj6mth/zwHI2FCj6H19FgUOGZnvospsHGAKZNJVTzwnNUZOaPeaGS04AzHZ77UQPz/wmUxT+Ff/LZGuKHf7Psvh0AatDwa5AQOY5BLntnaHO5rQ8DPo544wrY7EVXG1PprNKRV4Njgj4Aj6m/6Qiz55u9c/zQ6aT9ZoDLhn/aaW4bxAZ19R7aeNpups+6TD+EgTGn2rFnj0GFei39Bn6YT/ocTP/vgD4FwecwIGFASV+CeSV4nrskcPqc2nHAZ/A8V0WnD0MZ0+/gMX6n08/fPM+y+JoOMH2e59oPXEhWDfhZxuxdYwMFGxvYs82t2tg4wuv5YTlySiEDceaDz1SddDZisBGF76WWER1/yvbvltH3guky75QFZfe19zY0WOZs0GEnjtrA8KvA96Yvz0Yjtax/KqJjYZTMWlnQzdjGmiQTd+LLoDyoG/SR1Z5XHmMd53HqIRtxeI7vwmOqH89rVR9c1a9/C5hv5lF9J/WY+peyYF3iSBTyCNdoYSOaOlqEIJdQhur1fFcO0Wd6+o07arpsmGQQzkZIPptpcq0udVQUj7FsyYXkAIL3suypo6yDnArA+k7eY7zD3TbUHY14L7lE3X2DvzV8G/++hd40/G2w8v1/Hr6u4eeBJPxfHb6uQcP3gPz63cPXNfwyUC6fG75OqI7np8f44TH1uPpb/7v+vfrf+Tz1u3qOH3Lip9/V8/xL8DvtM3t5uSYDe485ko5DRwn1uh+F/rOIz+WVUK/TP8bv6vVEfDieaeqnqz6H6avbKTIgZyDBQEHND6GfZ0JN53vzw+vjO3xdg+HAAJENMgzwNL/h69CvM4T+b7WO8C8/+nyjXqPi7+j8p2noP0M9pv/3U47Qv1b/t5rWt8D0tOHr/wstKP8PgMqtBeUafgZIslpQruH/M8ivWlD+7wPl8qWg/N8K2mi1l45By/8nW63WHf1eO0NCtVUsUy0o/+ehBeUavgYtKP88PjR9aNCgQYMGDRo0aPgp4BBODkvm5/+bE8pg/GcF5Bo0aNDwX8C/IihnCydbTWik2KLGv+pQCOJrxku9xlDQf+6/CcyT2srOD8tLwwf5q3rzd/BvlPM/gU91ix8Nfw8sQ/WjQv3+q53vT/Oh4dsgn+rr/7+NX5kfVaY/Kt+EqBPM879ZLj8bqqz17duX5Kheq+HfD325fs13UeWpyfXfB8qEcvuc/FT5Ep+rt1+St4b/Jv6O3Yr36uvxBRcA4GqTXB1VXRmdi6NwhT+u2seF2rhwABdn4FL96iImXJiNwx64gikrBVcI5TEOY2MBcNVB3se0eC/ncXFVTw5DVFfX5DZpXKCACxfwWqbPVQi58AFXBP23VByWCfN15swZJb98Vy6kwkUhCFb2/4+rr/Nducos5cgVNVUi5BA2rpTL7Ri4EAYXvLl3754yVIZ/uWAG91PlIhe8lgtaqIvb/H8D6x/Lj6v0sm5Qt1hX9BfbUXt1WI6aMflfsAy5CBS3XuSWPVwJlvWRi7Jw4RSWJ8uOU0tUfmE9Jn9RJ6mn5B4O9ePiKdyaiCsnc0VopsPv5DjyFv9yVVaugsrFiLh4FbeyISdSp3nN9u3blZVRqftcfEXD10Ee4QJVlB3LnLLkYjec90p9J6d8/+rrhgV1i/ni6tRcCZs2cseOHUqPKz8cvs2Ff7jYGHWFdZX2VF93OIyUix9xITKu1EtbR76jveSQYtpZ6hCHmXI1XK6+rG4xqe9I/mpQLtR1zsOmnlMurCv6du9zq6//V8D3OnbsmCIPrqBM3aNs6fPw3VnfeYwypLzJM7SHvJZcrq5ATw6gv8DVk1lO5IX/Io/zXdXF0f7Ni+NSXlx0j+sKcEE3VRY8TvmxLrK+Ut+5TzQXKuNq9qz7lCNXueZUGnVx4n8raKu+tPp6Qgf1a926dYrMGKPwXfmdtp3rJnBVdHIvuYrczPrJxQ7V+kg/i/WQdlv1S3k/YxVeQ94jB5P3KOv/Ir/xPf/rq6/TflPW3JqPPjUX3aOufA3/aLMzhULHguTD7cYYLDHDqiNEQTFoonGhY8FAixWAy+tzSw06KbyOx7ia6qZNm5TruWInVz/n6pncI5MVggaMq3hS2UlqNFqsNNyuhNuFMGDnCqAkwH8jgbBcuJ+ousUD3+/IkSOK0P8/g/KnY0Z50pGmTnDPWG73wECd29zwPBs06GRWq1ZNCVr4nbIuUaKEQoTfqij/ZfDdafC5lyeddTZIHTx48D9LlIYE9Y86R+eZQRx17dSpU4qhocPMMqSjxQBp8+bNiuHlVkDkHhpjbn1CJ4xbK9GpZgPJy5cvFWPMOk7Oox5ziyYaMK50ynvJWSR7Onb8cEVi3sNtU8gRbGjkdioavg3yPeVEG0JOoPHkMFs2DP8bnCHaSG7JxQ+Nu9r4yuCa+kNd41/qDYNWOoZc6ZrbTZHf2OBG+0dd5ftxOy82QjCgJz+yoYhOIXVPDX65SvivboD4HCgbrgrM4IVOLBut2Pj1X3RSPwXlbmtrq8hr5cqVyh7MbORjGVCulOXp06eVDgjaPpYJ+YUNfvPnz1d4hefURj4GrAwI/msBUkIC6xRlxXrGPZ3VdQVYh7k1FRtOWBcZ1BGsswTv43fWUfp82vou/zxUWdL3pL1gwzrjC8YRDMYpL56nDSd/sd7Sh+d99Ed5D8+R12h7GKvQl+CODrRB9GEZq7CxXtUDDQkDlDHt6OTJkxWd4F7v5G/uukF+/po8/1GrSzLih8EzA2b2BjCgpqGhcSH5MPM0NnxJOrxcxp/XUYkZnPI8g9OZM2cqSswAq1GjRoqCc29QBht0lmmgeD+DDqbN9NjzQUPFIIRO85w5cxSnltf8m0DipjGmo833ZeXn+xGqcPlX/f7/CXSm1a3jKDd+536U7KVk6zIdGrbUqr1cNGT8TkJkDxNXhKXu/X8NQFkO3DeWdYCgo8+eOB7//65b3wPqFIOemjVrKsE29xFlsENCpt6x3MhfLE/qJZ0utpgzcCIP8UN9ZB1XeY66SCeN9/Icwd/UXT6HwTmvUUczqPqs3s+6QL6jMdDk9m2w7LjFCxuFWZ5sVGEwQ9mo+CfLUdUJ1lEGqOw5J9gYTT1jz6m6BRavox4Q+rqj6iFtK7fk4t7VdBL53jzHAJD6xGt4PX//02CdYAMTew2ZRwYqbCzUlwW/6//+L4HvRad87dq1Sp1nzyg5gL0t+/btU/iF9o6NMfRzeD3lTx+odOnSyuKvDN4oZ/ZYknPY6/5fxr9dHyg/yqx58+ZKAxv9XfoprL/sMGDeeQ3rIv1ffR+YYJ1g/WeD7L/5PVUkhDz+KMiTly5dUhrbOaJBlRkDLx6nP6rKjnEO7Qu3Y2THoRpjMA3WWfKtasdp4zmSgp1LHBHH8/9V/Ff1g3WYjeh9+vRB9+7dFRvG7Tg7duz4zY7ff83q698SDl+SLYh58+ZVlFcN6D+9T31Z/eOfu07F564n1OP/Nnztff+tef6ZUMtD/90/V0b616llpX/d/8ey+xSfKzdCv+w0/C8+LZ9P9Yq/GVipex2Ty8hj6vBo/es+B/Xcp9fo//7S/Tyu4fvxaRmq5aeW/z+Bb8n4a1Dv+dy9X0vvn3rXL+FzeSfUd/uv4ksyI59wdARHQHDPcTr5ajmo16j43O//KtT3TAjv+Klsv4WEKEfm97+qb5/K71P56ONz5/SPqd/5YccIG9AI1m12HtFn+C+C7/tf1Y8fhdGTJ0+0EtGgQYMGDRo0aNCgQYMGDRr+ARi5ublpQbkGDRo0aNCgQYMGDRo0aNDwD+CfX8lFgwYNGjRo0KBBgwYNGjRo+H8KLSjXoEGDBg0aNGjQoEGDBg0a/iG8H77OCfdcFZCrfOovGqLhY7CcuG0BtxbRX53XEOBiDlwu/9++/+S/EZSLukItP9xuimXI1TA1aNCgQYMGDRo0aNCg4Z8GYxbuCMZV+fVjvo+Ccu6Hx+02uIfzf3W1v/iCq55yOwpuc6BuU2EocFsENozky5dPK/+/CcpF3faOOsy9I7mFnNbAoUGDBg0aNGjQoEGDhn8DGLOwE1aNu9U4RRu+/pPBxg5+DI2fle7fxc/IA5U1JCQE3t7ecUc0aNCgQYMGDRo0aNCg4b+J7wzKZQAYG427x9fjyLVniOJvHjUyhrEIxc0TW3Hg+iuIf0GQGF8wIPz086PgvQ8fPoSTk1O80vkU7EV/8eKFkq46TFsNjjmEm73tP7unnc/z8PBQRg1ERkYaJDhnGfFdZs2aBWdnZ7i5ucHV1fWnBP4aNGjQoEGDBg0aNGjQYGioMaQaw6i/vwaTIUOGTOAX3hQREQFLS0skSZLkoyG/TOTNmeXY+SY9rB5fxFOrrCiQgd3t0YiIBAJdzuHYo1hULJkbpkjYQ4UfPnqEv5avxLETJ3Hjxk1k/u03ZWiBCpaTr68vTExMlM/XwDJMnDgxkidP/l3zz3k9A1zOV9cv/0/BPDBNfvz8/PD48WMlOA8PD1fyymcaKpDlkHp9JWK6b9++hYuLixL4Z8qUyWBrEDC9ffv2Ke9UpUoVZM+eXdFFlnN0dPRXlZn5CgwMVK6jDrOnnWVhYWERd4UGDRo0aNCgQYMGDRo0/DwwXnnw4AGmT5+uxEscqr5gwQLlXJ48eZS/XJ9MjbtVfDMoZ8KhD/dh3PqXaNzGHoUzhmLr0kNIXbEaMloawdTMDD6PL8MpMBWqlMqV4IPyVKlSoWqVyihZvBhqVK+mzEnWB8vpe4NyFSzD77n2e4NyggEse5E5xJvBa7JkyRShU34MyuML5pmB7b179+Du7v7+NxsAmLdcuXIhY8aMBlvsjuXKdz927BgKFiyIbNmyYdOmTTh06JDyPvzoK+6n0IJyDRo0aNCgQYMGDRo0/JNgnMRYrnbt2kocwrnjMt5G7ty5lXOMWT4XlH91oTcjGYhFe97DH3+uQ9nOk2Cby0q56d21NfhzZwR6T3CA06p1OP/wLl4GJ0axchXQoEkL5E8jQ/NvBJUJFQxOv3ehN17L4esMNosUKfLNIeXfs9Ab5cSA8/nz50ogzp5qFTzHwJzppE+fXvltCPj7+ysNAFFRUUogzrQNKV/m9/z588q7s5e8fv36ShlzoTYu2MZAu3Dhwl9tAGBZawu9adCgQYMGDRo0aNCg4d8KxiyfW+jtO1ZfN5I3G0HI3+9DG3mtsfzwGAN3fQghr/sPx0B/Jygn1MD4ewLDv7P6OtP9lcHm33mPHwHLlWD6P/IMLSjXoEGDBg0aNGjQoEHDvxlfCsq/PuNcgVACxI/CGnmzeox/9T9a/PMxfjTI/BZ+daD5s95DxQf90RRIgwYNGjRo0KBBgwYN/3/wUU85x7ezp5bj37Xg6PNgObE3Nm3atN89p/x7wTLn/G1DLZz2/wmUC+dmsMWJayL4+Pgo0wYMNeddgwYNGjRo0KBBgwYNGuIDNWbhaF79ddzeB+UaNGjQoEGDBg0aNGjQoEGDhl+L7xi+rkGDBg0aNGjQoEGDBg0aNGj4GdCCcg0aNGjQoEGDBg0aNGjQoOEfgkGGr3NsvExHmQvN7wkJXFyMc4+54nxCmsetzkdgnrnHXULLe2hoqLJ2gbrqekICt6QzxF7wvxIsc25px+3lEtqaBcx7eHi4soaDmZlZgss79SUhciPLmeVuZWWV4Mpc48ZfD5Yz11uhviQksMwTMjeyzLl2SkLjRoK6nlD9RnJMQuVGIqGtHaVx46+Hxo3xw9/RU3IKES/NVolUrSwMbilAw3+iESOV4vPn4vchQTHv6rsYDkYwlkEEAwkK5meYHOafZf6zwO3uflb+WVm4BZwhYWRk/L7MTUxknn9Coavkanhw60E17yxzw2eelZ5BluF1/eOyN3TemV/mm4bhZ4B5/5nlTn4xNFg3PxKj/GFk4LxTX36OrkvI/FJffkZ5E9SVn6UvCljeHwnAcGCZqwbakFB0Ju67Uv4/Sdd/Srn8xPImqCv0BQz5DJY3t479FApXGqjsmV/m2+C6LtP9H7svjxmSY5j3n8GNOnzsfxkaP48b9fNtuLLWB33Gn+U3qj7jz/K/fiY3fvABPtF7A+FnceN730vm+2eozM/gRkLf31U+Bq6nKjcaPs741BbpePGjI/I85X337l1l0emvfby8vHDnzp33PPVDpcAHcpX2e/fuKYEh8TMqCmEmhfX62VEM3LIBbtHis0YuvjB0C4qJmSn8nu5G22JV0aZLV3TsOBT7ngbD1MywSscyp8J9rCDxh6mlgOvl3RjRuRW6deuKbl0m4LKPgKmBHsP8Um9Y7obJuzEskkTj/OLhqFujMTp164FuzZuj39zNcAs3h4mBVcbQBs3I2BTRwRfRu1gFOHTshq5dOmP8gv3wFobNO/VFra+Gg4ks+xDs+70r7OxboEvXrhi98jjCYk2lbOMuMQBoGAzLMUYwsQC8nK9hwZiOSr47d+qEbsNXwtvcVL6V4UB9MRzHsLz9sW3AEKw+/QYmpiYwtTDGy3NrMX7QeniZWBlMZ5hn5t2w/CLLXZbvuztb4FCkJNqN3Ad/C8OWN/NLfeHH0NxImFka44njCkwctRV+pokMWkeZX1VfDJd3E5nnN1jSuh/2Po2GjZEv9k7/XfLjXvgYmGMM7+wbwSyREZz3L8akCXsQaJbopzieLG/DcaMpzC1e44+6ddB+ziHEmlm8d9gszGPhOKETHH5fC19jw9RV5ttw3GgEcytjPNo/GYWzVscG5wAkMv95HPNT9AUBOLN5Kro364oe3bugS+f+2H75JWKNzd7LIb74GdxIXvS8vwWtSlRH286d0bzVABx1jYC5meGewfzSZ6S+GC7vRpBmCF5PDmNix67o1LUHurZrj/GLHaUkzA02R1afGw0HWVct32JBY3vUbdFR8XfbO3TFyovugLlhg3ND6zqDcQS/wtY/hqFDp+7o0qkX5u69AyHtqSHzTV0xZKMf8x0b/hqrf2fdbIaKBUqhYdsu6DZuHdwiDRvjGZ4bBW5umoOpM48izNxS5tUEUcGXMbHJGNwONYd+iMfnpkyZEvnz5//qp0CBAh/15P+t+sJKwW3TnJyc4OLi8hEpMUHDVha2pBgjwMcZ518JDLAtjN0nzyNQCtSQCkcYTmgqBKKjYpE2RwV0HTgYtcslg1G4rP4GLB6Wu+p4Gg4yuLWKwskZ83D4XQ7M3roTy5Yuw/JVk1AhtXyeAfOvBuWGgySOSCtUazUcy1avwvKdezGrWXLM7TYFT2ISfVRZ4gtDG2PqS2x0LJKmL4o2/YdiyODB6NC4EpKbSEIxYBHRGBtWX1Qw/4lRoX5HDB4yBN3qlYalMfecjzttADDfhmvxlORqCdzZNB8L97mjx5wdWDJ3KkYMGYbfBzsgWUQMDNm2amhjzPzLVPHO9QmcnZ3h/MAZT1+5I1weNqhWSgEavhFHIEYa3szlqqJW4bKo37oqUkUbtryJn6frKgxv71QYnhsJIxlIBePssqkYtfAuak2chcWDGiGlUSRiDPgow+t6HGR5/KzyJgzteAoRC5uUOZBLPMCkaTsRYpYEVhaeWDZgOG6mKozCwZLTDFRZmW/D+jAxCA+zRtv+Q5Dz5hK0HLEdvmZsvDG8DKgvhkvTBBaJ/LC2/zi8yNEVa3avxOK/VmHTtmkwd9yOLadcYCQDlviCtp95/hncGB0hkLtcW/y1dy+mtc+B80v2wguWBm04MzQ3msrg9cX5jZi/zA19NmzG2uVLsGLjZgypHY05PZfDI5GFwRpdVW40pP+l6J9pOtTt0A/Dh41A22a54PnGAyaxhnMa+QyDcyNjgNhguDz3RAHbZhg9ey5GtS4Lk3BZRnGXGALkFkPqOrnR2PI3dJy8CitWjEPtnBUwaO5KrJrUDhnMjaTPa7jcG54bJWT+Ps3i93AYy3D16tUYOHAgzp8/H3f0f/FdWscKwHmRajDOxD8dEvQ9mfp7kE4EfLHPcStOv3uGbRcv4cnr41h57RFizQzbEmT4vEtFll6mdaqsKFOjKipmtsKR5XvgbmJ4cuXHcAQllQ0WsEkdDl+vdwiLNlfm75gZxyDKgP4t80sdMnxjiDTLpmYwl3m2MImBy517iC1eFjkSR0nyirvAAPgZjqeQ0beFdQYUK18JlStVQJG86WEmy8eQmqk6noY0aDqQpMyRKVdhlC5TGnkzpZD103BhFvOrkqth8k49N4F1isQIDXwNv5AYJEubEyVKmmBzj6m4GWRq0EYcQxo0HVjeFsicpyhKly6tlHnhvFmQSOqQofSF5UxeNHzedTDi0DVpQ9jTb2htJKgvhmvE0YORMczM2eNmDiurJDA3pyzizhkA+rpuWAjEGqdAFYcaMLu3Emv3PIOxBVv6404bCD9LXwhjE/ZAW8Bc2n9D5ptlTl1h3g3DLzpEhRuhVNuh6JTtEYbNXI65k+bBrNFgdCyXFlEGkq++vhgy79SX8LBYFOn+B1YNy4zlnQbh6ONQmBrSgZEwrL7IumhshRSpg/Hk8WsIEwtYWlrANMAHz8MjkSh5EhgbqLKq3GjYMpc6bgp4PLuKDUtW4FXS+pg8ry2SRYUZtOHM0NwohDGskiVCcMBTePhGw8LSEhZmAr4vXeGTPg2SsjEn7tr4gGXNMje8vy6DfJMkyFWsLIpkToTbtx7AOmMqWJrwjOFgaG4UMsgwSZIX41ZvwbTeLZHi5XZ0bjcUj6KSGMx/YZlTV6gzhtb1nw1VXwxnS2nrzZDYRiAsxg+xkHoudd04wA9+xjawTvJlX4DxM0eW01/r2rUrkiVLhvv378ed/RgmQ4YMmRD3/X/AwDswMBCPHz/Gu3fvlMrwqWDSpk2rzAfguHguBPBpsP6jMJbs5Pn2HsIzVcfASjVRKW8Z2BcqgegwdxiZpURyWWMMUTcpMM47SJUqlcEqO8vIxDQWrx9ew8F9+/A4phAGjmmLNLHhBiNXPoNTCFhZbGxsDJb3mCiB9EVroFreaKz+Yw52HTuOi89iUbxEDhmuG+YZ1BEPDw8kTZpUOrXmcUfjByO2L8VKxb9xGkePHsXxa29QxqEH2tfIjphIwzrnrAvUe0OBs1FojL1e3IHjob04cOgILj/yQOa8xZDMIsYges4y57xsjnThkBrDGTbmXiA6UiBZ5ixIndQEUdEsb8MROPPOuTfUFUMtrMORCcmyl0J9+9w4N28uVu7dj6OO91Gkz2DUyZZIOs2G03V3d3eFXwzDjXHlHSGQPKss78TGiIiMQER4BEyTpEX23OlluBj/xhzyC7mF5Z4mTRqD6ouJmRHe3rqMm+98EORvgdylshm0QYHlTLtFbjckNxqZmCHm3V0s/nMRXGJLo+eI2kgSFilL23Bg3skvzDeHtBkG1JlYGSQCGUpUhUO7tsgfdRF/bDyHDDkLI00SY4OMyGE5G5oblbxLXTQ2jsCze5dx7OhhnHV2R6acBZDayjD5Zvqcq0rHKUWKFAbRFx0nmiF9npzIW7oK8pm7IiJfM7SrkEE+KxJmSdIgW54M0qbGr66q3MjGc8MsxETe1o3cskqZEVmypICZeXpUql8T0c8uIDp3WRTLlQ5mBuIYLhCcOnVq5Xv8IaT/YoK8NZuhnM1zzJ/5Fw4eP45br1Oj+9jOKJbSUgYYBpCtzCudfUNzI2tpTFQMkqYvhDpNayPfb0llBG3YxjnqS0BAgJJn+l+GyLuQPGuVuhAatqyAx5uXY/6SGeg54C8UHTIX41sXRUxIRLx1hVC5kQGN4biR8qQ9NUaaXFmQPGlyVKpui/Crh3EnPBVyZU4GIwPoDMuZPi/1xVDgMHAR44NDS6Zh5faDuPbaCB1HjEch63Dpv8RdFE+o3Mj50Ybixg/Q2aXoKEtkKZwLyaVIDZk69YVxKRd7NaTfmKZADRS1eYK/Fq/GYUdHXAotgKlT2iJlbPR7X4Dlxs47xpYZMmRQfNf06dMr8ueHNlLVBV774sULhQeV319bfZ0v8a0X4QR3SzMLPHrwEClTpYSpSfyHB/1KREZFIjAgELnz5UGYdG4TSlsQG0Jev36tOM7ZsmX7Ob1CPwnMO0ddZM2aFUmSJDFwRf+5YF5v376NEiVKJKh8k6B8fX0Vw8A5LNSbhAKunvno0SPFGJPIDN+L+PPAcr958yYKFy6s6H1CgWqM2SBbrFixBMcvrq6uip6QYxJa3rk4TPbs2ZUdHhISx7C8mffixYsnOG709vZWgqx8+fIlOG58+FD6XilTKg1/CZEbixQponxPKCA3Mkh5+vQpihaVQWcC45dXr14p37NkyfJz8m5kAnOTWPj7+SPayEzhMU59iC+Ydy6IlTNnzgS36j3LmT4v/caEVkcZ2Pr5+SFv3rwJjhs5vY/BLvnxV5a76j9dv3497siXwXyxEZ52k9+Nzp8/L3Vbp9z8q6/oX/qtf8zCxBzbnE9i86MTyGhjuFagXwX5NnAL8EKHvHawy1ISETE/b/idIUGhsxWGskiI2/6wx5b5TkiBigrmnY0JCQksc7bus/UuoTn7zDudIJIsWxwTWt45oiWh6QtBA0HDktAazljmHBVCJFRuNOSos1+JhMyN/CQ0Z595Jzey5/Cf2vbnR8G8a9z4a8Ey17jxnwHzbm1tneDKnD4jg3GNG78NNr5wBAobGv39/RWZs1PjWzh16pSy6BvzaOTk5BSvnCYys8DaGwex1ek4Hv6xH2YmhhtW8isQGBaMvCPrYUbzIWhXoX7c0YQBCp1KwFaghIa3b98qLfscdpeQwErDXji2Mic0kKA4rJd78ic0eHp6KsaYRi2hgT0Tv/32W4JzJBikcLgg857QwJZ91lUOuUtoePPmjTIixFBTe34VEjI3cug6A8SEyI0c/cSG1oQY3JIbM2fOrDjQCQkMVGiTMmXKFHck4YAj5giNG38d2IjDka0JkRsZWJIfDTst6deA/gt9RvLjrwDL6fTp0yhbtqzig9Df5uiIr4F2k/eoQfk3vUTO7TY3+TmL8WjQoEGDBg0aNGjQoEGDBg0JFYkTW8V9+3F8ISg3gqlpCC5e2oIh6ydh8qGT8De2+Cn7g/5bYGJmhjDnLbAv1xpH77vhzPzusO+9GJ560xD8nTegXunmOODkhkt/9UadHgvx2uMCWpesjdWXXuPxjjGo5jAOzwKc0adcVcw49gxup/5EVbteuBvoivG1qmL4Vie43VgP26rNcNQtLuF4gUKJxsnZPVC30zy8ffUAE9vWxeBNd/QWTYjBuYW9UbvNLLi+fITpneph6JbreLB/Guzsh+He81dYO8QBHWYdwtN7x7BoxXFlAZblPe3RatxBhEUEKb/5cb2+H/Vtq2Pbg8C4tOMBI1OZdVdMa1ADvZdfhdu93WhQtQF2PdObtxL9FrOb1kL3xRfg9mA/GldrgL2vPLG5bxO0GL8Xbs/Oo2ud2vjrth+c1vdBz0kb4R0cDP+gkPdrpIReWYJKdW1RrUFTnHXVHTMEoj2OoXlxnexdKPumo/A4Iu6kRKzvKbQqYYtlF1zxfO8EVG00Eo8DXTCgQhVMPfwEbucWolrNbrghdWOOfVesv+0Br1dH0alMGxz3DcLJuSMxdPRQODRqjnNv4xI1CATu7xoHW/vhUvYvsWawA9rNOIgPWRdwOTAFdnYDcfuZKzaNbI420/bDw+0sJg4YgUHNyqLrMt1cmXDXvWhSsj42X38Lpw1DUaPNNDzzu4OR1fvA8Y0X3K+vQvNKA3BHN2IufjDicqgBWNurkZT9Prg9PY8ute0w/5JX3AUSIhCbBzjAYfR2qRuX0NNenr/6Fs775mH46PHoYFcWS6+F8EK4XDuG3buuwP35NXRqWxsb7gQh5OFm9OnSEzc9ghEYFISwSEPNQ5JUG34bvcrFyf6slH2tTrjkF3eaiHBSdGPCfhe4XVqK6jU64HJwEPZPGoyhI/qiUYseuK9cH4OnO6ah1ci1eCt1Pdg/QFkN9ND6ddh/6THcXI6gdVl7LL/poSRrCHjeWI665dvhhLMbTszpgnr9l8Fbr2h8ndbCvmxLHL7nhvMLe0ruXAK3kIeY028ghna2g8OEnTo+CruKYVV644irFzzvrEWLqkNw684h2Fd3wMa7kmMur0TtqqPgZJCpazpuPDa9C+y7LoLby3sY26oORmy/p8eNUTg9tyfqdvgTb145Y0p7e4zYcg1OZ3dh1Y7LkvMeYUITWwxaexM+r49g3MBR6N+kJPqs162cGhP6ErP7dsOCk48RHBwoP2GG2XdA4caXmFy3OvqtvgG3u9tRr2oj7H2pV+jRrzG9YU30XCbzeW8PGlZrhP2P32DX8rU4cfcV3G5vRf3ijbHjeZByufvhSShZtSJqtBuIl7I+Prp4BPsO3IS7y1m0alMf250ClOsMgUi3Q3AoURfrr76B85ZRqN5iLJ7qzQyL8XJEi+J2WCm588musajqMAYu7x5gwYxNeCTtzO0Ng1G+2lg8iYyAt+c7xfa8c3uKic1Lod/W41jWvi66zD8LN+dDaFatLjY4h8WlHB9QXwTubv0ddvVHwfnFS6wY0AQdZh/Fh/02BJz3TIBd3aFwevYK64ZJuznjAJ7ed8TC5Y5KPlf0tkebCUfh4jgN5RqOxC157OqyEWjSYz38okPwzl1nS90eX0Z7u5KYc+5dXNrxAPUl1g+rujVAq8kH4fbkDDra2mHxNV2vqALhj/V9mqD52N2SGy8odnPxDVfcdjyIo6ce4M2t3ajXpjUuugbg7rGtWLf3usynE0bY22LklrtKEpEPpE41a4iq1Sti231DTfWT5R52A93LxPlMp+ehqm1XXNVXx/A76FO+ivRFJXeeX4zqNTvjapAP9i/eijuu7rixtj/K9p2vyOnQGDsMXXtL1sUg+AWFSolF4crqyRg2Zgxay/q03dmw82LdpX9Rp2JHnH70FkdndETDQavgqzf+1OvWSsmdbeAoufP0n11Rr98yuAY/wcZ5++Dq9g4rh1ZH22VXIaJC3+uG+7Mb6FKnDGafOokZ9j2x45E3vJ7uRpsyHXDaJy7heIGufxQOT+6Eej2XSW68i1EtamP07oe60woicXxmN9TtvECev48JbepgWJwehF9fjmr16qBa3fo4JX0Tj/N/ona1nrj85C32TGyDZmO2wcNDcn3rhnB8GYygoECEhBuo3KnrUc8x3q4aBq6/JXluC+pWbYwD+r5d9CtMqVcdfVddk9y5E/WlX7nnuY6Z764fjOLlSsCu/58IFVG4vG8vTlx0gevljbBt0wl3PQJxdf8mbD58G26vr6N/LTtM3P9IudcQiHi9D41L1MMm6TPd2zgMNVpNxAu9ool6dwTNitfB2itv8GjbaFRr9jueMOtRrpj3e3uUKZYVPdfR/oRiRdfSmOHoqdge/+BwCPdzaGXXAH+eean4000q98VpP0PUUx033towAnaNxsLl5XMs6dtIcvAJqUUqBO5JP9iu/gg8kH7lqkFN0X7mYaVORj3Zi+ZtmqBy5ZJYeycKka/2oq/9WNzy9sS93VPQ0mEm3EQYNo3oinE7byt1NyhQ+vDxGscdB4UbfbBMxj1tpx2VvHsSbaVMl93UI5hYX6zp0RAtJ+6XfuVZdLKrjWXSHt5d0xM9p26Bj15M8cTxL4wcNQFda5fArNM6fn314DS2bTiDJ2/i76h/ISgXiI5OjCqVW0snsRQ4YNQQZfNvhrGIwc0TJ2HeoBNqF8yAMvWaI0vsFTzTs5e3HY8D9p1Rv3AGlKjbEnnMb+LQ6u3wrtIObcr/hly2HVAp3T0cXrkZDws2Qje7HMhQRZJ0vhc4smorrqSrjJ5NCiNDyVZoU/IdrkgnNL7g1kIIfYtjzj6o2cEBGbMUQKtG+eH++AYiVKGFusPRyQNVOzRD5qx50bxxMXjeO42Dp+8if5t2KJQ9C+o2roYYt0uwzGGHvt1qIUPyQLj6R6NM1VJIZGGtrCCYIX0I5g+fDPsZR9GiQNK4xH8cxmYmiHp4ASfMC6Nny1LIUKghOlYKxpXbL+KukNz6+BKOGeVF91ZlkaGAPbrUjMXZ7bvhGJAM7drVRIYcldCpjjVuXHVC7noj0blyetw8vA7dG3bBTudXuLZ6BqY+KI7jm8YgV2JzWFjGJWwAPD5+EB6V2yiyz12rA8qnvC0dtQ/s+kyef1OmJdpXzIxsNTuiWiZnHFm5Bffy1kf3urmQoWIHNM77EJcfpkb3Ba1x7ffKqNVsIUrPmoJaKaxRY/B0jOtUEYktTAzYIMaEwnHm4j0p+7ZS9lkV2Yt3V+AdqrtCmg2cu3ALOVq1R7EcmSUJ28LE4wLCrKtg/PypqJjd+n1+HjgeRkCN9mhRKiMK1G6H4okv4WlwUfSfUBSr2teS73AKnTZMRVEDlLuxqRmkhcVh32Ro374GMuSshM51k+LunQdxV0i8c8Yhz0Ro3d5O6kZ5dLJPiVtXHiB/w4GYOb4tMlibxm1LaIQ8hfLB7dZStOvYH1G5eqBOPmtYZa+DXl1bwvfOSUzu0AJjN16XYV38wZHrnheO4E7OejrZV+qARnme4vp9/7grAJ/Lx3Atqx161M+DDOXbw6HAM1y8HokG4+ZimENRJDI3UdolEOqMWcvOIUXmJLh/cQfaNqiN1RdiYd++AxqUzw3h+QSR2fOhTDbDDU+8dvI0kjTujJr5M6B8fQdkirqCF3ptITePn4BZ/c6oWygDStk3R9bYi3jpnw9DFs5Dw8KpYSIVRqGjRGUwYFJJrO9YE9X6HkXbVZNQvFAFGaCF468RXdBlyjGImAO4YwgfiNwY7IqjLoGo07EJMmQthNYN88L10a0PjkSIG4498EJ1yZ2ZsuRHi0YF4PrwDnJVboouzcohlZE73hknRdniuZHytzqYNG88yvyW5L3h9HBcg3W3gfTGL7Bvfm806foHXr2vRz8OY1NjhN8/hxNJiqFXixLIUKQJ2pfzl9z4Mu4KWUsfXsRxswKSO0tL7mwguTMIZ++Eomn3jqhZJIs0Cy4wLloaFTMBByePxQaztji9uCvSSj1i0eQtlhtPzs5F2y6jYFWoJ2rmsYlLOf546HgIPlXboVWZTMhn2w6lbW7g/rMPzRUukhvdK7ZBO8mdOSU3VkxxDXd98qD/iDbImyEV3j55jhwygMpiboFUadJJ+5Mc52b1xZsaK7CwdCR2h2VFt9blkSF/HXSqHoNrt57Epfzj0A2hDsWpy84o1LYt8mfLivqNKyPa/Qp81ZhfOo5nLt5FntbtUDhHFtRpVAOx7pdhkc0W/brbSrsZBFfpBJeqUgLZyzVDZdNjGN6lCyZsvYmokFN4EZQY6dJLW5rBGOuHDUCOIUcxpHL8h8wbm0rH881tHApMjY7tqiNDriroXNsKd247x10h4SZ9Ex9rtJW8nCFHRYU7b1x3RbEy2XF++zi07T8fuct3R+EMNihi1xIdGpVCssg38EmUClXK5MazQ4sxam8SbNk+F2VSJZa21DBTFVns784ehlPeBjqfqbLksZwuuKHX8O918Rhu5aiLHvZxdjPfE1x2skCDGmaY0KMjum3wwuBWDmCOKvaaj4a/+eDM5llo2WAILvgIlO08FtMGN0AKS5X/DYerJ88iWZPOqJY3Iyo2aIK0EZfxyjvupMT146dg1bAzbCV3lqnfDL9FX4JfaE4UyngHPbo0x1LXShjXqAiMzKzidMMUm4f3Rvq++zC0eg3JibVxtH8V1GizHnZLZqCaAWYrGnEtn0Dplz4LRf2ODSU3FpF2JCdeOt/6YO+C3uDoQz/U7thUni+IVg3zw/P5VVxYPQ8Tr+fD4a0TkT+pORJJ1bty9jLSN++IcrkyolrDerAOuAhf40LoPngIjB9fxII+rdH/zxMyCI5LOx4wNjNGqNMZnLYphd4OxZGhmAPalvHFlTu6BeyI8AfncTJRUfRsIf3KIo3QoVIYbt28gM1DRuFm6fE4NKE+kpoYS90zQ7kKv+HoquFoO3wNSlbrhlypk6JMgzZoXbcYkoS8QkCy9ChfKGtcyvHHfekzBUqfqSV9JjvpM1lfl0Hsh4JxcTwIrypt0bpsJuSRMUXZlE64e+40JnTbgMoT1mNS3dwwk3kHrNBw5HKUNr6Nw4tHolnbWXiWsgQ6VEuB3VN6oMvIbQgOP4Tb9w2whS8rqQjEqeuPUaxdG+TJmh0NG1dE2Jur8Fd7c2JDcPqSMwpIbiwg/cp6javCyOcaru9di5HrorFi02JUz2ANc2l/zLPUR6eWAqOb1EWH1d4YsXwo0t5Yg5mOQciazBOn14+GfbNBcNJrU/xRKNzoehNHQtKjU/uqyJC7OjrbWuDWbT0n4+1dHApIgQ6KXym5s05i3LgsY4qGo9GpQhrcOLQGXWUd3nbfU8Z5vTD9jx7Iltz8vR+cJVcBhLluQZ/OzRHL/bDjgS8E5TrQSPGZQuqL+v2/CmFkjIKliiHq7Am4SlZ6e+sS/M3LIGcaL6xfMB3HnwSjRPnSwPljeC49Oo87l/Aupjhqt7RF4otH4RQszfmjs7jvXRB1W9gj/e1TuOYpE355Fhef5IC9PJbzyRVcJG94X8UJp0yoUDqD8uz4gNtRwCotSqWxgLN0JqSXifPn3iGndMYiXc/jj4Xr4GGWCuUyJcGji2xdC8fFs67IWqwyKkvH7e3ZK0oP6d2LzrD+rTySCRfM6N4Y3Rc7Y9TWYxhYPW4eif999K/aFenH70fPYoaZz8PtBcxyFkdhr/u48ETmIsAJR6+lROVK2fH42ApM23oFptmLo5jfI1x0kZ5ukDMOX0qMWi3roFiUJ67clQUc9QbHLgIFs1jDyfkp8lStAdsaZZAsUQC83d/iTZAlbLzOYMa0lbju5IQ164/Cx0AN/NnLVoDNZUfcU2R/Bg/9i6FYtigcWj4Nm6Tws1eqhOTXjuOO9C0in5zF3XcFpG7URaa7p3GFjT1vzkt9KILSJkdQv8tudNzrgjuX5+PZ5AaYflrnkLDSKysyfrWm/h2Q/C1RIk9muJ29qpO9JFLrzOVhHfMQC+YtxH0fY5QtlAOeZy9JbZKB9+V7sEhbBmmUKYsk51jIHPEHcpcth0QXHMGOKn9pCF9GVULaR9IpmumLhafuwHlnR6xvVxs7XeIf2sZy5c+0eVBKeOFynOyPnpMOV4VCeHdjJyatPIToNLlQxiQAV2+7Q3rTOHYuAsVLFdAlwMCQhKlEtjF48NgV5Touwolzx1D66RqMW35Wlv9ZJC5eFbXsbJE9fSSCAsLfb3MRH3DrpjQlyiPrg7O4wg7s1+dw8VluVCicFFe2zMYix6dIWbQicjw6j8tsq3t7AWddcqBsMZ0HptMDAWURW6tsqJjHDCZWuWFXpRpyJrOAb0wY3K5sRbtGDXHIuBF2bp6NIikMt75HoWJFEC650U0Wn+uNKwiSwXW2lB5YO38GTj4LQYlyJRF97gReSRG53b4EX5PSyBFHHdz2hO9PFQ4+MxP1/3DDnFN38WBfL2yTwfkWlyRoP/sgLh7dj4k1kyEy22DUL6i7N14gNyZJj9IpTHDvios8IIPWc54yGC2JsBdnMG3RRnhZpEG59FZ4KOsAA7Lz59yRo3BpxLpdwog29TDuuBn+2rkTLQqraxnIt5D6LyWh/EpaUPKTTTAyFrVDrVIFER0ZhHADKExsjIBl7hIo7OaEC88kYfnfwbFbaVClQla4HFmKP3Zcg0XOEiji7YwLHJ4TeE9yZwpUrpwdz46vRLPGzXEzYy/sWz0KyQOlY5k4OcTNbZi2cBecbl7G2k1ncMXlHWz7rsTJC/uQ6+YSTJWBI9XLEMhVrpy0i464Lwkk8NE5PAkqiSJZI7B/6TRsvemF3JUqI9kVR9wNAsJcJHf6FUeJnDE4+md/NO4+GdkG7MKGYdWgszQR2DGqLfaYdsKCHkWBjHlRIuApLjySxBvigiOXk6Bc2ZzKlfEB5/MBiVAyVwZZPa8pDTe3LrogedbySBx5H/PmLZYcL534AtngLoMQDv5xuvQAiaXdTG78GDOl3ey2+D5GbnHEwGqpYWadCzN23caJI+vQML0p0pbth8LJ5U3hbpjatA18HZZjvG0qeSD+iOU2lBnyoXSUGy7fkxFhhCuOnDdGuUoF4XZ1GyatPoLYtHlRGj64ekcSUNRbHDsvUK5EOlxzCUCnCdtx5swamO6biYVnXsp47TQGSp9l+rU0WLlzM+pkD8TjVwLpTO9jwfg/ce7eY2xdvx2uwfHndRZ7ulIVkPneGVylz/TqHC69zIfyBZPg4qZZWHLiOVIXr4BszudwRdI63pzDhad5USGvH/a6ZsfOI8dwfWlDrOo3CvtuOcHZIxzlatRCtcr5YRLrjYi4oMFY4X9ZOQ1nTBUULlYYIWdPwUMm/eLGVYQlKYcsyd2xev5MnHkRipLliiNCcucbKaI3su4FWpRFMpN7eJm2I44cOYd19QLRs8dCuFP9Ijwwq2VrvKmzCFPs0yHi9grUGXwJwxwfwOnsJFweYodFV+M/KkQph6SZUMZG4O6Vp/JAAE6f80H+kiUR/PQkpi7eBF/pV5ZLa457lxm8BOPcOS9kzJYOnsEmSB50EbOmLMUVpwdYu/kQUuXMjYBz5+An3+HJ1VsQyctId+04YvJURk1bOxTMaYwAP1lfdbQZL8RGC1jlLYmCb27jwgtZqL43cfx2OlQplxnOh5Zg+s6bsMxVEoXe3ZN6IoXv7yTPJ0PWNCaIzJASnnuWYMbaU7gvfbf1+y7jtOTP/rP24tzxhQjaOAXLrrrD79FRGfDbY5FLHqzbsRa1shmuNyd3GZ3P9EC6tP4PzuFFaEkUzhKCPX9Nw47bPpIbK8H6ko47gyV3PgvJDfOgEKQsYIpjs6dg7ZknuH5wO7Zt3oFnsSlRraYdqsgAPiLIC1GxiVF75FqcP3EMc9tmR0TabnAoH/8h1bogMAlKSPm/On8D3PzrxoXHSJW9HCxDnDB3/l94HGSOcvky4e25q0rv+O2Lj5A4XVb4e0YjnfVTLJk0CyfuPsPuzTtxeF5vDDyfHwfO3cDpifkwrlU7XLMpj2rpg5Aspy3qVCwJMxnkB8czwCUUbsyYHyUiXuPSPRnlh7/EkQtmKF8pH95c2oLJaxwh0udH6RgP6Vd6SWf9tYwpZDyYNYmMKZ4jnxJTlIaNuT9CQlXjbqz4kowbiefPniBXw+k4duSM5Bn6lz+Ory70pjNS3CdUvpj8/rnAPKEv9EaM3jkPLUrXQZHMeZTfsTExSkvil/iD5yHP61O7TkCf9GjKYzEwgdKopULIY+KTYz+Izy30FhMTK7P25cQ/d57vY6yugq4TuTwYK/PJisg9Yo0NwaUf4X8WelPKxVjpUfsspCMcI4w+OS+PKaL48D58F1aUL6YTT3xuMaPPyl4P36sbQuY9Vi/vNJx0/nXOxNef8T343EJvH8n+M/j4vJC/ZTjOuqHIQ5Z93OJln8ufIWXxvwu9/a/sP4aQ58X784INCZJP+VuXV2OZV5kvvkfccRU8H0td+2Lafw//s9DbZ2T/ET45r68HbIU1kuXMrCvvKKNdVQYqlHKXf7mPKe/5UXxuoTem/S1u/HBeT1/i8qpyyce6Ia/jO1Kf3uta/PC/C719rA+fw+e4UacL8ouiL/z9Ff2XxvjLqX8//mcxox/iRj09kHlUdP1z+Iz+/yjiz41KbpW/lAW/K/ryhXu/9N4/gs8t9Ebb+jV9ZPl+1W7Kj1p3DcUln8P/LvRGmX6tXOT5T7jzS5ynr/+GKOdP8T8Lvcnn/R1uJCgnDv340AOu0x+OIlSzrPC/fA/WV53OfaVOfAc+t9Db3+NGQpdP6tC3cvIxX8YP/7vQ27e48dvcqeLTd1T1x1C8/ve58Rvn46DkU7L3p9fR3rI6x1f/P7fQm04Pv5cbvwCFvyXDyPJVpUPOYbz2PXr1PfjcQm/f4sZvnVdBfWHd/egd5XvHyPc2xIiW/13o7e9z46d1j1wi/8lsy2sUXtH5ZvweGMTGq3PxWujN6Pr161S59+DBL+Fz5yxNzbHp7jHscD6NAwMXJYh9yvkeSSyssO3aEYzbtQjWiRIjKiYa50euRbZUmb5aBv8msLKwsnMJ/oQG7n3Ifae5VUFCAyt6Qlyll1vokVwT4qqrJDg24HBbjoQG6gsN2nvHM4EgOjpaceDoBCU0MMAijydUbkyePLmyBWBCQ0LlRm4TxUbLhMiNrKNssOQnoSGh6gu5kTaJeyAnNDBQIDRu/HWgLWLjWULUdW79x09C5Ub6jNz+72eD/h396ytXrsQvKJekKOLjLJoYm+C13zscuXASZcuUSRBBeayIRcokyXDO5Sb+OLAciS0SISo2BmdGr8VvyRNOpQkICFBapBJiZeFiJjRoCTEoZ28QW/cTGuh4UmcS4tYWNMYk11+1tYUhkVD1hdzi7u6eILf94SgiGjg6cAkNHEXEOpoQg/KEqut0OulAJURuZI8te8kTYoNlQtUXBuUMsjJmzBh3JOGAwQKhceOvRULVdTZWsgMwITbOs46y8elXNVjSjpw8KWPh+ATlMjj6Yrcwhz+q8brSZf+FKznE7OrVq6hTp06CC7I4NMEtATuedJy1fcp/HVhpSK4Jcb9JbZ/yfwbaPuW/HjSIrKsJscFS26f81+Nzw9cTCrR9yn89tH3K/xlo+5T/emj7lH8/2PF14sSJn7BPuZEJzKL8sHfZcHTq3APdW7bEkIUnECCPf506eTYUV1cMQuXyDeBQoyjazTgJ34/WAgnDzbXDUaVsPTjUKo5WU47CD9F4cfAP1CxbGw51y6H+kPV4Fx2Dd5eWoUEFeaxBNdh1nY3HIVHwfbAdbavLY41ro2arEbjsFr+lbjn3ggVBRIe9wOJeTVDd3gF1albFjCMv9Zb7B2IiXmN5PwdUr+uAujUqYeqBF4hAAPZOaI8qNZuiQdUSGLLuoXzDMJxf2AeVKzWCQ7Wi6DzvEoIifLFvRn/UbeqABpUKosX4IzDApmLv4ffsILrXro2mTexR06EPjj//OPWAl0fR274OmjSuj5pNuuOoPB/mcx2/N68H+0ZNYGvfDBtueSEi9BnmdmmEmvUdULtWLcw/9QbB/i6Y0r0Jmjo4oFqZYvjj4BuDrEit05coPDtA2ddRZN9Ayt4tTL/1Jwovj86CLXXDvgLsB6zC26gYeFxbhcaV5LGG1WHb6Q88DIqEn8tudKhJ3aiDmi2G4PK7ALhd24muLRvCwcEelWu3x7EXuu2BDALhi13j4mRfrSSGrneW2q8PfxyY0glVqjdBo6rFMWDVPXk+HFeWDUDlCjJP1Yugw6yzUoOi4LJzPKqXrQuH2qXRZPROeMeE4faGaWgs9aVeFVv0W3MCUZxmaSCEel3F7y0o+8awrStlf8MT+qUe5nMTE1rVR+2GUjfqNMaaa56IDH+JhT0ao0Y91o/qmH3MFZHCB1tGtkJV26aoV60MRm97glARgI3DO6Ch1JeqJRtglTNX7zEEqC8C7ldWolHFD7J/4Ke/uqiAx421cKhsB4dGNVGrwyTcC4iA/7P96GJH3ZD1o1l/nHkrDY3HBQyVvxs0boRa9dti1wNv+D4/j0FtqS9NZP21xbrresvoxgvMewgu/tX/g+xnn4FfjO6sDqG4vmoIqpA7axZFmz9OSA2KxtN9U1CD9aNOWTQcvhkebEg8vwT1FG6sgto95uNlYBCc9y9CCweZdv2qqNZiLO4HGmDV1ThEhTzD/O76sn/1ETdGh7/Ckj5NddxZowqmH36JSJn7nWPaomqtpqhfrRSGb3SRzBiKM/N6oXJlyY1Vi6LbwqsIkuXiOGMA7KW+1Cplh2mn9LfliT98H+9FZ9sPsj/98mMO8H92CD3q1JHcWQ81m/bG8VdBCPW+gpEO9VCvsawf9i2x5a43IkIeY1anhqjZgNxoh8Xn3iDo7mapKw7Kp1mjOsiWtRDmnPiwCvCPg/oSiSd7J6NGGZ3sG0nZu3+0tWAUXhyajlrUDfvyqD94nc5uXl6OhtSNhtVg22Wmzm4670C7GiwD2s3huOYRgLeXt6FzC6lrTeuicp3OOPkqOC7d+EPEemP7mDYfZL/50cfcKLlzz4QOCnc2rFYCg9c6K3bz4qJ+qFxR6rC0m53mXpA2MgrO28ZKuyO50a4UHMbugY/kxptrJqOR5EZ7WUcHbjjzfvtLQyDE45KUvb1O9vVaYvNtr4+4MdT7GsZK7qxLuyl9gfU3vRAZ9gx/dmuk1I/atWpi3ok3iIz1woahLVGttuTw6mUxdudThAs/XNm5Gt3r5UWlIZs+qkPxA/UlFm70mSpK7pOyt+s6C4/89Z8g8O7qKjSJs5u1Ok7FA9rNx3vQ6b3dHITz7iEIfncWgxvVRcPGDVGrYQfsfuAvbw/FlW1/oIlDfanvLTFr2zVlQSfDIBjnFvVFlUqUfRF0/vMC/D/hxsvLBkrupF9ZBO1nnlHs5uNdE3X1o3YZNB65HV6xMXh7ZiHqlpfvU78y6vRaiOdBuoSiPZ3Qtnwy5GszGe8MsYNeHCKDH2NuVyl7+kw1a+LPE64f+UfRoc+xsGcTHXfWqIZZit30xdZRrd/bzVFbH0vPIAQn53RH5SqN0VTqf88lN2SphGJlp2IoUaOJwjH9116JSzW+oL5Ibny4Gx1rqbIfjHOvP+YAvyf70VW1mw79cPqNzJHnRQyTfmZ9xW62wfb7vogIeojpHRqgVoOmsLOriyXnuFppLB4dX4a2LaXMZN7HLDoiZWYI6Ljx0a4JqK7IXvpMo7bjXdyCfjpE4un+qTq/knZz2CbFbrpf+Av1K8j60aAq7LrPxbPQKPjc34rWSkxhh5ptRuG6dyh8nl7FtlkDULRoESy5bEhPXVajGC9sHqnKvrSUPe3iB4hYH+wcG2c3q5bC0I2PFLt5dn5vnd2UutF1/mVpNyNxb9NoVC1jDwfbkmg+4SD8wv1x+q/fUb+JA5rUKIF6A9bDW1kUwjAIfndekb3OZ5Kyl3ZRHyGelzGqWZxfad8cm+7o7ObsztJuKjGFLRaefovIGA+sHdxc4ca61ctjwp5nCIv1w+qBbdBI6krV0k2w8YlB9v6T0HHjW/pM5IU42T8J0K+lsXC/vAIN47jTtvMMPAqWdvPhzg92s+UwXPIMRbDbKfRvUBeNGkt9b9QZh54FwN95G5qUzI8GrTrLeDKexog95Z/9uHsIb09P4enrJ96eWynqtxgvrri6iXefuZZD4Pft2yeiZXTrd3aOKN10inCT34XwErM7lBPzLwQov4jAiwtEmcbjxSvll69Y2KOGmLF4qbBvMlDcCpIhsogQm4bUFKPnrxFtmnURh1+FKlcendxA9J+5RvRv206suOGpHLuyuK1oN32f8v1HERUVJVxdXZXvp2a3E/UmHFW+B7rsFd07dBDXPJSfCi7M7yjsRh9Uvoc8Pyz6dOkk1s4eKqr1XifC5LEYv9tieMdGYsXCyaJy2znCmxdGvxFT21UQy67xCh1i7q8VVSsNFnej4g78IPz8/ISPr78QYa5iZPtmYuYp3Xs4restWo9dJ8KVXxJhb8S4Tg5iypEXyk/nLYNFx5F/irkDW4u+6+4ox16fmCk6Dpgglv3eUbSYdUY55nd3k+jcuYe4Jx+hwml5f1G7x0ahd+iH8ObNGxEpxR3lvFVUrT8gTvbhYmP/imLknpe6iySiXXaJmvX7iCt+1K4osX2ErRgxb63o0KKT2PM0SLnm5PTGos/01WJwhzZi0SV35diN5Z1Emyk7le86eIrZ7VuIUdvvCz7pRxEbGytevtTl7/GmgaJ8j7XvZT+stZ3Y48J86vBi+zBRtvMKESK/xwY+EKM71hfLFv0hKreeIRS1in0nZnWtKeYuWSRsm44QzhE8GCJW9SonJhyWV8QGiUf3b4t1YzuIVkM3CqWI4oGQkBDh7v5OfgsVSwc2FX3iZO96fIZo3XeCcHuvomFizXAH0W3FDeWX29l5olO/38XKcZ1F02knlGMBzjtFj+69xJoZA0StQdukZISIfHdRDGhTXxyTahYb8k443T0lRjSqK8bvdFHuiQ88PDxEcFikEO4XRPPGHcXeZ8HK8eNT64luf11SvivwuCraNm0ntj3Scc7Z2c1Er2mrxPBOrcXcs2+UY3fW9hKdxywS0/u0FMO2OyvHnh8cL1oNnCV835dxpNg1op3oOPOU/BY/qPrie2qGKNVs+nvZz2hfXiy+rNNhwv/cXFG6yWShy6W3+LN7DTFr8RJRu+kQ4aTQYJhYP6iGGLtgtWjp0E04vtEJ7NBYW9F7tU6WCoLvil52rcSK23rk9QOIjIx8z43HprcRjabGyf7BDtG1Uxdx00v5qeDM3PbCftwR5XvQk/2iV9duYu2swaJGv02S0WU99rkuhnRsKlYumCgqt58vmV8i8pWY1LaiWHVTXhHpI+7dvSxmdWkkes8/L2J4Ph7w9fUVPn5SB0Kfi8Htmos/z+lK9fbqHqLNhM0fZBr6Sozu4CCmH9dZpHsb+4tOo+eL2f1biQEbnZRjr45NFR0HTRZLR3UQbeaeV4753ForOnbpKx74KT8losXKfuVFz1Xx4xfi9evXIkomEnFvo6hUf9B72a/tU0GM2f9auYaIdN4uqtXrJ24EsrQixJahtcQoaTfbSrt54CVZR8ptakPRb8YaMaBdW2mDdHbz6pJ2ou0fenYz1l1Mb9NCjN2jqws/Cn1udF7XT1TsvVEne+9rYnDruuLAkw/c+GTLIFGu2xodd/rfFSOk3Vy+cIqo3Ga29Bp48K2Y3qWWmLdkgajpMFo8VmxlkFjWvZyYfExeERsoufGWWD26nWg9YqsIiWehBwcHSz+G9SVYLOzXRMr+nnL85dEponX/qcJDNaaxIWL54Kai15rbys/XJ2eLTv3Hi+VjOonmM08rx/ydtoju3fuKNX/0FXbDdil+UcTbs6Jfm0biRJxpu7uml2g6fKXy/vEF/a+QcFlAb8+IJo06iUNxsj86sY7oufya8l2B+0XRskkHseuJjnNOzWgieku7OUTazYUXdXbz1spuovO4JWJqr5Zi1G4dbz/Z+7voMOpPcXb9H6JKwUqifsNaokKNxmLp6Vfxrqeqvng7ThUlW8x6L/tpis+k43jC7/QsUcphmqD1Umy5tJtzFLs5XDxQZBMq1vSvLsYvXCWaOfQQp92pebFi3+iaYvC2J8LvwhrRTL7XnSN/iuadR4pXH5L+IURERCj1lDg0pZVoOl0nez+nzYrPdNdH+ang+My2osEkR+V7wMNdome3nmLNzAGi5sCtCg9FeV4Wgzo2F6vmjxOVOy3S+Vbhz8T4NlXF5ge+Ys/w2qJ0pRqiapnaYt7xF4o+xQc+Pj7C1z9QqvoT0V/We9Vnurm8s2gzefuH9IOfi2Htmok5Z+LspvQrO41ZKGb0bSmGbH2gHHtxaKLoMHiaWDKyvWi/QGeHPa+tEJ17DRXnj6wSNXJWFA1a2IoqMv9jtzkpvBYfKNwo/4bdXisq1h8qnBXZ02cqL8Yf0kUdRMT9zaJKvYHijlIVwsQGaTfHLFgjWjXrJo691tW6IxPriwGz1oi+bdqJ1bcUb11cWtBatJ+h8/FlzRITm8v45Xx8vV2p0jEx73XdaXVvUbnfFuU9ojwuiYGt64sjzz8UzKMN/UWFnusV/z3a54YY1qGJWLlwkqjcbp5Q1CrKVUztbCcWLP5T1Gg2VjxTKmGAWNK1rJh2QrGsOrzaL+pW6C7O+Cnk+cMICgoS7zyk7YgNEHP7NBFDtsX5TIcmSJ9ppvBWjWlMkFgyoKnot15nN10d/xAdB04US0dL/3XOOeWYz+31omvPgWLN1N6izqi9iq0Mcz0p+rR1EFSz6CA36Tc6isH16ohpB3TxSnzg7u4uQiOkRr8+IRo27CKOqT7TODvRe9Ut5bsCyc8O0q/c/0JHDI7TGom+M1aLgdJu/nVV50ddX9ZJdB2/VEzq0VKM3f9EOeayc4Ro+/sy8fLBUdGpSnFRqWYdJRb28vISjx8/Fjdu6Hzor4F28+TJk0peGU9/cTylkbERosIfY/Wg0djvVxirlg1GNjO2J3wZ7HC2skkGePrF9QJHICzMGDbWiZSTPG+ZNBmMvfzjzkdCxglImyE9zHwD4Reja9EICY5RjlkGhcMnQvfEkOBIpEqTFkkiY+AbpGufDQuOQJIkhttb1SZxUoR6+ILtqkbRIfI/K1haMOu6lqZkSZIi7J2P0rptHB0KEZsIadOlRaS7t9LSZSz/j4o0Q7r06RErr1P6Y4zDER5uApuk5vLVArF2XHP0OmKNA+fmoLABpsUoeTMzh3WsEfwCdO1tEaFhsEpsowyDUM8nlb/8/HV9FTyf2DoFUlgkQoC3ThLR4aGwsEiK1DY2CH6nm3MkokJhbJIYiazk+dcXMaRzY5zK2g9HlraBIUqdWTOWZWruGwR/Pdkns0mqnFTOS5lY+AfDL1p5G4QERSFNunSwkrL3jdt7KETqQ8rUaWAdFSt1Q9dcGh4SjiTyXuLV6cVo1n4cSk1Zg2nNCsS1EccfSaWuR7n7KFvjGMdK2UeZI4mVzCfzzvPJ5HmpByx1I6kbERFSNzKkg5DHlFI3ikBoqJGi6ybe/vDnTYhW6kQyWWdijZIgT4GiaD+uH8TRDdj9hBuUGQJSH80sPpa9uTU4TUun6yZIZp4IgV668zERoTA3l7qRLDlC3vnqeo2iQuQ7JUK61KkQLsuApW4qwhATY4lElrGy6qRFocLVMGW0LY5PW4AHBugSUvKWKDESh1L2ut6PUMkLugVrdPoCSyskDouCb6iuFTRE6kmKVGmQVF7uG6DrZgwPCYO1TUokl2Xg76PrGYgMC4OlpTXMpHL43dmODm06ILbtPKwZVk3Z+za+YNYUbpT8oso+XHJj0iSWOn3hq8nzRu+5MxKhUtwKN/oExPWof+BGi8BQyY3KhfJYlK7OSNzcMgoOQ/eg/5ZN6FrUcHPAbBJbS9n7fZC95MZEn3DjB+6U3CgkN6ZJg4g4bjSR9SNa1o/0Uv9j3nlDKXWjcFknTGGd2AjCLAUKFi6LoZPa4dGSBTinK4T4gXmTMlZkH/hB9oklL5ADdNwoz0szqM+dSZKmQHJzSwT46HrUo8Jk/bBMilRSz4KkfAgRGQoTyY2WyijKcBwa0RRnM8/E4s6G4RdmzVTaNoUbFZqLkfoQCxsba+Ukz5vIMle4MUblxmiklbYnUXD4e24MJTempd2U3CjrAkG7aS3vJV6cWACHDlNQccZaTGqUTzlmCNhIOxIZx42K7GMskFiPG23IjfI8udFY8kak5Mb0Uq/f201ZP+g7pCM3evm958ZQeYOOG60lNxZDp/F9EHlgLfa9+GgIwQ9BeYTKjXGyjw4Pk3ZRjxuNyI2WCIzjzpjwEJj/j92U9cPYCmklN4ZJ/ae3YhIbithYS1jFTW1UdkYwMYWhJm+p3GglZe8ToXsTyv4jbpSGXOHOMIVMPtjNaPG+foRJu2mTLBWSmZrD31fHjVGyTiSS+h8VHIJ0Vbph115H7J1YFcdWz8MLAwyuYNaSxHGjKnv6TEmTKASjnCd3GnnGcae0NjJLUjcySLsZ8MFuBsfquDEgFL6Ki2iESGl3vK4tQcuusxHpcgZjpq/GxVN7MWbeAWW7T0NA4UaPD7I3MdbxwntujDvPGmkkz0tBIF2a1NJueuvsptSN6Og4bpTHlHxJboyMMIG5qTUazTiCq+dO4PTp33FnVF8cec0L4gclb1KPk0ZR9nG8QJ9Jcs57bjSX3Cgz7RvHjYrdTPqp3QyVamWDVEmSSG70V44J6S+YmiaRrxCKxAXtsWLrMZzcMBAvtk/GFXagxxPMmpm1jbSLgXGyj+PGpB+40VTym5kf/Uqej7ObkhstFbup3IRgxhRp0yFxRDR85HeCZWAt01bB1fpN5fsaEjZJbaRd/MCNMeTGRNIGMu88L7nxPXdKboyKYkzxsd0MCzNCuowZFH9BN/ogSseNNhymHY19szqg/UovrD29DFWSGWL+vcyZkSlsTCQv6NlF+kxcZF3RF8mNOu7U1dIoKX9LSxuklhwUrNYP2k3JjWlSpUSYm44bjWN0/oKluZA2Lb30G2th0vDKODh1ER4bYEiukrdESZBIxpO+cbIn99koPpPKjZI7Qz7EFIrdTJ1WiSn85HciTHKrTQrJjcZm8PPTsUeE9BvNTSyRMp8dVp+5iVNH9sd7muJn55Qbm1og8Nk5bN55DO+ksnPbBrNERdB5hAMyGQtliwN9fDqnPOrdVcyasQWeRunQZuQwlJK+4c29y3DTuia618iNGO8bmD1tI9xFarQYPgzl0ksGC3HBoslL8TTCGnV7DoJtnuSyrr3GummLcdtXoGKrvnAozbmNXtgz/y+cfemPonW6or1t/i+Mwf8+cMEOLmakzpt8enYTlu69jkQZyqHP0BZIF/0O29ZuR5pqnVAtpzVeXtyKJTuvwCxNSfQe3hYZpUJ6PziMeSsdEWaVB73G9EJOaXjDXl/A7Lk74WOcER3HDkNRYxcs/GsTXvvQOY1GrFTMsq36oWXJH5/D9vGccn8cW74URx56IF/VdujasDjCX17EyhOv0axVS2RIHIQTq5fi4D035K7UGp2blIKlrPbXdq3GlguPkaFQffToXEMG77F4eHwDVhy+DZssldFnYBNYuxzFmJWnYCRiECV1QaTMg85dO6Jwuh9f0fCjOeUfyX6IlL0Nnp5ej4P+eTGwcWlZmE/w15SlcAlNBNuug1C3gHzfmLfYOGMxbnhFo1yz3mhRPqtM1QcHFv2Fk898UMiuC7rULginw8uw8cwzxMZEK3psnL8Opnaxg+UP7tDBCq4/b9L7vpT9qjjZj5WytwzGsfUrEVywFZoWTwu/R8fw57IjCLLMiZ5j+iKP5MwI98uYPXMbvIzSo+3ooSiZSmYm8D7+nLwKr6KToWH/oaiWLTGenliNFYecJHElQfWOfVG/SPzmO348p/yD7DMWro+enWrAytcZK3dcQoXGHVEgjZB1dhU2nn2EdLLMenSzQzJJYI9Pb8Ly/TdglbE8eg9pjnTSgrvf3ouF688g2qYgeo/uiqzmITix9A8cfBQME4ts6DxmAArEcyr4R3PKP5J9Hyn7LHh3ax82Oluib2spWyN3bJ25BFfehaN0455oXTmHTMEXh5cuhaOLFwpU74CO9YvKYDsUF7eswM5rL5G5ZBP0blMJvpe3YO6e29KOx8hAIgbit3IY2aMZ0iX+cZbRn1Me4XYJs2dtl7LPgHZS9iVSxeLa7mVwSmGHrlVzItrjGmbP2Ix3SItWI4aiTFoz6T04Y8HkFXgemRT1eg9GzVzSaYh+hdXTlsDJzxhV2g1A4+LWcNy0DCfuvkNMdJQMAASSV2yHcQ5fn8/0NXw8p1wn+2VS9okzVUCfIc2QNtINW9buQsaanVA5exI8O78FS3dfhUW6MugzrBXSyyLzdDqI+WtOICJJPvT6vQdySMoIeXUWc+btgZ/Jb+g0ZggKJ4vG9a1zsZkem3FqNBsyBOUzxm+11I/nlEvZ/yVl/1jKvkYHdKlXFCHPz2HV6Xdo1bo50iYKgOOKpTjs/A55q7RFp0YlZLAUhivbV2Hb5WfIVLQBuneoBmvp/D04th4rj95FimzV0LN/Q3Dt5Tc39uDwAxu0bV8dVgaIyD+aNyllP1/K/gVl32cIauZMCpcT63A0tCAGNJCyDXXBYsmdT8KToE6PwbDLK+1m9Busn74Yt3xiUaFFHzQry8WFvLF3wRKceeGHInW6o5NtPtw+uBRbzj1/z40m0oGe2rkWLH5Q1T/lRk+nA1L2J6Xs86P3mO7IbhGIw+tWI6JIGzQumho+zkfw54pjkjtzS27sjVzSboa/uYjZc3bA2ygjOvw+FMVSygL1d8KcKWvwOiY5Gg8chipZEuGx40qsPHIfUTI4r9mpP+wLxW8VbM6Z/DCnnLJfKWX/HL8Va4ge7avCwvs+Vu26hspNOyBfqhhc370Sm88/RvpC9aTdrAkbaTcfndyI5QdvIWnmSug9sCnSyKy/vbEbizadQ2zyIugzuhMym77BpjELcVM6f6ZG0peyyYx2XfugSLofNEgSH80pp8/0h/SZfKTP1FL6TGV+g7vUz02PrdGvdU1YxLphk+TO655RKOvQCy0rZJMp+ODg4qU48dQbhWp1Qoe6hWEqQ8NzG1dgz81XyFbaAV1bVYCVtES3D6zD+lPOsM5aFD16dEA8q+lHc8rD3lzAnDk74S19pg6/D0OxFFG4snMZHqapi06Vs8tA5Yq0m1sVv7LtSGk308hgI/AB5k1eiZfSbjboNxjVs0v7EPUSK6cswf1AU1Rt3x+Nin2wm4HPL+DgnVDUa2CLpPGIVT6eUy5lf2IDlh+6rZP9ICn78DfYuH4vstbqjIrZrPDkzEYs2xdnNwdLuynr2Ls7+7Bg3WlEJy0oubErssnqHvTiNOYu2Ad/0yzoMn4QCsY8lL/XwdUnHEapS2P4sNaguxwffDynXPpMi6XP9FT6TDKvnesWQuDTM1h9zhttWzsgtaU/jiz9C8dcPJG/Wnt0bFAM5ordXCnt5gtkLtEY3dpWlh5KNO4dWYfVjveQMmcN9OpTHymlzXhxcQeW7rwk9f83dBkwBHnj2ZvzETfq+0z9pM+UPTEeOq7B8Yii6F+/mKzUD6XdXI7nEUlh32swauWWD49yxZo/luCujBErte6LpqUoP0/s/nMJzrkGorh9D7SvmQdvru/Fys1nEWJmDhEdifSV2kpftAR+tJZ+Oqfc/fY+6TNJ2b/3mQJwcM0axJZsiwaFUsHrnrSbq08gXM9uhr46J+3mbvhKu9nx9yEoIqle+N7B7Clr8VakgsOwkaiYwh3rlq/FgzeB0g+QvB5rgnyN+6JHFfrHP4aP55Tr+UxS9j2k7M0872LV3luoLrkxd8ooXN2xAlsvPUPGItJudqwmY4oYODvKmOLIHSTPWhW9BjRS7ObrqzuxaOsFGKcsht4jO+A3U2kfFv0Bx6dhMLXKhW5j+iBPPNeu/GhOufSZ1kif6a6fESq36Y8mJTPg7bVd2PosOfq3qg6zmDi76U272VvaTcrKG/sW/oXTz31RpHYXtLcrKHUgCGfWLce+O2+Qo1wL9GxeFm4XNmLerhtKbFy9enWUL1/+h+eUG7HLPO6cgs8tuPGlRTjU43Q2L126hLp1637X3nT/JrCyuLm5JcgFO7TV1/8Z0PFMiKtoaquv/zNIqPqirb7+z0BbYfjXQ1t9/Z9BQtUXbfX1fwYaN/56aKuvfz8Msvq6VBT5l134uthc/f653587psLZ2Rm1atVKcJWFjqePj0+CVDhWFOafQwUTGhhkJcR9yqnzrOgJcZXehLwXLwkuIe9TTn5JaKuva/uU/zPQuPHXQ9un/J8BuZFBVkJbfZ2jiNjwp+1T/muRULmRnX9sPEuI3MhAk5+Eyo30GX/FPuUEbUi89yn/3PD1v4tPh68nJHw6fD0hQdsS7deDlYYtnglxawsSBkkiIRqGj4avJzBoW6L9etAgsq4mREdC2xLt1+Pj4esJCx8NX09g0LZE+/X4ePh6woK2Jdqvh7Yl2veD5cQAOz5BucmQIUMmxJ3TgxFMzI3w8sI+bNl/Atduvkby3DmRJrGZctOnIKEyyMqVK5cyfD3W/yHWLloDx4tXYZG1NDIm/cQZDXLBukWrceziFZhkLonfbHRD3l+c34StN/2RK3sWWJoCbnccsWHTbpw6fwGX3ASK580CM+NAnNu6HlsPn8LbqGTIlzVNvOaUs7JQ6dTeZre7x7By/S5cffQGv+Uv+D/zjjzun8DKtTtw6cFLZMpfGDZm8nVeXcaqFZtx+uYDpM5bEiktpUPr7YQ1S9bh+KXrSJyjDNInMULg4xNYuHIHLl51Q/oieZDcPH5OOlv3KQ9d72Eoru7ZhE0HHPEyxAJ5cmTAx1kPw40DW7Fx3zE8DTRFnlyZYIZoPDyzG2u2H8R991DkzJsDltI2ut44jJUbd+PGUw9kkYqShOKJ9sbhbWtxPyIj8mWIf2BEB4j5VkZWRL7B9iUrcPDsZYSnzIfsqT5p8Y92w66/VuDAmYsISZYbOdPwfX1wdM0a7Dp+Fl6mGZAvE4diBeHijo3YcugkXCOSIF+2dDAOc8fBbaux58g5PPUXyJkzM6RqxwscAs7WWiLwpZ7s80nZf9LGEPLmGlYt24jT152QIm8ppJa6EeP3AGsXr1Xqh2X2MshgLTMU9gKbF6/E4fNXEJO2CLKmMMdrKYcNW/bitNT/q54mKJnnN5jEI+8MsiIiuDginTcp+9NS9jsO4oGUfY48UvYfqWMMHp/bi9Xb9uPemyBkz5cLieT5t7ePYuWGXbjm4obM+QvAWorP7+k5rFy1FefuuCB9/uJSr6XxvL4TSzcewKXrd5E0V2mkjWcHN8mODX66RpwPsveWss+ryF4ffji+fg12HjsDD6O0yPdbCslowbi8exM2HziOV6GJkDdHepggEveO78C6XYfxyCsaufNmhXlMMM7vW4Wt+0/hnqsfsuTJg8TxnJFDfSG/kCdjfD/IPpEqez2IgEdx3HgVZllLIlNS+fBIV2xbvAKHzl1GZKoCyJZKKpHwwoGVq7D35Hn4JcqMPOmTSm/rEdavlfeecUJM8mzIkjp+hf4pN75RZf/YTfKCTvb6cHdyxMp1O3HloavkzkIKdwY8v4hVK7fgzK2HSJO/hFI/IjzvYM1f63Hi8g1Y5yqLdNJeBjxyxMJVO3HxynUgY1FkTha/xl1yI6HrPZSy3yVlf1Bf9voIxbV9m7FxvyOeB5sjT86Mkjuj8ODkLqzdeQjO78IlN2aX3Cjw8tohrNy0B7eeeSFr/nxSN6LgdHy9vM4RD56bIF+R3xBfd5GGnE6EMhUswhVbKfvzUvapCyLbpwQT9QY7FO68hLAUeZEjNd9XcvWq1dh94hx8zDMib0ZyVSDOb9PZzTdRNjq7GfoW+7esxt6j5/Es0Ai5csq8G5AbA178r+z1EfTqiuTOTZI77yOVtJtU62ife3F28xqscpRV7CZCn2PTwhU4cuEKRPoiyEKCkXhzZRs2XvZAtuzZYRXPvgByIwMtHTdGwVnKfg1l7xGBXHmyweKjconGozN7sJp20y0EOaTdJDe+vhlnN5+8Q5Z80m5K/fdxOYtVa7bhvNMTyY3FFG58dXU7lm86iGt3Q5CndE7Et3+b3MggRReoUParpOzPS9lnkrL/dBSdD46tldzpKO2mSfo4uxkcZzdPwDU8MfJmTyfrRwTuHtuB9buPwMUnFrnzZJHcGIize1Zh24HTePA2AFnz5IKVAbkxSsp+bZzPZBXnM+kj1s8Zaxbr/ErLbKUld8pCD3+JLYtWKHYzOk0hZKWSxXpg3/JV2HfqAgISZ0PudKq/EoPrexfhyDNZT6V/ZBYP94udISx3tbf5vc9E2as+kx7e3onzK13eSrtZUGc3n53HKmk3z952QTppN6XJR7jHbaxeugEnrtyCTa4y7+1mjP9z7NuyEU+QVXJ9/Bpf2OtJqNx4cccGnc8UniRO9voIwZXdm+P8SkvJnRkUu3n/+E6slXbzoWeU5Massn7E4sWVA1i5eS/uvPBFtvzSbhpH467jGqzbeRw3H71Chrw6fzk++Igb9WWfVso+xScEE/n6vd2MSJVf+pU6u3lQ2s09tJuWvyFPBtaPAJzZsh7bjsiYIiY58mdJDaOQ19gruXHfsQt4EWyCXDmkvxwPbqSfzryr3Oj3NE720mdSZa+PwBeXsHLlZsmdzkiTT8edkV53sZp289INJMmps5sIeYoNC1fiqIyljDIWl3bTFC+v7Md66bedkX7jdR8LlM6bMV4xEnmR/KjjRsp+h072XlHIlZuy112nQzScT0nu3EG7Gfbebr66LuuHtJs3n3kia758Sv3wengaq9Zux4V7z5Axf1HQ5L+4vBUrNh/Cdacw5CkleTUu1R8F/Rf6jAo36ste9Zk+gg+OrJZ2k36lmWo3g6Td3CDt5km8jkwqY4q0sizDcfvwNmzYcxRP/IDcuTPDLNofp3atxPYDZ5EuXVqlI4M+CP3tDBky6JL/Cl6+fPlh1A17yv/n4+4u3r56IVw9/HRbs7w7Knp3niZuvvz6lmjKFlcP1ouyZfqKu1ILhXAV45pWEBvuf9jEIfrRFlGhdA9xQ1nG311MblZOrHaKEME+XuLZ5TWiXdtu4o5udwLhOMletB61Sly4dEN4cM+TqFdiVJNmYuJR3dYCJ6Y2EX2W6Lao+VFIZXu/7Y/TygGiSsfVyjYVwU4bRJeOfcSDQOWUgkfrh4gKrZcp25iEP9ouunfqI07umC/K15mq2+bI54Lo17K5OHpog6hUebB4xGMxT2SeK4vtjyNEaNy2Kt77R4jiLWfqtgWKB/z8/IS3j598hpeY2b65GLzlvnL88sIOotvMA8qWCwpivMX8Ls1F3zV3lJ83lncXfadvEpt/7yZaTDmuHHu+b6zoPmK+ODhvqLDrs0XZqsD36lLRudsw8TgoXPh6+YrDU5qKdrN0W8bFF9wSLVyqRezb46JO2bbisLIXSqhY1KGsmHnmwxZ6se6nRcPyrcUeN922P8u7VxXz9pwW/eq2EItv6kpw94g6YsJ6RzGlTUvx+/6nyrEzs1qIXgtOiNDQ0LhyiBYb+7YVPeadjdc2LjJQ+XgbF9upQtloyPu86OvQQJx0Y8np4H96lihRfYJ4yx+B18SAFk3E4cObRZWK/YVOUi/EmBY1xfajB4V9+Y7ilLIbg7+Y07qcWOoULI6PqyHaTdgs9f+m8FK35IkHpBMRtyVapNg5qp1oPkW3xdWzvWNExyHzhNf7ahopDkzoIJqM1W1x5Xpksug2dLY4smiEqNltvbJlSuDt1aJ796Hi5OYZomKjOULZGertMdGrRQtxwT1cBIXoSjn2wTpRo3RfIat4vODh4SECQ2QhBN4T3Wo1E0tu6WS/c1hNMWzLQ+W7giBn0adOM/HnZd32T/t+ryfGrjkqZnRoLYbt0F13YX57MfDPnWL1kI6iw58XlGPOW4aITqNXCO+wUMHdhYgLc/qKZgM2iXjunqPoC0sjymmNKF1WT/ZNK4rNzh+4MerBRlGudB+h22zpjZjQsrrYcuSwaFShvTimFHCwWNCpili6/5ToUrOFWPNIt/XRpn5VxNi9L0R4eJxmux0VdWu3FidcddtJ/iikMX7PjTeX9hXVu27Qyf7WKtG58wDx6MNubuL+6oGicvtVyhZYoQ82ie5dBoiT2+aKCvWm67aG9Dwt+rRqJRwPrhUVqwwTSi2NeiiGN6kmdj0OF4HBcfuq+BwX9Qq1EifjuQuNL7dE43aRMe/E1DbNxPCdChuLC39KDphz5MO2P9GeYk6H5mJg3BZYV5d0Fv1nbRUbRnYRrWfotjl6smuk6PH7YrF/9iBRd8B25Zj3xYWic49R4qnMt5rW9kG1RIs/L8f9+nFw258IKcqY10eFbZl2wlEpiyAxv21ZMffCh0KPfXtC2JdtIw4oqh4mlnSpIhbuOy162bUQy5x0HLp9iJ2YvOmEmNCipRgftyXmyWkOou+SsyLsPTdGiDU9W4s+iy8YbLtIj8MTRck6M3Sy9zgtejdrIs68+5C674k/RMlak3VbXPleFP1aNJN2c6OoVGmQUGpp7FMxurmt2HV0v6hTvrM4r+xk4ytmtiwrllwPFSG+XuLlrW2iU6u24rJuR6d4QTpvwl3ZEi1cbBnWRspety3o450jRcfhi4Xve6MRIXb/3k40i9vi6sX+cdJuzhOH5g8Ttr02K+Xnf32Z6NpzlDixYZqo2HS+oAsR8+qg6NGytbjsFfWeX67PbiYqD939YXu+HwT9r6BQmUrAbdGpenOx/J5O9tsGVhMjd+i27lEgubOHbTOx8IZuv649I+uK8dJuTm3bSozaq7vu3JzWYvD8PWLFgA6i8yKdLt/fMEB0HrtW+JAb45T99PReosWQbdJixw/UF5ZZ5O0VolS5QTqfScqePtM2ve1Fo+6tFWXK9BO6WvpKjG1RQ9rNQ6KetJsnlSoRIOa2ryyWHzwpOlZvKTY+1W19tL53JTHuoJRrxGsxe7CDmDhjomgj660ht0S7urCXqNlTJ3u/a9Jn6jpUPNFRs4Lby/uLqp3XKnUt6M4a0a3bEHFyy0xRoeEsnQ/oflz0bt1OHD+wSlSoNlJaBomIe2Jokxpiv6TfCNcDYtCg3mLawOaiy3ydzY4PuCWasl1klJuYKOvd6H06n+nsrJaip0z/vapHuYvpbZuJoXFbYF1c0EEMmLNDrB3aSbSbo/O7H20dKnqOWyr2zugv6g3ZrRx7d3au6NRrnHgRGCZosonnO8eLus3m6PzkeOA9N748KP0K6TOpsm9dRsy/9EEbY14fE7Uldx5VCjhYLJR286/9p6Xv0EKsfqgT/paBtcS0LSfFGIcWYvLxuK0/JzcS/ZddVLhRp31hYkWXVqL/8ivx4sYYvS3R3krOKFVvtk720v/t1by5uKBzVxR4Hp0sStr9odse0Ous6NuypXA8tE5UrDxUPOaxaBcxonltsefoXmFbvpu4rBCIl/ijRXmx5mGoODS8kugwbae4ePm28IkvuUjotkSj5ELF+kGtRLu4bUEfbpU+06jlIuC9woSJ7SPaipZ/nFR+Pd09WvQYtVAcmDNY1Om3TTnmfWmx6NZnjDi+drKo3GKR4ltFPd8rurduL655RwruXkZcnt5UVBux/0MM84PgmmnBYTIVvxuiXTXpM8XJnj7T77t19lCB/x3pUzUXS+/qHI8dw2qLSRuPi4my7Mcdeq4cOzWjhRi2eJ9Y2red6L7sunLszpo+osvEjcJPciPzTh05cODAT9gSTQgYWyZGrOcD7N6+Czv2XEdYEnOIb7QUGcvzQV6eiM2SHrpZiFawSRoDr7jtE4gQbw9EZ5bnlScngo2NgJdXMBKnSAVrCyBatyK9glpjD2LTtM6oUC4TljWuhlnbXRCU2BwZUumaD5OmSAw//483r48PPP18kDR7RmULJGHJLcUCEMQ9W+Lg4esN6+yZYCm/x5onhalxMF48fwXLHL+BbS7CxBqJEkXgxZNnMM6WCal4k+Cwsmj4+sUiUeQrOB49hvN+yVEskTE89d71R6EM+4oMhbdRLNKl1bX8WCdLgsAAL7xPPjIcXiIG6eJahhLbWCPA1x1uIUFIk1nXOmNunRQRYd547emJ5NkyKNtiGCdKitgYf4RFWCB5quQwlc/4dOX9+ICjeaP9vBGWNhXSWTC3Jkie3ARe3j66CyRipHyDU6dAekueN0bylOZ4/ewZApMmRsakumbXZCkTwf31K/iYGSN9Kt0wFevkieEv77VIlEjZqmv97w1wLG19zO1TOV6thvrwlmVlkSMT2A4fa5IUlhZh8A/4IFQfTw+YS31he5swskZiq0ipG88BqRtKqUvdSCb1/8WTp4jKlA7plJ5HcyRLLuD2Ohg1J57A+vGtpP6nwtwaZTHnnG6BlvgjGp5hIUidWdFQWFjbIDzcF5Hvt5+IgWdIMFJm0dVis8Q2UoV84OrhgWSyfigt6bJ+sPftxcvXsMr5G5S+d9OkMDcNRmCohbI13Oszi1Bv9HFMODAHhT5pCf4RKMO/g/0RoCf75Cks4eOjxwHBgfBPYomMyXQPTC65wuONK7xNBNKn0fWYJE2eBH5eb/EuPAxpM+qG8CVKmhShIVLvTBPBwjQKxxe0x4wXObFoZmsYYuATdS7AywPIkvG97JNax8Db9wPBBEtujNHjTjaqk0vCM6ZBenNWPFOkSGGKV8+eIjiFDTLGrQifPIUFPH0CZL4Dce28IxyvvkOO1OkRHNdbbAh4+vvCJjt7SSSk7I1iAxCs63BR4BHHnSz1WHPJnUZBePHCFYlyZlbqRwzrh2UEnj99DpPsv0EpdZEESRJHwkfWGevEZvC/twctOy9A+y2LUP3TDr4fAbkxXHKjzHT6NLreJXJjQIA3N3jRITIMXkaSG9PpuDFJMmv4+7jBPTQEaTJ9qB9hwV547e2tcCNhbGWDmOgAREebIeDFLRw9ehxeyQsia7S/QbZaoi2N8vVCWPrUSGfG3JpJbjSWtlI39JSIktwZmjYl0ltw3x8TpEhpBtenzxAk3yFj3DCG5Kks4fbqJXwtTJEhpWo3reDr6wNLcmNsKFaPbIizWZpgZo8KCu8bAl6eXlL2Om6MkXbRwjwUAYEfjIeX5zvJjb8pW2vGGieFleTG5/p2M1bWD5tYeUxy42/pkVZRPAulTnh5BcAqeSrYWBp95C/EF7p3l9wodSZNJt2UMEtpF8PDfBD1nhtV7tTZTW7NFBHqDVfaTVk/lDTi6sdL19dIIrmRpR5jZqNwY0gou88fSH1xxEOzXChkHBq3rVP8YKw4X5IbpX5nZBe9RPKUlvCWOvsewQGSO60+spvvXKXdNDVChtSq3Uwi7ZbkRukzpMugcqM1goO9YWwmudEkCkf/bI157gWwaFrzePdkESwzf2krkTUjlFKXsrdOEgUfvw/8FSi5U2TNoONOcqNUHNrNyExp39tNhRul/genSoaMyjYIAqnSJsGTM3MwsPM0lOw7Dw1yxcA/MBg+/iEf/KN4wjPAD8nifCajRDYQMZIDPuFGG8mNzKbOr5Tc+NJV2s3Mit0kN1pI34HcaCrrhDLuSyRFslTROD6zMwbM98Wg38cjq5mUr68//EN0WzTFB4rfGB4MbzN92SdGgL+X8l1BhORGY2k30+rsJnXDz/st3GX9SJtJpxuWSW0QEuSFN76+SJFNN/XDRHJjdJQfIoUlrCwEbm0ZjJ77IrFw7eA42xY/0A2IlNwYkUFyoyJ7M+kzSW700edGyZ3ppF+pbzfJjfp2U3Lj21cv4JfIDBllXSBsklvBJ44bTWKDsHxYI1zJ0wLTO5cxHDdy0do4bow2tYa5WYjkRt05gn6lZdz5WMmdit2UfiPtplI/4nyH54+fIuZ9LGUp60QM3r4NR90Z57B2VFOUL5sEUyqWxeJrhrBI8u1FFLwkL6TNGMeN9JlCJTeqFUmo3KmrpYrdlNz42ttLz27KmCI6EK9ev/2IG81MghEaZiZjzvsKN7pY5EIBGV8ZjBsD/SQ3WiNDkjjZkxv1/UZyp430K1W7Kc8rdtPc5H1MwXjT+90beERHylhKN+LBSsZSQUE+MLFIBHOTSJz9qx1iouLnd312TrmRqSwc11tYvm4zngabysAoCKkqN8PgVpWQKDb2g0MThw9zyu1hZhaMk7OGYcFlGSAJN4gKQzF3aHls6VQCKzJOx9UplXFu3lDMOSMru4kbokoNwJyRZXFr8XysO3UM5265o6RtA7Sxr4YbR1fjbWxqxMogLVHpxpg2vBVCL63AuOlnYJ42Fp4RRTF67gCU/HS489+A/pzyiID7WDJ4Aq5It8DUMxilB01Bv0ohaF6pEQpOOo8JlYOxsP9InI9OBQvPABTpOw0Da1th+9AB2OmRDDZ+nsjQegrGt86IU1MG4q+7Fkgf4Q5T298xq3d6/Nl3NJ5LgxPt+hSiVF/MndhIV8l+EPpzyt1vb8TkSQcRm8YcXoHZMOTP4cj5dBnKD7+IXYd3IaP7Dkz8fSeiUieCd0BG9J4zEiWNrmH64KVws0mJME8zNJ06Hg1+e4v5/SbjtlkqGHuEo/KISehRTL73kAU4ev0QHhoXRMMmTdC3RzfkjMfinbo55WmkMYrB3fUTMHGHF9JY+yDwt7aYP8MBt8fboeerRni+tisebJmIcZvfIrWNNEhpm2HBnOYIPjYPYxbdRdLU4fAyqYIZi7sj8d2NGDflBEzSSuILK4hx8wYjcEsX1Bx2GvXaNEYa0xgYF6yP2b3skUhx8v4+hPgwbzI22g1bRgzGbs9kSErZt5mCia3SYJRtabi1PIBNnVNj24iB2PomKZIHeiB1s8mY3D4Lzk0fhIXXTZFe3m9UdThmDyqJR8tHYfLBYKRL5InQAr0xua0F5v2xEIEmqRHp5Y1klVthUt+mSP6D+Sb055T7vzqOmSOXwy2plL2XGZpNnYD6iS+gcpMZGL7xNOrYSN0YMh8vrVMhwtMIDSdORNOcXljcZxyuyjyZeoSi7JAp6FnVGBv6D8bhgBRI7OODnF2nYHQpV5QtXhc+uRrBvkgqRFmmR5PuA5St7n4UujnlVrC2ToRnR//E2EVOSJpGOg0mVTFrUU8Eb+6FOjts4HJoJrxOL8DYP68jSZpIeInymLakN2websWEiUeANCbwCs6JIfOHIX/IGUwdtg5+0lAH+Fij8/SxyOsyC0UaL0bppi2QO5kxYrNUxPi+rZE+jsx/BLo55ZklTwbAcfpQLL4hZR8lZV9tBOYMLIV17UpgY465uDihLE7PGYp5F4yQHu6IKT8Ifw4rh6drxmDibl+kTeKDoKztseCPBvDdPxNjVrjIgFw6VknqYv6cpri1diZ2nJEG39wHb6OKYPLiESiagk2IPwb9OeXhfnexeMgkXDNODRMp+wpDp6BXOT80qdQCpf84h1Fl/TF/wGhcik0Fc49glBw4BX1rWmDLoIHY65Mc1tKJytxuKsa2SAfHiQOx4oEl0oS7I5H9BMxoaYz2lSrjlKiAllWyyrAnMSp1GII2pX58fq/+nHK3G+swccpRGFH2IbkwfN5wZL4/HxXG3sbBI9uQ6tUWTBy3DzGpLSR3Zkb/P0egWNQlTBu6Ap7JUiDYyxIt/hiHuuleYl6/P+BkkQpGHpGo/vtktMj6EIO6L4Jp+nR49/A1Kgz/E4Psc38ydejvQTdvMh3MzaNwe804TFJln60DFkxrjKu/10B/z1Z4uqI97m0chwnbPJE6qS8CMrTGgllNEHh4LsYsuQ+b1KHwMq+B2Uu6wvzaWmk3T8Msjc5uTlowEJ5rOqD26Ito2K4hUhnHwKRIQ8zpUccgW6LFRr3BhuFDsF+RvTeytJ+Csc2TY2iNcvDvcBhr2yfD5mGDsNPdBjb+kjtbSbvZJhNOT5V284450kW4waTmKMzuXxT3/hqJaUdkkGj5DmH5e2DuhOp4uHIhVjsexZlrL1C4Sl207DceLUvqnMEfAYciq3PK/V4cxYyRq6TskyPY2wqtpeztTE+hUvP5GLf1JGokuoQ/hi7GG3KnpymaTJmAhlneYmHfSbhplhrG78JRafgUdK0Yi3V9h+BoSEpYefsiT/dpGGIXjJHtJiE8RRr4PHqKrB1mYKL0jeJGKf8QdHPKkyBJEks8OTQb45Y+gE2qUHhb1MSchd3hu7YL6u1Pj6cHpsL9uOTOBbdhrdjNypi+uAeSOG3C+MmOME4rA5uQfBi+YDBy+5/AlJGbEJgiCfx9U6DbzDHI5jQVxZstR7lmLZAzqRFis1bGxL6tkDbxj4crH+aU++PI1CFYRtlHUvajMbtfUaxoXQK7CizC2d9L4MSMIVh4TTrJMW5A5WGYM7gUXFaMxuT9QTIPXgjJ2QkLptSF157pGLPqGVKkDIKPtT3mzuuM3+IqpOe5uei1zgdLlk1F2nhUUv055WG+t7Bw8FTcouw9wqTPNBXdi3ugQeV2qDznPIbK7/MGjMVVI9rNEJSR1/auZoqNAwbhgL+sH9JuZusk7WbTNDgybgBWP7ZC6hB3JK43FjN7lHw/HebU1AZYm2Qo1g+oHHfkx6CbU24kuTE53l5djQnTjkufyQheofkxav5QpLs1CxUnPcTxo5uR9OlGjB9/UNpNM3gF5cBgaTcLhJ3DtGFr4JPcBoHeSdBuxjjUTPkEf/afiQeJUiHWIxq1x01GY+M9yFV2MLLWbolSGRNJfi2E/n26Ir/0UX8UH7gxEjdWjsFUyt7KE8G5umDB5Aa4MLwKhgZ2wuOlrXFnnbSbu3wU7gzM3A4LpzeE3wFpN5e7IFnKEHgnssXcxZ1gfHkVxshA1lLGFF5RJTB5QT+8WdYa9uOvo4nkxhRG0TAr1gRzutv+8BB2TgVT55THRLhi3bChOCR9piRS9tml7Mc0tUb/qhUR2f2o1HlrbBg8CHu9ksHazwu/tZ2CcS0z4PikAVh+3xJppd00t/sdM/sUwp1FwzDdMRrpLdwRWXIQJjSOwIzpKxBpngqhnt5IU6sDJvasD1ldfxj6c8p9nx3C9FHrdLKXPlN76TPViD2KCm2WYdr2E6hkQp9qGd5JuxniZYHm08bDPsMrGVNMw12ZJyOPCFQdOQWdykRidd/hOBGeEom8/FCg1x8YUMMfw9pNRlTKtPCW3Jiz8yyMb18sXg1/9F+srZNKfjTHY+kzjZWyT55Kyt7KDnMXdoHnsg5odCw7nu8bD9cjczB2yT2FO73Mq2PW4q6wvLkBY6edlHZTwCu8EEYvHISsnkcxedQWhKZKAl+/NOg9azQyXB+Pkm3WoWLz5ujXsh7KlPkpC70ZwcTUVGmxl7cpe959qZdUW+jtn4G20Nuvh77jmdCgLfT2z0Bb6O3XQ1vo7dcjIXOjflCe0KAt9PbroS309s9AW+jt10M/KE9o0AXlv26hN/KCo6Nj/FZf57h3Bnb8UHH4+dp39bf+cX64YEeFChUS3D7lLAROxv9VS+YbEnSamf+ERlAEF0FgvhNaoMLyZt4T4vYzrLNshEpoDSEEyY66khD3J+XCOuSXhOZ4ktdZ7gmVG4mE1khMaNz465GQuZH+C/0ujRt/HTRu/GegceOvB3mR/JhQuZG8+KviUvLZkydPUK5cuZ/RU/79YAXResp/PbSe8l8PVhqtp/zXQ+sp//XQesr/GWg95b8eWk/5PwOtp/zXQ+sp//VgI47WU/7r8at7yllODLDj01P+bS/RyBhmMnAyjc9eTBo0aNCgQYMGDRo0aNCgQcN/DIZoLPpqUG5mYoz7hyehXgl7zN71EEbf6gU3MgVCrqFTyeqYd8kLoc5bUbuaA055xp0nQm6je+lqmHX2HUIf74Z9taY46eOH4xsO47lfGFwPjUfJzlMRHuWDha3rosvCiwj1dkIfe1ssv/USO4e1gsPo3Qj1f4GJre0werdLXMLxh8eVxahVvguuvg3F3bWDYN9tNty5sG0cfG6vgG2Z9rjwOhQPN49Anc4z8dz1JBoXa4DdLsHwOjELNRsNxSPP2+hYoiaW3vBF6J21sK3ZDlcCfXB4zRG8CQmDy7aBKNVzHvQW6IwHKMIoHJzUEfX7rEZIoBv+7FYP/dZe11uQLwqOM7rK91mGwAAPLOndAAPXXcStbeNh23gi3voFYs/41mg3fR9czv0F26p9cNcjFFeW9EGj/n/hVeBj7F1/AcGhEVg/qjra/HUtLt14wkjqU+QzjK5ZHcN3PkbomzNoUc0Wm13eL3Urz7/EhDo1MGjzA4S6XUDbmrWx/clbrOzcAB3mnkGo7wMMbGCLRVefY9+Ydmg8bCtCA1wxrX0djNpzF09uX8Dps08R5nUPndvWxprrH1Z2jy+iXu9F/SINsEfK3pOybzgAD/SEGvPuMBoWscc25yD4nZ2HmvUHwNnLCV1LVZf59Ubo/U2wq9EWVzyfY2TVqhh36CVCXx5Fk6p1sPuFkgLOLuqGctUqouGwxQg22ErDArc2DEetJpR9AHaPa43Wk3fp6aPA/e1jUKveGLz0DcKhKe3RetJOPL2yEnaVuuOGeyhuruyP+r0X4sXTg6hfwgFHnoXg9YFJqNV8NFzC3mDvyhPwCQ3H6blNUH38PvkmBgD5JdYHizvUk7I/i1CfBxhQv4bCJe8R64sV3RqhzXRHqRsuGNrYFn+ef4rDkzqhwYD1UjfeYnbnehi54yaurB4Gu1azlJXFNw5vhs5/HoGr600c3nsHYWE+GNe9MsYdUAQRfxjJehp8Be2Lx8n+npR99RY4q795RMgNdClZDXMveiL00XbUqd4SFz1eYmzNahi19ylCX59Es+r1cODVGyxsWQfd/7qKUK/b6FG7JpbdccfNY8dxw9kLQQ/2wK5lW1x6E/9VelW4XZiPWhV74OY7KfsV/VFP8peHnlC9rv+FWuU64bLkznvrh8C++1y8eHEMjYo1wv4nwXA/9gdqNh2Jx5430K54Lay67YfQG6tQy7YjrgV749DqI3gbGgbnzX1RqvciGGbdeHJjJPaNbYeGAzcosp/VqS4Gb7ytx42RODKlM+r1WoXgwHdY0L0+hmy6ihsbf4dds6lw9/fH9t9boNPsQ3h0aoHkclnHPUNxfkEPNB68As9fXMaq9dJGhYbixPR2qNtpJT6sARwPkBsjnmBEtWoYve8ZQqWdaVZNct9TPRKQ3DmmVnUM3f4IoW/PoVWNutjz/C2WtrNH5/nnpd28h772tbDsxkvsHtEaTUftlHbzJSZJuzlq5yMlCb8T01CpYWPUdZC69lY5ZBBEvNwJ+6KNcICyPypl32QIHkbEnZSIfrsfDYrUx65H0m6emo0aDQfjkdcddCpRA39dl3bz7npZ1u1x3esphlWuiknHXiP0heTTqvWwz1VJAacWdEH5ahXQaORyhMV7vB/BjodYXF89BLYOU/GOsh/dAm2n7ceHrAvc2TwSto0m4LVvIPZOaIN20/bi8YWl0m72wh1ZP64u7YOG/Zfiucte2JdsjuMvQvFij7S1LcfguawzIuAexg9uhxrl82LI9idx6cYT5MYYLyyQPlPnhRd0PlPd6vjzoh7BSO78q2MDtJ99SnKjMwZJu7ng8nPsH9cejYZslvXjNaZ3qIsxkv8uLhuM2m3nwifAB2sHN0X3BY5wueWILQecpK77Y7msJx2mHpO1xxCQ5R50EW2K1dD5THfXwbZGa1zQr0jBV6VPVR0LrkjufLAFtWu0kXbzBUZVq4qxB6TdfOWIJtXq48jrt/jTwQ69Vt5AqOSarraSa+6/w/XDjrjl4oOAe9tRs6XknHe6IdyGwOszc1GzSm/coc/0V2806LsIXnrV9N2lhahZsRuuS7t5e9UA1O+1AC+eHZJ2sykOS7v55tAUaTfH4InHVbQpbou1d/0RfG0Zatp1wS3pc63pXl7WCV2C7HE1CIw4nDccu0a1QaOhWxTZ/9GhDoZtvafHjeE4MKE9GvRbq3Dn3K71MGLbDVxdM1zalxnSbvph84hm6DLvKJwd50ouHwIX7xBp87ui6fC1ePbsIlZtvKRw45HJrVGv21r4x6UcL5Abwx9hiOSFsQcp+2NoKn2mXfqmWnLnyOrVMHLPE2k3T6F5dXvsf/kWi1rXQbcll6XdvIOedW2x8s4rbB/SAs3G7pXc+BzjWtphstTx6457cfiyTDv4CUbZ18bvO+/HJRx/hD3bhjrFdLJ/fXAyajUbgSd6FSnSdTfqFW2IfY+D8e7YDMmdw+HieVP6DjWx4pa0m7dWy7LujFtejzGoQlVMPfEWoc8kn1ZrjOPyHbet3IWH3qEIlPXEtnBzHPUyhK7ruPHy8oFS9jMV2W+Ssu8w67AeB8Ti5rphsG06GW5+/tg5piU6zDyAR6cXwbZ6P9yXdvPCwp5oMmQlnjvvRN3SrXDqVSie7JC2tu0kPA11xZ6Vp+An/caj0+uhjuQXg2i7wo0emNuCsr+ik33tGlh4RW83I8mdi6Td7DT/nPQr76NfPVtZ515gj6wfTUbskPr/ClPa1sGEg/dwblF/1Om0AH4B3lg5oDF6Lj2Nl8+u4ehBJ/iHhyslFR98ISg3hbmZGzaMXIyQ6oOkY1sUiUzMYPqNYfnGpkbwvnYGj/LWQqvyqWGVvz4aFHqH284f2NX/1hncz1kNrSqlg1VuezQq6onrTkbSoYvC4Jb10XT+Uwzq0B5GnvdwJiY9WjQoBqtUhdDSNhluHT2KM96mqOdQGVbJsqGxbRa8eqJPIvHDnfOXYN2gFcpktELuSvbIYnoHLz3iTko4nT0Hc/vWqPibFXJUrIc8iZ3huGmfLKMWsM+TBKlKNUL5357BccMuuJaoh+YlU8CqUEPUzvMStx9ZwbakH7o1qodWawMwpoODsvVafGHEIbGhbjj3MhjVm9kicdIMqGeXD94v7iJCLZhQD5x76ofKzeyQ1CYtatcuAl+Xizh+5REKNGuCjMmTokKtijDzvg7HIxeRtkkrFElrhYIyQE4dcxthUTmR3ugwGjeUzv87W4xtWMAgZW5sZowol6u4krwI2trmhFWmSmhRMRq3731g1+in13ExcX60qZ0HVhnKo2V1U1zacwDno1KhWYOSsEpRAC3sUsHpxDGccY9F7abVYGWTGQ3tsuOVy2PkzJMZtw6MQ93GvWBcsA/q5tdtZWAIPD57EoHVmqOulH1qKfuy6R7h4YsPDQrPz56Ab8WmaJDfGslKNEblrC+kbuzG8yJ10aJMKlk/GqBBUS+c3LQbdzOVR9vqWWGVtSaalY/E3WtHsaz3eAQ1X4odgyvC0sgcll+orX8PpIxwXLr9BAUcKHsbKfsKMPa9jQ+7c0Xg8k1n5HJoiqwprFGmVmUkCriBYwfPIUWj1iiZ3gr5qtRFFrP7OLb1EGLsWsE2R2JkKNsIxZLfw8t3mVAysxNaNqyNwRezY0a7SvEmKsKYcybdHuBsRCqfLSM8AAD/9ElEQVQ0b1gCVikLoHmtFHj4QBdgKPBwwZlgazRtXEbqRh60qJMOzmcccfp1OGo51JS6kRH16+TBO6ezOHn7FUo0q480yVKgmm1phLs7IWXKXAh0WYr69nVx16YzulTIGJdw/MAFMz2vnMKTAnV0si/QAPYF3HDn4Qc3xef6aTjnIXemgVXe+mhUwg8nN+/BzXSl0K5WDlj9VhUtKsXg/M79uGSSGS3rF4ZV6qJoWSMRbt32QIlSKbDhjw6o23uplFlvFEhnCIbR4daFK0jeqCVKpKPs6yCT8R246u2ec+fcRSSp3xrlJHfmktyZw/IBjm05gPBarVAnVxKkK90IZdI/xbH1u/FWfm9aLDmsCjeEbc7nuPvIGrWKe6Nzw3poszEc4zs2MQg3gtwY/AZn3lD2NXSylzzi/twJ792UEHecfRGAapI7kyRNh7p1CsLb+TyOX3+KQg6NkD5ZMlS2LS+FdxWOjleRoVELFEhjhSKSG1NE3kJI0nLo0r4CrIzf4ryTO6q1sddtaRRP0JaGP7yMK6mLo23N7LDKXAXNyoXj1r2XcVfIWupyHZeTFUJbu1ywylgBLasa4fyu/bgoMujqB+2mXQrc5irlXsawb1pF2s2saFQ7uyyDSzgydwqWBTTBmbX9kdHCDJbxWQL8Ezw6IwO/Gi1RO072pVI5w+XFh1acx5Ib/as0R7280m5KbqyYWXLj+l14VVzaTanHVgVl/SjsiRMbd8MpSyW0rfobrLLVgkPZUNy9egx/9ZqAiLYrsbVfOViQGw1AMLoh1GG4cPcZCjdrhHSK7MtB+NyCn9piKcJw6ZYL8kru/C1FUpSvVQlmvtJuHr6INI1bo6isHwWq1kZGIyc4bj8MozptUCObFX4r1wCFkz/C7aO7MHrYBXSduwF9y6aDiZlhpm8p3Pg2zmeqX1yRfYtaNnC+r8eNbs6SO5PDoWEpyY350aJ2atw7Je2mWwxqO1SX9eM3NKidC2+kj3bS6S1KN6+PlDYpUcOuBILe3kHqQrZoJTnH1P82bvuYoE69Cu9XBo8PWOzvLp7Es8L2Op+pYEPUyfta8sKHfaK8rp6GS347tCxLuyn9yqLeit28nbEc2taQdjNLdek7ROHsjn24bJEdre0LwSpNCbSobo4bt7xRqnRyrJrYFvZ916BSnR7Il0qWl4Fw88JVpG7YEkXpM0nZpxN38Eav7f/W+ctIJv3KUtJu5nlvNw8i2jbObpZpiJJpHivc6F62CZoUSYYkhRuhRvZn0j5EwWHyFlS2dMLplcNkoD4KDwzQEqL4jYGu0meKRh0H+kxS9rY58Pap04cG9CA3nJFBU81mtRTutK+dD+/un8WJ2y9RrFkDaTeTo6pdWcS4SW48eROZmzRDnlSJUbx6TdiE3kBk8gro0rY8rOCKiw88UaNVHWULxPjC2MwIoQ8u4Xq6MmhHnylLDYUXbt17FXcFY/aruJqyGNrWkn7lb1XQsnKszm4a024WlXazCFrJ+nHzyBGc8TVHg6aVJDdmRxPb3+Dy6BlK2TZC3XJZEexyHq+SZpHf88SlHH84S26MrNUSdlL2GaXsiyV/AJeXHzxqlzMnEVytBerkToK0kjvLZmBMsRtvpI/pUFzaTRlT1MnvjuPy2IMcVdG2SkZY5aiNxsW9cNnFGC26NpX6bSXjlVOwqV0X5VMZwJqykoogXLj/6r3sq9mWQZTnbQSoLZaxobh45ykKOjRGhuTJUMlW+pVe16TdvIz0jVuiYJzdTBNzF447j8LUvg2qZ7FC1goNkD/xXbj5ZEbhdNek7bLD77cL4482ZeISjh8Ubnx9F2dFJrRsoJN9i5qJcf/+47grJN7ex5moNGjegH5lQcVu3qHd9DBCXQdpN22yKHbz5fVTOOnsgfLNpJ23SYVatkXh//o+MqbPCffbC9BC+rwxsfHrgvqsm29iGoW3Dz2RtERavDmyCwdv3MXVc4fx0CMGJl8JDGKjhQxMq6Dgk9M44RIunYrDcHQpjBolk+PMspEYu90JyYpXQ+EX53DCWZ5/fARHnAuiVtEgbHZKilU7D+Lk3LpYN2A0bibOjWom7jh92RXhvg+w44QJara0R6UUUbh65j7Cg12x73gQipUuYRCHnyhSoSzEqQNwDgyHy7lT8EtUDXnSumP+uMHYfT8ApatXhtmZfXDyD8fT8yfgblQe9TvVQ4qL+3DpXTi8rh/GXZ9SaNS+MbLdOYZTz+U73jskia0UKudxx2aXTNh+4BCOTyiNP/uMxw0DdJULtpxapVcaCu6duoHwUE8cdnRH/tIVEP7sCAaNn4e3pqlRNWcyPDh5Tdlz9dgxV+QsUxM1y+SE2/GT8A0Lx8Xjd5FEVvDa9mUQevwgngWH497pC4hIXgWJY67jafI2OHDgOP4o/BQDh2+AIfqbY6NiYZa7NMr6OeH4LT+Ev72IPVcyoFaNHLi3czoGLj0J05xlUCHkIU7c9Eb4uyvYdS456nWsj/LGXjh36QXC/R9ix3GBqg72qJxGGsgzdxEe8gYHHP1RokRe3HngglJt5uHI8S3IemMpZu66Y7BGnJyVqyPN5f24LGXvee0Q7gVWRJkckdjyx0AsPvMWOWrURHp5/IJbOPxuHcQNjxJSNxoh1z1HnHwidcNZ6sLDfGgs9aXImytwdApC+KvTOHA7IwrlyYCMFfLC69B6rNp3DY9unPo/9r4Cqqqme/+hQ1JAAbu7uxUQsVvsbkzs7kIQO7BbQUVEFEkDJERCUgTp7m7mP3POJfT1/b3fB3y+/7uWz1pX751z72HO7D3Ps+ecmdl45hpeB0+c2dVLo3+3VtT2TpztPzrQftl6BBSKfbBnF/XLJFEM6dMBKfYOSM4vhIe9N6TogFBv/CAU27/AV9o/gt+9Rab0YIybOwr13j2HZ2oh4txt8a14ONrX94d9zhDqL7YwnyWFTctNUS0erzHKS0sBzY4YKpGKdx8jqe2D8NRRDEO1uiHm/TUYnHiIkoYdMaxeNj58CENhViievCnB4MmjMVRTEr7OPrR/JMLGNgmdhuliRPfGiLD/gOyCXLy1C4Fmu36Ij/eG7IDtePnKAVMKrbDrrH21p2Q1B8tc0aDfcHT46gDHMGr7QMp1Yd0woqcCHC9uw/6ngVDprYUuYZQ7Q+jxkFd4HdAWk+dNQq+Ez7DzyUJh7DtYujXE+PkT0a8kCs7ucShM9YPFOzmMHKgM+89pWHHIHPZPDyLh5hHc8UoQ/PXao8eAPih1fIlQavsgavsc+RForRaHU3s2wSo4B/2GDwKcXiAwqxChlDtTxAfReo6B4gdLuCcXItHjNT1GuXHBJDT3foW3kYXIp9zoEtsPg9vG4uG35nhKudFud3ecpAMu77p4VM64Ua4RhmhKwafC9nYp6Np/APJCXmLD/rNIkFTH8BbyAu5Mwes3sWg7aCR0erdArD318YJ8fLALgFIbLYyig5Nch1eIotzo5+yKMtXhaKYYjkNzdTHXyAMGN2yxbogKSB0QDNNS6Q790T/VF3a+zPbv8fxTU+iOaA6/x0ew8epbSLXtjwFZAZQ701EY74qnH1QwfuEEDCA0mP4YVambWvpUN1VK8ekdr5vW9tlo17kNpGggoZnthsuXn+BLMO1LVm7IqoN+ytBu6HCqiy842yd40tghfwh6tyzAvSMbcPlDAtppj4S6xwu4Uu5M9bKBb0pvTjdb+tnBKZz6f4ANnEI7Ycq8yega6Qo7/3wURjrCxq8pOrdRR+PB7ZFodQvXrb0Q8smR9ouIWnMjW88HyGBgF2p7h3ec7d/bB0K17XDUK/iEXbsO0MGoOIb2aodEqptplDvdHHxRrwXlxnH9UWBvzelm4Nv3yJWn3Dh7FKTfWsIrrRAxbnaIKu+BBnIN0G2wDBxuXsYLryh42Vrhc2Ttnx9y3NioM4aKJuCtG2/7J46SGK7dFVHOV2Bw8jHKNDtjmFQ63rsy3QzBE/tyDJ86BkMbiuCzM9PNeLx8k4auWqMworM6wh1ckFuQDac3YWjcZRgkUl1gMEEb218RGFs8xeQOUnXi6+wc6gNprBVkD0cWM1HbO0f2xPDu9WB3fgsOPg+GWl8tdPzqCMdQXjftgttT3ZyEHnE06P+SjcLot3juoYmJjBsLvsPRMwGFKd548l4RowYo4I13JtYefwIHiz2IvHIY93yrT9+sHXoM6I0iRxvO9gHU9oVKI9BSORrGuzfD5msu+g8fgDJHa4SwuJJyZ4Y05cZ5oyHPdDOlEPGUG0Ny+3Hc2MTrJd5FFyLX7yU9NhhN813gTuOHVm3aQ1NFBCXSYuBSsNcSXNyo0JTaXpTa/gu1fRxe2qej+6AByA58jnUHLiBFVhPD6aDJ18mb485XtonoOEQXWt2bIsr+Pa+bb4Kg1pFyo3Z3ZNnbIiavEN5ObtSgI9BILhT7Z+ti/mkfbLj9BqsH1a8bbiwhkO00AH2SvAS2d4bV5+bQHdoU3g8PwvD6B0i3H4h+6X6w96FxZewHPP1IdXPBBPTndDMWhWlfYOEogZGzxmGIYhHc3gVRbozEc/s89B3SB0nej6Cvq4M7Sf1w+/559G5QV6MMoP2Q4VB0sYIHtX2cB42ZioaiV4sc3Dq0AVc/JqGDjg5UP1LuTCpEEh1T+GewMQXVTR+qmxG8br4N74IplC87ff8Au0DaJ77bweZLO4wcoA636zugPX4xCnWO49GRWZCui9kVzHAi8hjYoQmiHAS2twuGeofhkM72wI7dh+i4SBJDe7RCnIMzMphu2vtDkcaVenp9kOdgg0jaP75Q3SxUGoKx+jqQdHoO7/RCRLraIUZ0BJrL+eJDiS6NG9/g9oQirF91HjF1UHWOG5t0xRASQ8eTMZztnzjLYoROZ0Q4XIKByVOQRl0xVDyZ6iaNKzOobtqLQGsG1U3Vcni99ae+EYMXbzLRU1cPI9qr4qvDR+QXZMLBPhKtOvZEeJQf1LX2wtrKBqKitdtU7j/a6I3daRAlZSgt+/VX/2z09u/gz0Zvvx/CvJnRn43e/h2wzYz+bPT2e/Fno7ffD2Hmxj8bvf07YNz4Z6O334s/G739fvzZ6O3fgVCmRKOkSP8nnNOw/2vyYggNDYW2trbQpeVg180aTxgHtqyjsPoL40CFCYOCgoJQpnFJSUmBmpqa4JPwgKWHYCkblJTqbgr/7wJLuciEWBhTijB/YTeghC3wZDf82I0/YeVGpk3COFBJS0uDoqLiH278jRB2bmQ3t4UxPZew+gt7mMPaXRi5kQ2yGP5w4+8D06LU1FSh9HWWyo3xI2t3YQOLX1jM+Dse/rH4jsUdXl5etRuUJyQk/PD4++8Cx1+VV5SxJ0AfP37EmDFjhC5PORvUxsfHC+UdTyYKLHAWxjuerM0ZQQljrkz2NIjd3Rc2MHJlPiOMdzxZ8CYrK/vb7njWJYTVXxi3sFlEwsiNTIyZwCkr18UK798LNouI9VFhHJQLq6+zATkLoISRG9kTWzbAYvwobBBWf2GDcjZDoVGjutlz5HeCDRYY/nDj74Ww+jqbYclu5LAZCsIG1kfZw7/f9TCH6Yijo2PtUqKxf6q/2CC14sV2DGaDbPZiGxWV0yCNBWoVL0ZMFa+K3wobWJ1Z3YURFTYTRgirvwhzmwu7rwujvzAIa93/cOO/A2H1F2Fu8z/c+O9AWH3mDzf+O2D1FkZfF2Z/+cON/zn+kyzj/4S/WVMuBinZOJyfvBXvlFWgKSsOqWZa2GwwFkqgBhJ8qwJVa8rHQkIiDw5Gm3DErhCt5UKR1nEbLu6fAvXKJSA5eHt6Cw68yEVrpe9Iar0Olw/PhCY9Hut+H/pzlkJkxj24HJsKp+NTscOWoFtbVaDjGJxaOxGZn25gww4rKDeXRkRWA2wzOYqRLRQE5/7vwW4oVKwpL84JwqnVW+FapgHp9FC0XXQRe/U7oWLiQ0leKM4YbMbbwoaolxmM5vMuY//shrAwXI17kQpQL/SH9JjztJ4d8OHQGpx0FUEriSBk9zmIS5t74M3JI7CKKYBE7GdkdtiBW6bTUZvJT9XXlCd9eYjNmx5Aqok8otOksfLoSUzpVHX2lEALbNl4B2KNFRGbKoqlx02hpxSAPSuNkFS/IXKT0zB65wUs7JqJk8u3w0dcA2Kp4ei+6jI2jJLAlbW7EQxZxIWmY8HVq5jVtnZP5/k15Q0gJVWGL3cPYOO1cLTUTEOU/GRcNjFAS/mKmRlFCHx0GOsvhaBFo0xEyozB5QtrIOZyHmsOvYdG83KEF3bGyct70Oj7Y6zf+hQKzWQQkaGMrWeOokvqBxw//Qj5IuVIFGuLE8b70LF+ze+ysk7O7niytUGkLAG3DdfiQbQi1IsCqO3PwNigPxQqqk6ScH/LOtz+JgfNEn+IjjTF6Y3d4XF8HY46laC1TAjSu+zBlcO6iLq2A5vvxaN1gwTENliAa6b6iLl9GhdcI+lpYiE5ZiUurZoIqVpMRKm+pjw7xhF715xCkjJve71t57B6WNPKTRNz499jv8EJxCiooyAlCdpbLmJ5n3yYrtgMd2hAMu0bOi69jB2TFXF37Wo8S1ZB/bwAqEy9jCP6yrixex988iWQG/IRSpNu4NymftR7ag5+Tbks5OVl8N3uDNYe/gDNFuX4XtQJx87sRd+GFVM3yxHpfB7rDjihYXMRfM9vgyMXD6BV/DOsN3yEek3lEJVWD+tOGWOIuAd2rD6HnAaqSEvOw4wDZzBRPRrGO08jWUoaMclS2H7RFMMb1e4JFL+mvCnlyWzYHtuIE86laC0dgozuu3FxzwQ0qJwskg0n4804ZFuA1vLfkNJ+K8yOjUPC7d3YeCMKrTRSEK08A1fPLkGJnQkMTnxCk2aF+E4G4PwZA+Q73sZpGx9Il6fha2ZbmNw6ij4qNZ/SWn1NeVGWP4xX74Antb0EZ/tL2DWtQyU3FueGwHT1FriUqEMm4ytaL7qMPdNV8XD9KpjHKUO1wB9y4y/Qc7SF834DnPYUQ0vRIOT2P4ILu/rB9fBePIzOQ1FIFNpsOY7jE3oKzlwzsLvUrK+yWUSJPndhuMWcs30ktf3aEycxoX3VU6LkL4+wefN9SDZWQHSqJFadPAXtet7YtcoU6apqyErKxITdFzC3YzJOrNiNL5IaEEmJQJ81l7BGWwQX1+zFN9F6iA3LxGIzM8xoU7snUPy6SXVISpbC59YebLoZjVbqyYipr49LxivQol5FLy2E//2D2HAlDC0bpSNKbiLMLqwEcToNg6Mf0ah5KcJLeuDUpZ1o+O0B1m17DqVmTDfVsPPsYbSPd8ax80/oWUqRJNURJ412o51yHXFjaRyub1wLi7j6UCsIgNyEczi5qg8qF1qVJ+LOprW4F6EAjWJ/SOidhem6TtQP1sHIpZzqZjAye+3H5f1aCL+yDdseJqG1WjziNZfgqsk0RF47hYue0SiPj4XspDW4uHwsJGsRD1VfU54ZZYc9a85Q2zegts/C+J1nsXxw40puzI51xj4DYyRQ7sxLSoXejotY3CMLxiu2wUtUA+JUN7utvIwtY+vh5hoDvMxQg1JOINSmX8ThhU3weONmuOSLIzkgFnrnr2Fdr9o9beXXlMtBTk4a4a9NsOa4Gxo3K8V3anujs7vQS62il5YhwuEs1lbqZkecuLQXTaMssH6zBeSb1UNkuiIMTxthAHHBNoNLKFRXodxbiNmHTmOsynec3H0OqdKSiE2ph50XTmGIZu2eQFWtKc+CzeENMHEhnO2zeu3Dhd1joVbpjlmwO2GIYw5UN2W/Ut3cSXVTD9HXd2LznVi0apiEGLW5uHZ2AQpenoCBiQ/1w3xEiAzFhQvrUOZwGybPPVCWm4GCzhNwecdSKNditn/1NeWFGb44sXo3vMV423ddcZHqYvvKnemLswM47nQn6pBKC0X7pVewc7IS7q2juplUn+pmIJQmX4DR8law37Ma57wl0UIkEAWDjuHcNm3UF6Uxks0ZzF+5A80NnfB84yDBmWsGfk25COVGZSR43cbGbU9422coYqPRCYxpU7WEI8n3Pgw3P4JsU3mqm7JYa2KMoZKe2LHqDNVNNaQn52LKvnOY1ToeR1fsRZCMBkhyNAZsuIRlPTJhtMMYqWJyiA30Rr9N5tgztRUdXdQcVdxYAq9ru7D1bhxn+9gGc3DZaBmaVUp1IXzv7MOm6xFoqZGKaKXpuHpuKaeba4w80bhpEb6X98Xpy9uhEngba3a8hEpzKXzP1sT+03uhEWqNY7cdICpRjNAoSWy7cgFjWtV8+jYbGFasKS8viYXZ+rWwEsRMSpPP48Ty3qhYTEDK4nGTcufjWGU0oNwpO+4cTAza4+2BNTjlQccUVDdz+h3CpT1DEXJhC3ZapKO1ajQSmqzC1ZOz4bVLB4d8GqJ7czlI95qBU8t1IF5BXjVA9TXlGRGvsWvNec72acz2u89gyYBGldyYFe2APQamSFVpgOzkDIzbdQHzO6XCaOUu+Ekw3fyOXgZXYDhKEtcM1sKWjuHkswOhOZNxY3fIkjy8NtsFgwOXMfHcV5hOrd0afH5NuQLlR0l8e2mMtdT2TZpR25O+OHV6B7qpVvTSMoS/OY21R12obtL3RV1hcnk3NL49xNptllBi480MVWw7ewK9i52xxcAMpZr1kZRSijn7TTG3V0MqItE4um0x2o9YhaHDhtX4STmbRkz++kokKemB5PLymWToCG3Sv8swsuXWGxKXmvyL78YTeuHEysqKlNIzpr81Jn1nHCGJ9D0hqcRk0QBy+n0m94khy+UM6TdtP4nhPmWSs0sHkjOu6cT32nay5LYz+XxtFZm+8x4pp0e97+0mY7R0iO7QwWTJEWuSlRlMVs2eRa5/TuF+7XlxPpl7zJJ7X1PQwJPQQIJ773ByLplw6A33PufrC7Js4XziwV8Ih/enFxC93Tbc+/zvtsRg6UJy3ciQaK29QwppWVmGH9m2aBK5fHo/GbbgFEljXyyNJ0fnDyKXPfLZJw6FXpfJMO0dJJg1WC1AjU7S0mnbFkSRrQumkZPOfKv6311DZu6+ydWJQ0Es2bN4KjliG8F9DH68mczfZkKMN8wka+/6cWWxTsZk4fq95NLO+WSWyTuuLOPLQ7JoyQoSmE7fR/sRe7urZJb2VHL/c5U9awpKrqSYGrk44CEZPnED8clhFi8i9zcMIduefue/RFES/IRoT1xDPDJYY5UQix2jyBaT62TBzMXEKiyX+46T0RSy6uhVsnHBbHLBjTfY56tLyOxDFoSUF5AQHxdicWULmTJtJ/nCGaXmoORKIiMjufch99aTQatvV9p+y5xR5FlICXeMIZy284Bl10gefV+eHUx2LhpPLp45TIbNMyLJ7AvlScR4uQ45ee4M0Z2xnQQXscJ8csNgINlrQ6+jOJm4ONmSk+tmkqX7LUkBO1wLUGIlCQmsffLJxQ1TyBqB7WMcT5JZa/aRuMo/UECub5lKll/7zH1KeH+WLFy7k1zZs5BMP+7IlWUHPyMrlq8k14+tJbqbzbm+X5zoRjbMGUdeV5mPxFvuJMNmnCeJzLy1AA08SW5BMT3hBzJjykLyIpy3veOx8WTJBRfuPYdEdzJn+jxiEZLFfXx/Sp+sOGxGtiyaRUzfx3FlfrdXk4W7zpJjBvpkm0UwVxZhc4DM3GBEsorLSEyIB3n19CiZMmoZcYqkf7OWqPCXVMfjpK/+iUrbGy0cSM65ZnPHGDLemZC+0w+TeO5TGjm9UpscP3uO6E3fTPw5+igk9zbpkJ2nrxL96cuJfSzfw1/tG0VWXvfm3nPI8CTL9OaQOwGpgoKagQaeldz4+vhsMuUYb/usoKdkyaLF5DN3ITycTOaRcQd47sz99pKsWraUXD+xgehseEB7NaXBtM9k86Kp5MrpvWTYorMkg32xOIYcmj+YXPOi15ETRRzsnpNtsyaS7Td4v6sNaOBJ0jKoD+R9JxvnTyenPwhsf3MlmbXvHqm0an4U2bFwKjnhyF9nwIMNZMEOU2JE+9yGB/5cWbTdMbJgwwFyYfs8Mvc072vp3nfIwqUGJIRSYXqUL+XGK2Sm9jTy2Jf3u9qABm+khPaXQr+7ZMgkQ4HtC8idtYPIzufcHjAcigIekxET1pHP2WXsE3m0VZdsO3WNzNVfSmwieb2xPzaJGBy7TtbNn0PMPvEG87y0gMw5asVxY7D3B2J+aROZOmMvx/O1QXVuDLi1hgxZe59r59JUL2I4ZzR5EVoleF9pOw9ceYvjtLJMf7Kd6ual0wfIsPkmNGqgKE0gJ5bpEpNzpkRnxi7yjaPVPGK2cgA5aEuvoyiJvHe0JSfW6JPlh62rtK6GoIEnjWOS2DtyZu1ksvFBAFce/eYombXuEEms+APleeSy4RSy+rYv9zHW2YQsXLeHXNq1gMw0fsuVZfo/IstWGJDrR1YTvW3PCGeduA9k7dxJxJE2T2FyCPWXB2Sp3jhyzoHX7NqAxV95hbSBYp3JlMmLySuB7e0OjSHLr7hz7znEu5CZUxcQy2853Efnk9PISqqbhgtnk/MfE7gynxsryKLd58mhVfpkl+VXrizMag/R33SK5JaUkqhgD2JjcZhM0VtJ3kbVHTcmvzlM+swyFtg+nhxbMIhccuc5niHNyYhy5zHCLERICjGhumnEdHP6NhLE2aaA3NqgTXafMSPTptO6JTLWKScvdusQg1vUlqWZ5JOLA7mybzHVuiskmdPamqOoqIjrpwzWh2eS6Ua87TP8H5LFi5cTv2rU++bEHDLpiD33PjvEkqxYtoJcP76WjNz0mEY0NKpJ9iCGi2YQM9NdZNiSC4RjkMIIsm/uMPLQP4fGpWuJ4fNP5O3xaWS+iQM7WiukpaWR9EyqOzmh1CdnVMZM3teWktkHH3FaziH3O9k0fxo59S6W+/jlzhqycOcZcoz2uS3mQVxZ5KtDZL7hYXJ+21yy4LwbV5by6TqZv2wdCa2SNvL+xGIyZZs1FwvVBhw30v8LvG+SwZO2kGDO9nzMtOclX0+Gwi/3ybCJG4kf9wcLyX2qmztMr5GZM5YTuxg+0LE9NIGsOXGdGMybS2768AZzPz+HzD1hzb3nUBxB9szQJ8ftqgU1NUBZWVmlr/teX0WGbXjE2z7JnYuZXoVVBUhBd9aSwQZ3Od0sS/emscsUqpv7yLCFZwhH0SWx5OjSUcT0nDHRnrmXRDCCIdnk0vKB5MT7BPLJbD3R0dYlIwcOIWvOOFJGqx1ycnJIYhLl3PIsYmIwudL2Ea8O0pjpOEmpoIGyHHJ+/RSy7t4X7mOM/QmyYP1+cnHHPDLH9ANXlu5zjyxduZ5cO7ySjNlFNYiiMMaZ2mA6+RiRQa7uWE5Ov/MnD9YNJ5vMv3HHawO2PDu/iHp0tD2ZMGkpsauImfbrkZXXvLj3HGLfkmlTFpGXEbyHOhyfTFYfu0bWU9284snrphcdUyzee4EcWKlP9lmHcWWhT7eTOTsvk9QQN7J83Xbi8C2QvHllTVJSUkhoaCjx8qr2N/4GTDcdHR25urLx9N/cWyYoyZPD6P1n8PyZFew+HAOuP+W28P+/7riwtD/yqmoQjUkUpMzKQ3aOONRU6qGkMA/5RWWop9IA4jFJSOWOF6CwTARBD3dj/cW3SHxshDWm1vjw2BRbzVzQcdYh2Dja4827u9D4cAnmHtlQLS1HYgafLycrIx/KynW3cYKaUn3kRCbyqVWKMgERRcjJlqMgPw80VkeD+irIi0rgkuWLFGehrFwezVs0RdH3OLCtM0TLs1FQKI0WrVuiPDIe3ModkVzk5EpCVUUa5fkJOLt5Cnb7toeTw1G0r4Pl99SmgKQsVMpFkJzCb+CRm5kLRSU1iJQVIy+/AOWS0lAREUNyMn88LzMHSirq0KgnhzRBQs2inGxIyaqiiZoaMgXJ2UlBFsTEFCEuUQyFJl2hM3IpTq5uBbNd5xHHfaN2YLNKxJVVIJOUhuQS5lilyMgoR4MGKigrKgANNCCmpIJ6KRlILmaNVYaMtBI0adUC8tl5SMzjk+BkpBZBo2kz1Ke+kZzO55nLyciDspIyisok0K77IExbboQxcl9w9s4H1NVkFhW1Bij+Hk+9nNq+LAuFxbJQVhBDEfWXwpJyqDRogJKIeOTQ4yIkG/kFUtQ3WgDUN7j9T0XykJUlhuZtWkIiLgkpXMWKkEFdr6GKLApE1DBoxChsPrMdeRYX8SiEt1/tQfuktGyl7Yup7WVkVCApXso9TS8tF0MD6hsZFcdzqW9Iq6BJwwbIikzgZsqQQtY/FNC8aSMU0DZgKc4lyrJRXCpH251aMsEHu1ZMxn3JeXj72AANa3GntgLcNCQ5RSjm5FfZPq0IamqqKC8pRG5BEVBPAUq5hUjI4fPFZ6QVQL1xU65/JKUyS1HfyMxDfTVNNJSSQUoCn46oIDsH9erVR4lIGRq364vRU3ZgzaA8nDG24OxbWzDTKqg2gEh0QqXts3MkoFZftpIb5ehxsUruzEdmpijnG1IJKUjmLqcE6ellaN6qJeQyspEoSKmYkV6MBrQNQPu78xUDzDrqiYNW9zCv2kyZ2kJNURnZlBu5WVLU9iKiiqhXnRuV6yOX+garpgjlznJCubF5ExR+j+V8Q4z1jyIZtKR9tzwiDlyri+QgN08K9RVp+8s2hfbIiTh+ZhE8jx2Fcxb7Qi3BuFGKciOtVFIqn4Sf2V6JakYVN8pAhcpgBTfmZuRAWVUD6jL1kBbP71JcmE37h5waGquqIDOa58Yyxo3iShAXL4ZS026UG5fj+NKmuLz7EuoiER3TUon6qpBJTEMK5+ollBtBubE+SovyOW6UoNwpm5JOuZPJOOPGUjSl2iNH+T0xj2c5xo2azSk3Uv9KEuhmNtXN+rSTFpdJon2PwZi+0hgjJb1w7sHHv8yCqylUqY4UCbhRjPJCUUk9KCmIVnKjKseNVbqZXyCNltV1UzQX2dlinJZKxFJu5B2P6xMNVGRQINoAQ7RGYeuZLch8cA5PwmqfX5S/dsqNlBdS4/l1twU5OZChuljJjUQcDahvpFfjTk43GzDdTOTKmG6y/tGMcmMevUZWM/HSLJSUydM+UwIRtXbUX2bh8kEtPNh2AkGVSfNrDhrX0eBLEQrZuUjMF9g+rfhHbmTcmVuAxFyeOzPTCqHRhOkmQRLlSYbs9DyoNGyEhjRmSEnkOyHjRjm5+jTuIWjavi/GTNuFFX0ycfa0JXdttQVrdyWqpYwbedtTbsyVgGp9aZQUUG4sLqPcSePKCu6kXpWVLYoWbVpBMj65SjfTy9G8dSvUS8ui3MgLTmZ6KRqoyqOQKKL3IG0s338IGr7muO4Syx2vCzBuzIqqiplExZRQT+ZHbmTcyVWzQjebNaa6GcdxI/ONIho7MG4so/7Ct3o+ymjI8+7kaux96o+vV/Zi8/X3cLx6BCefB3DfqA24uFG6HlRKqtmexUz1aTxNuTE3vxCE9gPVH3QzF8pUN9Vp7JAaX6Gb2agnr4ZGysqUG/k0c2V5WTRmrA8aQiDziyWWzZ+NxDHGeHp8XK1my1WAhQGSlBulElIFti9GJuNG1ercqAppGlemcLpZyulmM8ol8pxu8j09ncYOjZs3h1JBCRIz+cSnWen5UFGhWkpK4WuxF9PX3cLc64+wbSSN2+oIqtSXC2lcyNuej5mUFKgHV+PGYnqcjyuzUVgow8WNVbpJuZGOq1pQX2fxQgoro9yYlSUCRSl59Fh2GvYOb+i47SLw+AQs/Oqol4rQPikhjVRBzMR0sV49VUiIllItpf5KubOBtEyVbrK4Uo5yo6oqMgX9g+mmqDjlxsaayKP+z2omWpwDMZli3Fk9E1c/xsDu+CYctfTDM+O9uO8Ww/2uNuC5UQkKWTlIyudt/yM30hGdHD2e8+OYQpONKSj3JGVUcaOaehM0EJNEcpKgl+YUQlokFBumLELg10Cc3bie2pA/R03xN9PXRSAmWQg/y+dwCk+ESMOumD9FBypS5TRg/+vXf06JVpYRiBtXrKizNMDkVUvQQZEgyPkpQur1xZS+zUCyQ3Dj4jMkQRUTli9B5/pVo9OkAAd8zm2GMX0awtHyMTxDqcvJNMHEufroqMamGmTB6d59uEdno5O2Pib2q11nqT59nSHW+xUevPGFtHovzFs0CsqlqbB7YY/6fSagd5N6SPjyBvdtPkNctRvmLhtLr4DWKMIVtx+9o4FlK8w10EcjcUoTKb64cf0V0kU0MH3tIrQpj8ADi9dIooYtLCoBEZNBt7HzMLYzO0PN8GNKtDx8fPIQb2l7tRk4BdOGt0NhvC+eeyRBR28U1GQK4GH5EI7BSWjVbyKmanekXagEgQ5P8cLzO9Q76mDmpL5gk9EiPV7gkWMA5Jv0w9x52lAsTYf9nav4lFgGWZUumL18PGqbtvGHlGjF0Xhw/j4ii+SgNXcx+tN2jvF6iQ85zTF7RGcaj8bi8cV7CM+XxbCZCzGIW66QCpurd+GXWobe4+ZAt4sGLcvGu4cP4BqRgQ7DZmDyoFbIj/PFE/PXiKX9qkXvsZiq27VyWllNwMSsYoomQ1aEC7X9e2r71tT2M6jt8+H28jnyW+tBuz0dqES74eZ9Z+RKt6DHZ6EJ/eOl6f64YWZNr6AhpqxejPZsvnvBd9y58AixpUoYtWAJemlIIdbDEo+cglEsIofB0+ZhaOvaTYv9MSVaKbX9k0rbz6K2l8z6jucOfug2YgJa1RdBiPMTWLqFQa3dCMyaOgBsi7UYLxs8tPODjGZvzF2oC1ajtNC3uPP0I0oV2mOewRSoJ/vhkrkzDbSLaDBOCUpGDVqTZ6F/85rv9vpjSrRUvDS7iy9pzPZzqe3VkRbyDq++S2LG6AGQEkmH7Y278E4qRg+92Rjdg00PzYWL+QO8D0tDu8FTMXloW9AhAnxfW+CVTzSadB8N/TE9IJYdged3H+NrVjnUWg/FzBmDq6bc1hDVU6KVplHbX2W2V8dUavt2CmUIcHqKMIUBmNS7Ccozg3Dj8nMkU+6ctHIROipRbiyKxP3zDxFVrACd+YvQl02nJ0l4fvkuguggZcCUhRjRTgYfbSzgQft/UWERN6hT7DkRBnqdBLX47/FzSrRoge1lG/XBvAUjoVSSAltrRzToOwE9G8sizvc1Hrz2gWTDnpi3WA9sgUtm+AfcNv+AIrk2mLt6OjTZ5SR548ZNW2SINYK+wQK0ooP7INtbeO5NtUZMFWOXLkJXldptAFl9+voPth8yFVOHtEVerDesvNIwSm8kVKRpn336EM5fk9F6wGRMGdGe40Z/Owu89IqERmdd6E/oTbmR4LubFR47B0Gp2UDMmTMcCiWpeHPnGj4nlaOeWjfMXjoWarXkxh/S/lDb36O2j+Zsv5jaXgZRHtb4WNgKs4Z1pNwZg4cX7iGiUA4j5izCgKa0j5EUWNP+4Z9O0GfCXIzsxDYvy4bz/Xtwi8pCpxEzMXFAC+TFfIaFhR3iC0XQqu94TNHphNq0+s/cmBH+HnfMXajt22Le6mnQEMuDi7UVStqNxoi2ysimunmL6mY+083V+mhM/3hJih+uX7fhdHPa6kVoyzpfXjhuX3iMuHJljF60BD0aSiLa7Skev/2KEhF5DJ0xH4Nb1m5n4OrT19kNkArba3bRxczxvSGeGYbnjoHoqT0OLZSAIMcnsPIIR8MO2pg5mV+aE+VpjUcO/pBr3A9z5muDTQJODXbCnefuKFfqiPkrJ1HdpL72yAzO3/NpINoCM1fPQrNabgz8Q0o0avsX1PYB1PZ9J8yDTqcGSAlyhm2ULPRH96PalybQzVL0GjsHo7oy3czB+0cP4PI9HR2GTsfEwa05bvS2MYetXyya9RyDGXrdIJIZDst7FviWTdCw7TDoTxtYOeW2pqieEq267acb0JhJrhRfaHwSUX8wJvZshLL0AFw3e8Hr5iqqm4pMNyNw98JDxFDd1F2wCL01aARTnohnF+8ihA5cBk5dgOFt6yM10AGPrD2RTaTQfZQ+xvSs3eaVP6dEi/R8gccOAZCriJmKkvDK5i00+k9ED01pxHym3PnmR91M//YOd564okS+He0fU6EuSi8nwQs3b9shU7wJZhrMQ8tqqwOiPV8iRKI7dHvUru4/pkRjtr9Pbc9ipuk0ZmqN3BgvWHlnYoyeDpSl8uBq8QDvvqWi7aApmDysHcToINjPluqmdxQaddOD/tiekEI5wlytYPEuGMotB2PezKEQpdd38aU3SEkRHXjS0XP9NlRPJ6Fl/ZqzzA/cSGOmuzRm4m2/mNpeGhHuVnAvbodZQ9tT7ozC/QsPEFUkD+15i9CvMY1gSDKsqG4GZoqg36R50O7AHuplwvHufXjE5KLLyFkY36cJApzNYe8bh2KqpWWU1yTaaWHjlP41ngZeffo6A4uZ7tKYqYTFTKtozCSaiw8vXqC8wxgMa6OEzO9UNx9/QGG9NtQ3qG7SMUVRsg9u3HiNDFFNzDBYiNYsIMv9hpsXLJBA6mPssuXoppiGF4/MERCdBRH5Npi1cCqay9dunfOPKdGY7c2p7aPRWGB70fRQPH8bgj6UG5vRsV6AvTmsP0VAo9NI6E/sw+lmhDvtH06BUGg6AHPmjgBj62TaJ+++8IRI/c6Yt3xCNd2ksamzJTKa6GJw69rxOotfKlOiVYuZ+k+eD632qkgOcMSbWAXM0utDNT+V1820cvQZT3WzM6+bbx/cx8fITHQcQcebA1rS0XEBvKwfw84/Ac17j8N03S6VupmfnwInJ3f07z+gxtPX/7L7OsN/swM7A9sI7s/u678ff3Zf/3fAAk9h3EVT2HdfZ4NyYUzjIqz+wriF3bD8s/v678WfHYZ/P/7svv7vQFj9hT3M+bP7+u/HH278/fiz+/p/jrrYfV2Ere1lb9irAhXv/9P/2WDdz88Purq6QjfIYuTKAn4NDXbHWLjADM4CZ2EkV9ZZWL25O55CBObz7IaCMIoxIwxGrsKYK5PlJ2V5eIUxJRoLJBi/sCflwgT2pJzlVhVGbmQ3n1hfFca80+zuPpv9JGxaKszcyAJP9jRIGLmR9VEWdAorN2pqav7tA5//X8G4kWkSP7NCuMBuWDL84cbfB/bwj93gFkZuZLzIYkc2s1XYwMZ2jBd/1w1L1laurq61G5T/evr6f4efp68LE36evi5M+HH6unDhh+nrQgTWadgdz4ppSMKEH6evCxd+nL4uXKg+fV2Y8PP0dWHCj9PXhQs/TNEUIggzN/44fV248MP0dSFD9enrwoSfp68LE36cvi5cEFZu/Hn6ujDhx+nrwoUfpq//BrB2YgPs2gzKxTZt2rRfcOxHiIhDXDQRT0+chrmDMyLK1NGjNTUK/dHPYITKBllt2rThpq+XJH2CyQFTPLN3gFjLoWj5UwqqsjRvnNpngqd2DiDNBqG1Kj+QD3lzAccvPYbD+2/Q7NMXDSRice/4Sdy2eo148Wbo3kIVIkjFi/OnYWZuhbB8RXRv37hWKRZYZ2FOp6jIr1347vIIJ87ehJP3NzTr3hf1f+r7Ue5PYHT6Ouw/BaNJ9/5QpWPKtGBbGJ24hJfvPaDaZRg0qP0LYz/i5KEzeG7vDOl2w9FcSRRpPk+x3/g63jg4obhRX7RtUIucHBRsOjIzIn8XKAv218/j4oNnCMqQQNfOLX5aO50N59sXcf7eUwSkiKBzl1aQEimEl+V1nLr+CJ4RmWjXrRPkxMrx1ek+jC7cxvsvUWjZvReUJErg8dQUpmyzvy9l6DaoDWpXc3ABEKs3Nw0pPxSXDhjh0Ss7ZNfvhk6aPwUXheEwO2SEBzZvkKHQCZ0bK1DDxePhSWPcsnyFGDRC91YNqG+k49XlM7j86DlCc+qhW8emqPC8L5aHcdEpAa07dIZiLe8DsKdwFXeZ04IqbO9ZafvqyAy1h9Hxi7B+6wblzsPRiF5acaIHjA+chqW9IyRaD0MLZerB2YE4u/8kzG0dUNiwF9qry6Ag3AlHTp7Hyzf+kG3TEU1rk8OFgg2yioqKBMFbUaXtP0VkoT21fb0fOlIxfKxvwuTqfbiHpaFtty6QFyMIe/cQRudvwdknHM279+H6R6KfNU4Ym+G1qw80ug1GQxngm+MVHLvwEE4uaeig1QU1T1rIg5Edu+HH3cQpE9j++SvEijRGj1ZqlSk5OJBEWJwywY1nLxFV1hDd26hDFBl4c/U8Lj20REimFLp2ag4J5MPN3AxnbprDO7YAnbq3h2RmCG6bGuMB5Zw3LgGQadoFzerXzmGYvzB+YTxZnOAO44M/2b4aSpO9YLL/FJ5RbhRpMQStVKgH54XgAu0fj1/bIVe1BzoyJyuNwe1jJ3H3xWskSrZE9+YVAVYp3t7YjfsBQPeOLWuVQu9nbgx794C3vW84WnTrA+WfuDHC9TGMKHc6fv5KubMfVGizpQS8gpHRZdh88EKDrkOhTqkqP/oDTh4+h+cObyHbXgvN2NpQitK0r7h13hQ+Za3Ro1ntnuIwbmTgp61lwNbsHG/7rArbV0cWHG5ewIX7zxCYLoYunVtS7iyE59OrML3xGF5ROWjftSPtH2UIdrgHo4t34BIQQ7mxJ+VG/gxpvk9gcsMSYk36oqlS7aZWMiFnQQS3FIzZfv8Jant75Kn1QIefCabgGy4fNMJDyp1Zyl3RiRFMWRzuGxnjNu0fcWJN0b0l0800WF84w+nmt3wFXjezwnH7EvWhp45ILmuCzm1Ua51ltTo3/mD7brztqyM9+E2lbqp0HgZNpptxbgLddIJUW143keWP0/tOwuKNA4o1+6Ad1c38b/Y4dPIibOwCId+2E5oo1a6PMm5kAy2eG6vbPpdyYwfU+6FhivDZ6gZOXXsIz+8ZaNe1M6eboc4PcILq5rsvEbR/9Ob6R7y3FYxMrsLWzY9y4yA0oO4YYn8Jxy8+gvPHDHQa0bnWe1YwbmSDFG6gUkZjJiMaMz2nMRO1fQ9q+x9AdfORsQluWtpQ3dSs1M3Xl89yuvk1RxZdqW5KIA+uD6/g7G0L+MQXo1O3tpApprHXTSOYPXiJb8nK6NqtUaW+1hTVubEwriJmcoJ02xG87auhpFI3HSDeahiNK2n/yAnCuf1GnG4WNOhJdZM6WUkUbh49iXvWtkiWaY1uzZRRGv8JpqY0Jn3pgRLVtmirUbtWZw9DWLuzqbFUcGjMRLmRs31kpe2rQBD+nnLjORpX+oRVxpVJX17C6OQVvHL1hnq3IZxu5ka+g9GR87ByfA/5DlpoIhDOkuRA3Dx/Bv5oi+5Na7fOlj31ZOC5sSpmYravHjPxyITdtXM0rrREcIYk5cbmlBsL4G5+FadvPsbnmHx06NoesqKlCHxzB0aX78I1OB6tu/eAonghPjw2wdmblvgcLIpu/WnMKThrTfEDN1a3vSBm+gH5X3FREFfmqnRHR0YwVDfv0jHFHarvCRLN6ZiCPdBKwfNzp3HV4gXCC5XQvV0jiGV+w40L1IeeOVLmbIZOrVR+jDH+S7A4ndW9ghuTaMxkRGOm6ravjtTA1zjBcecnqFHd1GC6GeNCdfMsN6aQaT+C6qYoSIYf5UZjPKHcWNq4H9pWpD/MT4LFxaNwTG2Avm0b1qrujBcZP/LcyGxvRm1vjs+x+ejYhdme/x6PQnx6do2OFR7BKzKbciOvmyGOdExBdfN9QDRadWNjCiD2kyVOmF6DnYc/GncbCDVBeJsb5oQzl64hU6V3rcdILH5hMSPHjdT2d2jMdIfGTAmSLWjM9NPDTKqbDyriStEmlDtZXJmGlxfP4Mpjqpt5cujaoQntH7l4f+8Szt15Ar/EMnTp1gYiKQG4ceoUHtk4oHnzZtyDDBaDsHibzQT6J0RGRlbN0mJPyn9+JaWmkYDnpmTNkePkweXrxOzaU+IXScuT+C3bf34lClKisTQuRb7XSd/BhoRPNBRHDs0YSG76VaXOKPa/QwYMWkf4ZExJ5PjMIeROQDg5P2EG2WB8hTw2f0Jsg1IIyfIic3Vmk9shfPqOZ9tGkQO3XpOdM2aTY058KgrnE9PJqvN8KoqagjpbZdof78sGZMSK+1xKiNzAB2T5wpXkS7XsXwE31pMhi25xqQoKQp+SVYtWEdt7J8nAicZ8+rMMN7Jx9nRi/fQ6Gay9g3BJFMrDyZ7pQ8jDoCJSUpFrIt2RTOg+mzhweYFqjoyMDJKaRk9SmkSOzp1Btj0N4co/XVpElh5/XpX2pzSZGC+eQTbe59O8+NxYRQyO3Ca3ty8hc0/y6c8iXu4ny7eaEMuTG8gYw2dcWYbXVbJ0mSEJyeFyLnB4uFaXzDxdLc1KDcGWTRTR05ZFvya6gxYJ2qKAXFkygBxzrMrNUx5rT8YOXkBsklkdisnN1SOI8eM3ZNXY2eSqwDgvdo0he67bkP2zZ5EDgrRvLqazyIrTztQh08ilvXPJ0csXybJZM8lb3tQ1Bh2oVKa2SLI5QHqPN+bTVKR/JBumjyN2MVWpLdLsjpJeo4/xKbByPpNNsyYTK8tbZMiILSSU+0Y0OTBbh9y3ekZGD11OXLhMNtnk7Px+xNQlh5QKTpXvepoMGLeZfMuvOndNQIMIQUo0lj5pDplTYXvr/WShoQlJ5tIOMRQTy93zyIzDfAqsGHodyzedIFamm8ioNY+5FD/ZfnfIyuWG5PXNw2SI/nnCeml5giNZM3MaeZ9Q5S9ux2eQEVssq3yxhkhKSiI5+bTnZfqQRbozyTV/3vZWO3TJpnu8X3PI8icrxuiTC158ipNX+yeQXWbW5Mj82WSXFZ9iw/3CQrL+5ENitmEBWXLRgyv7arGVLN17g4T5PiML9HSIyW1zYu/2rSo9TC3A/IVZruizGekzpJrtpw8id/0rG50U+90k/QZtJIHcpwRyZI4WufP8ORk/bAlx5tLL5JFLy4aR809syULdOeRBGJ/6yHzjcLLjWSw9HEYObpxNTM8dJ3OWbiHhPHXWGNVTonmcW0l0DAS2971Nli5eQ4KqpbzxNVtDhi+7x6V5yQt+RFYuWUts75wgg6ac5tOfpbwn6+fMJDZPzcigkbsJ14NKQsmu6cPIkzDq42EWZM0mQ3J22xyyyMSWHa0VuJRoLF1kaTzlhRlk9wuB7c/NJ8tPvuTqyaEkkRyfP4NsMecVy8tsGVl7/C65sWUxWSBIfxb+fBdZseMMeXpsLRm/lU/jkup+kSxZsY3EFpcTt0fbyJZT58me2VrkpHO1XEg1BEv7U8y4MdKaaA9cQt5ydswjFxf2JyffVqVcK4u2JXqDFpI3HAEVkmsrhhNTc1uybPRsclNgHMvtemT/zddkt/4sckSQ9u2d0Qyy6pxTJb+QAj+yaMx4csOrdvkiq3NjvNUe0mfSacL10uT3ZJ3+JOIUV8VfKa8Pkt5jT/IpsDI8yMZZ04j1sxtksNZ2Es594zvZN1uXPHr+hIwaupJ4cCmsMonp3P7knFteZd1z3hmTfhO2k4jC2nEjDd5IApcSrYDcNZxFbe/KlYdR2y/ccpakVRJBITHfPofMOsHHHZGvDpLlW4yJpfFGMnrjU64s8/N1smLlVvL6+gEyZPZlLg1UaYwtMaD645pUxY3vD00hOttf1JobWfzFpYvM+ETm6cwit4IFMdMWbbL1EZ/WjEOmL1kyaia54ssHHta7x5Ld12zIgTmzyb5XfMon1zNzycZT5uTi2vlkhRmfzifooSFZtOsaySyraONUsmeaFtlrzWttbVDBjYWeF0nvYVW230tjpgdBVdxY5H2V9B2yifBXE0sOztGmumnJ6eYHLotRDjm/eBi5+Ow1jRvnEotIPvXRw3VDyW7LyCpfpzyjO2oR+ZBQkeOuZqieEs3VdDkZtZ63fcbna2Tpko3kazXu/XRxNdFa9ZDjzhz/u2Tlso3k9a0jZPCMc1TtKRKdyNq5c8mrJ5fIoFH7+HTBRUFk+7QR5Dlt4ryvj8iaLVvImS0zyZLTdZMSjUsXWRxDds+YQfa/roiZZpMVp95w9eRQTOP3OdPJDktesTwuLiLrjB6QqxsXksXn+Rgw9Mk2snL3eWJ+2IBM3PmSK0v6cIYsXrWLfM+r8vUby7XJwsu1T3XJcSO1ZWm4JRkxcBlx4WyfTc7RmOnUh6rkX2WRL4nOwMXEiaPLfHKZ6uZZC1uyeNQccv8bn/bqyRZdcvDOa9rOs4jROz5lpuOxKcTg4gdS6eq5XmTemInkrm/t8kWWVUuJFv10J+k7VWD7BGp7fRoz8VnpOCRY7yN9JpzidTPNhWyYrU9ePr1KBunsIpylSr+R3bP0iLmVOdEZakC8OG5KI8az+5GLXuWkLO0t2bhuGTl3eB2ZveMal3ayNuBTojFuzCM31s0kiy/wtv/6ZCtZtO0S5QXuIxWAAvJg82wy7xSf/uz7iz1kxfbT5NnxdWTc5udcWarHZbJ89U7yymwvGTb/Kle3YmqrVXPmEm9qqzAnI7Lh0HFybOkosu1J3aREy2PpItPcySyt2ZW2N984gmy34NmGQ7oXWaA7i9wI5PX1+Y7RZN+NV2TPzFnksD2fhvT9qVlk0+kn5NyqecTgpg9X5n93HVl25BEJ97xH5owZS4xuPCE21i/qOiWaCMQl8xD0yR85scoYMHcB5kxTx7WZG/AmthgSv/hFBdgMpPysTBD1+oInY5KQkSlDVnbVlvyF2Zkoa6DM7b7HHZcXRW6AHz6kSUFn0XLMmD4RMacmYvM1PxBlWahI05NS1JOXREpiAnKlxKBC3zPIyEkim56vrpCZm416Girck3ciLgvqhGCZRCqQkZ0FWQ1V7gl0ubgMvd4CJCQkQaqRGrdrebmINCQkipEQFwdRTVV+Z1IiBWlp2gY5pRCnJ070uIMpSy5hmfklaNfBkh5u2ldJIbJECeor8bfbpOpJIzeH2oH7RFFajCxSDmXangxSstLIyU5DamEBFNV4S4nLyKCoMAvJmZmQp/bjICmD0tJclJWKojAtEj4+X4DG7SGfFC1I21E7sKqX52ShuL4ClMVYbgsR1KsngszMbP4LFOXUJkXKcqhfcVxeDMlx8ciXk4KKDO+MzDdSkxKRTZ2zvjx/p1BWXg7pEc+xbsosiAw0xOjWBMmp6YiIjEcRl0aj9sjKzIAktTO7l1cuIsOlR8oVpKNhyKbHJai/sFYn9FuSkiXUN+IhQsu4+/REErKy5UiIjeP6hDJ3OWKQpW2QkVUAMZKNoC8+CM5XQhsUIyavDnLncChDZnHhT7bPRmllJodyZBQVQKEB30vFpGRRXER9IyMDcrR/cNWUkEE57R+JSSmQ1lTj7oCXUv8XEy1EfqEoSE4c9Rc/ZKm1g2ZaHJJrvUhG4OsFecij/l1he1k5CWRmVfNGejxXRhIqgsf+zDfSkpOQRT/WV+TvukrT32dlpiK9pAjKKlwvpZcjg5ysVKh2m4xbr+1hOH86GoZfwMw5pwRpV2oHxmJ5WRmAukql7aUpN2bm8E90GfLp8fKGFdwpQf2AcL5RoqpE/Z81oBjqyYkhkfJLoYIsKh7gK9SXRfg7Y6yYux/d5mxHd8V0bi3V9+gUaum6QUZeTqXtCbU9Kf+JG3N47mRPWRh30qsBHeRAWsCNZaJ8/4in/i9G/YVvA2nIKZfD7vgcrDqdiGVLl0C6IJH272jECNLw1ArMX4oKkf2T7XMo51SC+kCWCOXGatyZnZmGNOr/iqoV/UMWBfmZSM7OptzI798hIilHTx8D4xnD8SR1AhbodUF2Ririo6KQns+n46sNWNVLqd4U0zooU24HbXmOF6pxYxlt86L68tQ3mJV5bkyi7VsgL/MDN6YkJSBHkuom1UsGaaabOTkQEylF3PdA+H5JRSM1NWSm8IlK6wJsaZWUgBvLRCkviBVSbqwigUzGjfQ48xSmm4wb46mvV+pmOdVNmXLqL4wb60OJdSDqXbKypJIbA/188bVYGW3KCxEtSGVTG3B/gnEj9QlFVf5JqoS0DAqpLrLNo3lQbqzOnfT4r3SzrCwPCckpkKG+zlqd+b+IaAEKKDeWC7gxV7091Ck3plY1S43BcWM+5UY5yo2CmInjRsH6YQ4FuZQ7qW4KHm3x3Eh1U1wEKgo8mchQ/89MT0UGjRkquFFSRhr5BTm09UWQFvsVvr5hqN+oBUoS4+uEX1htc1lOqwpupLaXki6lMRNLPssjj8WVDQXHaYvKyhDOX8rUlKp0U06U8iXVd6V6ghmOhJaJ07gtj/p6AcKC/PAlQRStZCUQn1kXiS55cNwo4AWmi2XluSisqjrHjZXcKYgrE5OSq3ST48aiSm7k40YZyo1leH1oJgwuZGD54oWQzKfcGFs33Mj5C+NGieq2l6LcWM1fiik30kqrKFVxZzanm4VQqugflBvz8zKRSvlEQdAGojReKC3JRXmZKPJSvnNxo3iT9pBJjOHSfNUWrOollBtLVBV/ipmquLGUtnmJCosrWecS5XST48ZqullPXoKOKRKRKy1OuZGf8iRL2yCLXoso5cbY8AD4BWSgsYoq0lP4Kf91gUzqy9ICbiyl3CgqVoDcag3zY1wpzaUkZnGjmEaFbjJuLOP8n8UL/DBCAgqqEnC/sQJLDB2gv2I9GpYn0uuLQ0RCdtVYoMagjU5KkVlWDCWVCtvLUD6j3FhxcpEyZHDcWcGNsijkdDOrmm7y3JhItUaW+jo3lhKThaRsJm6tGAXjjx2xdKouirKSkRgdSX9bLcioIXhuzEU+1cX6leNJ8R+5kR7nuPEH3UzkdLNiTMH6R0Z6CjLKS6Bcn5+xxrgxOzMFGn3m4J7NS2xZNJUqBP83aopfrikXERGDaFEqbptsxetwcUiXiaP7wjXYoNWRm7bzM6rWlI+hg9IieF7dg33msZAnOWg88wiOLu2KB8v64brmEbgeGA7vW3uw+24U5ESzoTFlP46t6o9MZyMs3PMWSkqZyG+zHNeN56PM7TI2HbRHmSwV4dZzcerkLEgEmGPnDnNkShehvL4eDp5cgY61mI9cfU15SX44bm7bCcs4Aql8GUw8ROvUPRWzRkxHp31O2DO8DDe3boJFVDkk8yQwZp8xlgyUhs0BQ1z0yoNMfgn6G57GprGqcD+3DYdfJkOBklPLJaY4ODYfc0fowKmgC0b1UkcJkYXWyoNYObTma5KqrylPD7XCwW23EC9eRttrIPaaboRG8EUM2+GGx1bmaJ79GgcMzRBDSapUqhe2mW5GFxE/mGw4ic9FYrQ/NcFyk73QbpgEs4278YrGZ5IFCphx9BgmNwnBehrwZ8qpIDOuABOPXsCKYT9Pc/rvwK8pp6IkJYLwF0bYdOYzJKXzIDdwI0x36cHz4FisiZ6Ar9eWIuK1CTYZu0FcNh+yvQxgun8sCt2uY8v+1yimviHSTB8mJvMg89USe7Y/QKpkMcoUtbHfZB26VEwlTXbE8g03sOzcffSpxRJ8QqrWTZLyVLw4tBmXvfIhzWy/6TQ2j6mHXaMHIV7/Ge4s1MSrI5tx1i0HMnQE03vdaWyb2BBel3fiwNN4yJfloNncYzi0uBMizQ9jy+VAyEjlQFlnJ04ZdsOzg1th6ZMJsYJUSPZYjFOHZqPh/3VX7B9QfU15btJHmG4xwedC3vYrT+3DCJG3GDHDGJtu22OsWiCtwxG45VEuKNXEkpP7odckHdcNt+NFIvWN/HqYfOgE5vYWwdOdhrgZWASpPILhO07DYFg2ds3aiEgRBWRHp2HAprPYNr0TJzI1Bb+mXBby8rKI/3gNWw/wthdtNgumxvOQet8A454oIsDqOPI+38C2vdYokKEDXs0pOGm6CPIR1ti39Q6SJEpRJjcEe06vQ+sCD5zYeAZBNHgoF2mLjUZbIGq1Ebud89FAvASFip2x/8A29GRTgmsBfk15U8qTeXC7tAsHLRMgX0ptP+84Di/qgFsL++FBq5N4t2cQPl3fjX0PY2hgloNGMw7h6PJuiLU8hs3n/WhfyYXCkE04tUMb2W8vYfNRR5TLFEC83XyYHqO+wd+HQIbnJRhci8WpS0egLiirCaqvKS/O/Ybr23fhRQIduFLbTzlyAvM6JWC61hz0PuyE7QOLcHXrFjyLKafHpTH+AOXOfpJ4sXcjrvgWQIYOmgZtMcVGvfpwOb0Vx2xTIV+ch7ZLjHBgTqdKLnE10cc1CQPcXDdUUFIzVF9TnhbyDPu33+VtLz8UB06tg4rvGQzf74vnLx5AI/UlDmy+jjixcpTK9sNOU0N0LPsMo42n4FcsSs/TAqtMdmOEShwuG+6FbZoIJAuVoH/kGGZ1qyCTXJxaoAexVXZY35+/+VlT8OsmG9KBKkGo5XFsPucHaWlq+6GbcWr7SLjuGQXDFH0EX56P79aUO0970QApD/X6rYcpPZbvchWbD75BaT3aP1rOwSnj2ZAMsMDunY+RLsXr5vGTi5HjYobjZ9+BKJQin3TGjnN7MEij5r7+AzeWpeDZgc24Rm0vnc/b3nCUFLaMGoqseVa4NrchXhykuvmJ181+Gyl3jlODx/ntOGydCHmqmy0WnMDBBe0Q9vAgtl39ClnJHKjo7YbJ+s54vG8TrP1p8JyXAuk+K2B6QB9qNc1XRMGmIlesKc9JcIHJZmr7Etp5SEsYnNqNwSV2GD77PHbde4ORSlQ3DY/jE8edjbHMeB9GavC6aZPCuFEB05hv9CiH+bZNuPO1mHKjCLR3mWLloHRsn7mJ6rAismPSabucx9Yp7Ws1rZdfUy4HOTkZxLlcwZZD1PayhRBrORemRrOReHM5JtqoI9jyMLLcKXfuf4ki2SKINJkOY5P5qPftOfZsu48UyRKqmyOw33QNmue64pjheYSWsxsKnbDp1Ga0SLbB1q13UaIki+wsRaw8Y4RJ7Wu3+VPVmvJcuJzfiSPWSZztWy40wsH5rWE2rx8sO56B446+cL9CdfMJ1c3yHDSdfRSHl3RGlMURbLkUAGmqm0ojtsJk63BkOp3HpmNv6QirABKdluLcgVFwv3YI162/Q0yMDiI0x+KEiQHaCAZiNUH1NeVFOSGU+/bgVQrlhQJ5TD96HLPbxGCyzkIMOeEMwz45MNuyFc/jGXfKYtJByp19xPBslyFuBBRCOq8cQ7ebYp2OEt6ZbIGRQzrkivLRYYUx9uu35x4SMbw3morbcptwffVAvqCG4NeUi1BuVEZqoAX27qiImbRw2HQtFDyNMfxICF69vAPVBCvs23wLiZQ7S+sNprq5Hm2LPKlunkZAKeVGtMYa010YrBiFixv3wyFDFBJFKphndBh69X2xbsFR5CjQuDGhBNNPnKPxcmP+pn4NUcWN5QixOEptz8dMSlrbYLJFC2+pNm7PXoDAC7Px7TnjTm9I0bhSfpAhTHfqIOcd1c0jjtyYQrwN1c2T+hD1e4SduyyQRccURHUcjE4uQJrTJRhddAEVKeSL9sTuczvRv+FPS4f+C7ClYBVrystLk/GE8tfNgCJqe0JtfwrrdcSwQWcEipe+xOWZ9WG5zxBm3pQ7C0oxkMaVhqNV4HqG6ubrFMhR3WxDdXP/nNb4em8/tt8IRz2JbKiN2YWT64dU5oIPub8eB0L64uGhOYKSmoFNAWf8yNaU58S/w8nNZ3jbi7TBulO70C/vJYYtvIZD920xrJ4XThqehA/TzfLmWGmyB1pqTDf3gUo+7R9UN48dxYwuxXi4dTPuh5XSNhCFzq5TNG6smuZ9b90wBOk+xNFx/zz1+/8Cv6ZcgfKjNGLeXcSWwzRmoroo3nYBTh+fiRizRZhq3wKhT/cixdUMWw/aooTFlS1mc7opFfwMu7Y/5HVTWRcHT69G44x3OGJ4Ed/p+cskumHr8fXIfbwWR12LoS4tipmzZmPgwIH/m43eREREaSDJhI5wTkW//0v82ejt38Gfjd5+P6oHnsKGPxu9/Tv4s9Hb70f1Qbmw4c9Gb78f1QflwoY/G739fvzZ6O3fwZ+N3n4/qg/KhQ38oPz3bfTG1pE7ODjUbvd1Nu+dOQwb3LH/a/KevVgFBg8ezG/AIERgjcAakt/0QrjAgmZWf2EjKAbW5qzewjZQYWAbpQijv7A+y25CCduNEAa2YQbjFmHMT8r8haVzE7bAk/E6a/c/3Ph7wfyF9dE/3Pj78Icb/x0Iq78IMzeyGwoMf7jx90GYxxmMFxk/Cis3Ml78HeNSFt+xB190TI0BAwb8b56U/6f486T838GfJ+W/H6zT/HlS/vvx50n578efJ+X/Dv48Kf/9+POk/N/Bnyflvx9/npT/frCbOH+elP9+/O4n5aydapsS7e+jRHqQfYGQctCxO0T/a9KkvxW8+zXYuQVvKfi/xb9+xq/Kf/W9OsM/nZvVR/C2Cv9F2f+06v/3yf+uff+C//R7dYZ/bpf/sJq/qCc79/+47oJ3v8bf+IHgXRV+0Qa04H9a839ol//UN/7X9fwV/qHqf1PNvxb+p2V1h39qq//QNyj+p9X8Ff7pD/5NJX95PYJ3FWBt/r+8nH+y6X/sB//p9+oMv7Z9Ff5z3/jf1vMXoH/v//6Lvzr+N2V/KWRl/Ot/gX867y+P/03ZX6teUXfB5zrGP533V8d/dT3/q7b9e/yirX7Ar47/uh3/Wva/a28O/3Tyv6nkX0v/7hr/d/X/Jzv/p77xr/jL//knf33812U/F/7v2psDPfn/XfVfHf+bsmqF7DoqXv8r/NO5f3n8b8p+Lv1f1pvhn07/62r+tfBXZSK/sM5/i78flIuy9eRikJERh+eVLTC8Yocy0X94Cs6OZ7lgZnddXA8qhEjsa0zWGo83CYLjDNkemNdTB5f98iGS5ICpWmPwMpZ/9M+/MnBu0UhsfRMKV6Op2GsRWnkM5Zm4uXoaZh+1g0hZOkwW6WGreZDgxLVH/LtTGDF0DYJzRBD+ZDfGLz6C2Gob6aa4n8eIgSvwJUsEsS8OYvzCwwgNfYWxPabDgV5jgecVjJ64FgExHrQNRuPBtxKIhFtivO4suMcFYXV/bZz2zIJI6gfM1BqFp5GCE9cKzIRFeLpzLqZsNYdIeS6urZ0Ig6tuqNo0ugjWBxZg4vr7IGX5uLNpCtZdewv3WzswaqYxskvLYW+0CPMOWyDA7jR0Rm5BRL4IAu5sxmSD04jMjoCDlT9nA4v9IzHj7EfBeWsJ5i8FIdgwVBsH7RMgku2DxSO1cDuo2i7jhd+wVVsHu22iIJLrjxV6I/EgMBLnZo/HyqufIVIcg93TRuL0h1A83jwb+vtfUt/IxLnlY6lveCMi0AtevikQKfiO5fNG4ap7iuDEtUdx+GPodpsBR2Z7j8sYPWEF/KrtolkaYwm9rlPwOpagxOcGxoynvhPnhbk9RuH21yKIRFtjos50uMR+xfpB2jBySYdIuhvmaOviWXQW3F5+QHyeCPI8L6HfzA2IrLZ7ce1A4HF1I3RnmVDbl8H+xELM2vcIeZWnJ/C5sxUjpx5DejHBO9NlmL33AYLfXoTOiPUIzRXB10fbMWmlCUIDnkKv91y4poog850pxkzbgBBqPpLpi32G8zBOqwc2PgoWnLeWEBEHypJgoj+20va7pmrhqEO84AsUZSk4N28Cllxwg0hJAvbPHImTTsGw3DkfU3c+o76RjcsGE7D1gTveX9iA0YsuoqCsBFb7Z2PRyReIiQ/Ah7ffqa8X4siqYdhhGSY4cS0hQvtpxntM7yawfRS1vfYkOCQJjjNkfcRsyp1XAwsgEvcGU3Sm4G3MN2ym/eOIczJEsrywYOQoWH6LhNFkPWy4HwSRwnBsmqCF85+TEfjiCkwuXMDqyTp4FFBt+986QIyDEbSGb8A36o9fH27HhOUnEF+NGxNdTkNriAECs0UQ8WwvJiw9jm/BLzCm50y8pdeY+/E8Rk/ZgKCYj5jRfQzMw0shEmrBcaNrVjqcLVyRQ/kl5rkhei47jXzBeWsHxo0FeLxlFqbtsuRtv3o81t/6VE06C/F893xM3vSY6ksebqyfhI23XfDx2hbozT2NXNo/Xh+Zh4XHLeH/yhgjR+9ATIEIfG5swNR15xGZFQ5H6wCOGx/u1sbsCx6C89YSHDcGYS3lhSNvKX9lfsICHW3c/1pto9WCrzAcpoN9b+Ipd/pi6ShdmIdE4vSMMTC46QuRomhso75w4eM3PFivj1lH3nC6eWqxHrY8CuROkfBiN7T052Gy/my4VutGtUVB6H2M7MHbPseV2n6yAQKqkrCgJMICo7pNgx39m4WfzCh30uOxnpjVYzTuhxZDJOI5JoycCbfYYKwZoI1T7lQ301wwi+qmVWI5bPfo4ogt7RMVsUGdgJ2nHK4X11Lbn0Eetf0ravs5B59SL6pAOT7dMISu/klklZTD8eRizDtojkCHs9DR2YzvVDeD7m3B5DVnEepnDt2+C+CRLoJUh5MYo78V33KTYbJQGzYJFfGO4LS1hQj1l9IEnJg6Gga3/Kjto7Bt0ggYvUsWfIGCcqfprHFYfuUT5c5Y7Jk+Eqbvv8J86xzM2GtNfSML51eMw06LT3A6sxZjl5mhuKwYT3fPxMKTr7md1jNcz2LCgsWYMk4b5nXGMbQR0p0wtSu1/Tfe9uN1psK5ejKAzA/Q76aLm8GUO2NsMGnkNHygurlhsDZOfEiDSIYH5o7Uw4vwSBwdPwqbzL9Szf+G9bSeV9yj8N7mDfzj6W/zfbF80Gicc08UnLj2iLQ9Bi1t3vaBdzdj0qpTSKrWTeOcjTFi+Dp8pbr57fEOTFxhjNDAZ1Q358AlRQRZ709jzPQtCI7+gKndx+FZBP1xyEOMHTUHnrlFuLVyMK7717W/sOm8+XiwcSZm7GMxUxbOrRiDjfd8q3FjPp5sm4Mp25/S4zkwWzMRW+674cOljRi98DzVzVK8ODAHS0ys4Wd1HDrj9iChSASfrqzBlA2XwPa2zg95gkUrlmCSTh+YfsjgT1tbMG7M88cqygtGnO3dMZfGiI++VYuPKHeuo75x2CmJ6uZnLKS6+Sw0Eien6mHdPcrXhd+xeSIdh3iG447BdMw94UivMRVGC0Zhz4sAhPl6wicwg/JqABbMGYv7PnVUd4q8oNvQ7snbPvMdtf3U9QiuSsKCwrCHGNldH86UO/PcLlLuXI/AGDdONx8z3Qx7inHMN+ICsbKvNs565UAk5R30KTdaRlHTcn7CXlm4vFQXBo95rq8dmOOV4d3Z1dT2FwS2n435x6zo6KICZXC/sh6j5phyuml7bAEWHHsG/9enoDNqG6KobvrdNMTUDRfx1fs+dPsvhleGCBJp/xk7exe+5sXB/okXSmnd35+eDJ19NnWS3YHjxpI4HJ6oh/X3Ajnbb5owHKdc0gRfoKDceXL6GKy+4UO5MRo7pujgnOs3PKT9Y+ah19Q3MnB66VjssfSGg/FqjFt9A6VlRXi0YzqWX3iLtFBHrF60E55ZUpAQ//th9X+Cv/81IRCTEMN3hxswj9WE4ZJJkML/nZKJjuGR6u2GqM4jMK6jDNB4KHQ6ZSDwa1U6gUw/N4S3H4pxXeoB6kMwqmsOAkIEwkGDoruGixDa6wCMRrVFv3V3sG6IHKI9H2P6oOl44hmEz/lS0NXrCYirYOSwpoiLCKqDexM8/D0/Q3n0RHRQADR7DEcTyWDEVNO0AHdP1Bs1GV2VgAbdRqCVfBicntqiRGsShmiIQKadFvo0iYWzuTWS+4yCXhtJoPlwaNM2eGv+EuFtBmFCd/pjtf40WM2Hf3DtoyARNiU2PxEeiYUYPGYgICaPocPaID02EHQ8xSM/BR6xuRgwdhBExeth8LBOyPzuiXd+39Fxgi4UqZ27DewNiUw/ODt7QWPcBLSg5mneZwhUEYTCkmZQyH0MPT1KYgkjsWts+2oD/ppDlDpvSZg3vjToikn91AHFrhjXn7ZzUNXditLvvvBR7oBJAxoB8h0xfogUPG1s4SWmhnEj2gFSTTBmhBqC3jvCnXZwLb0+1DeUoTWsOWK/h6N5iwb48GATdMeugEinldBtz6drqAuEubmgaMR4DGa2b6+NnuqR+BZVNVKJ+PgBeYPHYXhjUUi00UK/ZglwfvwS8T1HYkw7ado/hmFk12y8s7BGaIt+mNRLBVDpg7F9CuHtX4AB3Yuwda4exh1wwfxp86FSm+3LK8HItRCfgiPRcfxIantxdB3YB2JUfDIrI88ieAWGoQ0NblSkRNFpQD/I5H2Bk4M71MZORlt5oEmv4WgkGQqn544Q1Z2M/mqAQkdtdFaLgpfVLezc6Yu1p+5iRS9liInXScWpv9BBecJXeIioYbyWwPbDVBAWGir4BkVyGNxLFTFWpyMgqUF9QwOhrs74mFKC4aOpc4krYgTtH8nBNLgIiUeP8VqQFZdE78E9UJQSjPqKTZHwyRh6unrwVVyIhf3rZjor2y8z+bMLYrvq8LZvMgxaHdIQGFqVliPNxxURnYZT7pQFGg2Bbvc8vH/yEkFNe2Fy3waAUneMHygKtxev4CPbDBOGtQBkWmLc4Hrw94lApwkrsGHuAEiIkLoL3gTw8/KB6tiJaCPHbD8MmmLBiKumaf4eXlDUm4hOioBG9+FoLvMNjpZ2KNeZjEHqIpDroI0emrFwpP6f2n8MdFtRoWw+AkNaxSHoWz0MahuJmXqjoH+3AHvmTajccbhWYNyYmwD31FJq+36c7YcNbY3k6KAqJctLgntCHgaNHUjjVDkMGd4B6aHueOcfjc60f8jT/tFjcG86IPSB83sfNBo7Hk2oeVr1GQylMnqesuaQSX9AuVEbN9JGY/votnXDjWIiKPzqhS+NumNyH9q5lHtgbN8y+AfRqEuAojAf+Kl1wmTmo4pdMH6QBNytX+OzZCOMH9EWkG5K/1eB/1vKjTkSGDmK102d4S2QEvEBT4/uxVPJ5XAyWwJVep0ytds0/geEfnRFqdZEzvby1Pbd1L4jLKoqxPrm9gEFwyZgmKYIpNtqo2/TeDg9tkZSL13otZUCmlLd7JyJt5Qbv7UeiEk9qG6q9qO6WQAf7wTo7HqGZd3LEOFyk/LldNjE1VHqHDr89vwaQ22vAznaJj0H9QKy/JFVwY2EcmdQBNqP14WSpBi6UO6UyKa66fQJ6lQ3W1LdbNp7KDTEQuD0whGSo6Zw2T6UO2uhg1IoviepYvVZC/RCLD6YrYPO+IP4XgdjW1GWbzU+GB7impgwvA1n+7HDlPAtpBo3JoTCAyoYp9Wecmdjyo0NEPzBCe40PNMazXRTCVrDWyHe3xUuocnoNX4EpMSl0HdIV5RnfMarC0dwMXAwXtzehzb1JCBdr26mELNmT/R0QVyPkRjdhtl+GEa0TUZQaFWKq5TPHxHdVRtjOwh0s0sO3lu8REjzvlQ3VYH6vTCe0vtHq1fwVWiJSUOaA7KtMXaQFHyDUzF07Ch00ZSGt9VdZPQYgcld624qrq+XLxqO5W3fjNq+gUgQ4qtCXvh5ekOFxpXtqG42orrZRIrppj1ERlLdpLTOdLNrwyiOGzMGjoVOC3GINNfC4BZxNDYuxWwTG4xTpe9fHIbWoNXwroM7llzcmB0LtwwC7dG9edsPbYmkyMCqgVBOItySizB8DNNNBQxjuhnihvfBceg2XpvqpgR6D+mJsiRvOH/0R7NxY0GbGG36DaZeFoR3d07j8CNFXL1ykfZzKUhK1Q3BiIqL0MH+JwQ26S2wfW/KASU0no4WfINGOKHe8Nfohkl9qZ2VumHCIKabr+Ej0wwTh7WiutkC44crwc/RAe750hg1qju9RjXoDmuMiG+RaN1aFW+urYbuZEMo9FyJYa3qbvpziNtHQGciBlDbK3bUQieVcIRHV41iwj66oGTEBI4767G4shEbU1Dd7Dea181mw6HVPp0bZ3xvPwQTutGYtsEA6NF4wT9E8AS0vAAPdyyGX8edOK/fiS+rDVgnJbn4FJZQafteg3uiND0AlVnL6N/0DIlGp3EC3RzUG6Kcbn5GI8qNzaj5W1LdVCPBcH75FtKjp6B3fUrrXbVoTBmCpPRGaCnjhPF6I7HTuzOOzOxdJ2M7jhvjAvGJxosTKL8x248bqoCvIdUeuMSHwEOsIa+bUk3p2EIVAe+obmaJQ0ePaoB4faqbzRHj+wEfvqeh79hhdPAtjQFDuqA00QtvHzxEsGQT1C9LQllV/swa4W8H5SKiEsgJtsLBi96YvWULWkjkVcvV+WuUlxKoDhiJftGOeOaWhCTXh3j9fQBG91fCqxNLsOq6J5T6jsLA+HewdKXH3R/C+msv6A6i3kkKcG/DNFiJzoPxmoHICfHAM5vXyBERQ3FeGrLlZNG8QyfoNhGB60s3JMX64r5NPvoP6ccNM+oCPbWHQ8LJAh+jkuD58hWy6o9Fp4bR2L9qLm5/zsCA0bqQe/cY7yOT4P3KGolSOpiycioau1vgdXASvtmbwzd3OKYt00fn4Fd47pWExHcPYB/RDzOWzkD/BBdYvk9A0mcLPPXvhtHVUgDUFKScUqhsI+i0U8IXG2ckxX+FxYtk9Bg6HPlBTzDHYC8iRRtiFBWhwJeOSEoIwxOraHQcNgZjh3dCoo01whMS8fq5D5Q66mHCtGEoefMEn2OT4EKDilL10ZAvccWnslG4ffs+NjTyx67jVtxd0NqivKQMEh0GQ6fYH8+dIpAU8BIP3VvTTtkaXje3YNbxFxBvSwcn5CteOIYjKdgW995rYOqKKdCRS4e9rR+SIj7izmtxjJozCbrNJeiA3QVJcf54aJ2NQQM749Nnb7TU2427D02h8vEaLtt+rbObOG10xqCZ5zPYUtuH2j2Gf5EeBrctwJXNs3D4dRRajx6HVj6WsAlMQoTjI3zKGIbp1A+6h9rC0oP6vwvtH996c74xMNUdz97FIMn3GSx8umLSgBLceZuFnSa38eCAHmyOGeF9Uu0DT+ox9CWNof07IenVS872tlY+UOusB8UCN6xaYYAPcaLQHtoD6a9e4Gt8EuytPFGvDfWNGdoA9XGPaDqQsbZFjtJITF46AaofzGH/LQmBtk8RjqHo3L4PRk1Wx6fXz+EcEItAt3f4mpDD//laoLyUDqUadcVoxQzYcbZ3xV07GYwa3RMRtiaYtu0Kiht2wWi1Aji+8kZSlAfu2ADaMydCt7UcvG3e0/4RjEcvUtBDdyz0BrREJOWY6IRYvLAKQvNuQxAX7YrCNktx++59DE+1xPHbH1EXz4PKKXc2GDQKvSPs8NyT2f4B7KIGQa+vPF4cXYQ1t2jg1n80+sc4wpJx58dHeBncHfpLp2No5mdYOkUh6csLPHRrTvllGrTEY/HKLghJYW9xx1kZutqdUJSbheSkFGRm5yAtJQkZeXX3tLz3iKEQdbDgbO9m/QZ5amPRTjUSe1bNw33fTAzU04GkswVcKXd+snmFNLmRmLJ8MtRdH8P2axJC3lggsGA4pi+fgY7+1njhnYR4yo3vkrWh1SEKZp8UYHb7Du4sbgrTbaYIqpNGp9wo14Sz/eeXvO3NX6aiz/ChyPnyCLPWHkCMhAb0OtGBK8edobCwikNn7bEYO6Q94mxsEJEQD5vnX6DWdTTGTxqEojdP4Uu58YO1M0Qa60Gm0AW+omMoNz7A6gbe2H3SGlVDiZqjnIqtdKeh0MnzhaUzb/vHXu0wXrcFPK8ZYs7JV5DqMAQjSwJh5Ui5M9AG910aU26cCm2ZJLyx/YKk7x9w+40MRs+n3NhYBG42H6lu+uGhTR669++HVgNpMIRAPDG3x9ewb3B8F4S8urijQNF+5Gg0cn+CN9T2wXbmCC4djQGt83DBcBaO28Wgw+jxaOH1FK8od4Y5PIZPNuVGqptdQl7j+Sfq/+9p/4joS/1/BgYkuuLZ+3gkeT+BZUhv9FEOh6WdM4pobFCQnYwC1frQrEV6qwrw0xFlMbwvtf0rge2t/KHRVQ9yOR+wYsVauCXRIG1wN6RQ/Q9LoO1s9RmK7XndLKU+7kV94+MLe1onXUxePB5K7x7BMSwJ/rbPECM9AXLfbuFVSDJExCSQkRYHyWZNoFL7qlN/KaWD1e4YLZeMN2/8OdvfsZeH3pgeCLM5gWk7rqFUkx5XzoaDrS8dfPG6qTubcmMLSYFuBlJuzECfMeMpLzVF+EtbxCZEwer5NzTqPBAtu49A36ZJeGnxHP7h0fjw1hPpRbV/lsWaXX2YHnqGUV1kMdP7h3CMGwrdXrKwPLQQ6+/6QW2gHvpE2sPSnefO1996cb4xOM1ToJuWeOzZmurrVGiJROKlPQ3yQx1x721DjBvbEb6P9qDvgLEIbrUKZgcWQbqsLrSUR58Rg1Fuz8dMrtb2KFYfizbUR3euXIDH/tkYrKcFMUcLuFPu9KC6maVIuXHZZKgx3QxNQhCNt74Wa3Hc2M7PCi98kxD79iHcsvXQMvcNnnsEs5EFctISUN5YEw3rYBseUkbtptAco1pI0ViX2T4Aj15mob/WUGR438PMtYeRINMYozsowfvlO447H9O4svvIsRg9sDWiX75GFNVNa8sAaPak3DiuH/Kpj/vHJeGt1XuINBqCNpSftAaUwv6VOT59i4PX+/eIzap9u5eXlEO26zCMyPaivMDHTObeHTFeuxk+XlmPuafsIN1xGLQLvvBxJdWbBx+pbi6n3CgRi9d2gVQ33+G2nRzGLaTcqFGGDzbulBu9cf9VMbSGtIXrJz90nXwYd+8ehaTDZVx/yxJg1Q066uhB/eMT2FHbB1I9CSNU91tm4syGWTB2jENH2v+aeDzFm5AkfKXxVkAeG1NQ3QyguvmZ102H6P7U//XRL/49LF1on/Ayx/NA2r+HalDjFsF82ww8zp0OY8PhdTM+Yp1URB7DelHbU33nbG8ViKY9RkEm/S2WrdyAT6lSGDmwExJoXMlzpy9Uu4zGhMlDqG4+gQ/TzRdOKFHXxaQFY6Hg9AhO35Pg++o5YqXHobX8J7xM7Em19B6O90/D9p33kFgHesRxY9Oe0JOJx+s3AZzt7zgqY/SYrgi1Ooppu27RftUToxXSed2McMFtWymMnke5sakY3Dnd/IIH1jkYMGEC9HpqItTGDvEJEbC0CkfT3nroP34wGuX4IzGDdtW/f9T9H+H/3OhNVFwKkiKlKKSDp/8LfzZ6+3fwZ6O33w8WuP3Z6O33489Gb78ffzZ6+3fwZ6O3348/G739O/iz0dvvx5+N3n4//mz09u/gd2/0xjTQxsamdinRIiIi6P8Vecj5zQEq3v+nZQz0PBgxYoTQpeVg15CVlQVlZWVBifCApYdg9f9dDleXYDcUWBAhjGlcmKgJo6CxQIKl5VBQqLsp/L8LLGBmQiyMaTmYvzB+EbbAk93wY6IijNzIbkAxyMrW4Zzs3wTGjSyQELb0ogx/uPH3Q9i5URj9hXEja3clJSVBifDgDzf+frBxEhukCaOvs7RijB+F8YEIi19YOtrfcROHxXfs5oWvr2/tBuUJCQl/eVL+fwWPvzrGngC5ublhzJgxQtdZ2KA2Pj5eKO94spsJTByEsaOzNldTUxO6mRUM7GkQu7svbGBBJ/MZYbzjmZKSwj0pF8anQcLqL4xb2CwiYeRGFrwxgRPGGwpsFhHro8J4w1JYfZ0NVNggSxi5kT2xZTfmhfHmvLD6C5thyWYoNGrUSFAiPGCDBYY/3Ph7Iay+zgaa7MVmKAgbWB9lNxN+1w0o9qDU0dGxdinR2D8/v9hAlb3YDo0SkpKQlBQH2+qdlbFA7Vevit8JG1idWd2FERX2EkYIq78Ic5v/8fV/B6zef7jx9+KPv/x+CHub/6n774ew1v0PN/47YPX+o6W/F8LuL7+z7nXxRP6Xa8rZJiTlKUE4ZXYZuWUaEEmMROYAfRjPHQHR8mp5cASoWlM+FhISmbDctRaXQxqil/wX+MjPwxXjhWhaObMqAy/3r8NZX2X0VgnBZ+mZuHlgJJxOH8DDFBV0E43DNzEdnDk/GxmPD8HwWjR6dS6He1RDHL16EOq+Zlh/zB2deiji89dSrDphjEkdan7Hr/qa8sL0zzi8bA8iNbpDOtYN9cYb4fiSPpARfLc4+wuOLtmOULXukE9whfgoI5xY3gR3lq2EPemI5rmuSOq2H5d29cKbzctwM6Ypekh8hr/6KlwzGgW3w8fgUCCGoi/eEJu1A5fnDhOcuWaovqY8xu0qDPe8QeueGvgSlAb9A6cwv1fV+ri4TzexaedLNOveGMHBiZhy4Awm1vfGttWXIdmpPVJCAtFr7Vms6p2OQ0v2I7lZV4hEeKKB/insmSSL56duwMrRHIW6V2C9U0dw1pqDX1PeAFJSJfh4fiv22ZSgT8tkuGf2xbkL29BJqWL9bQE8r+zALss89GmTAbfUbjh/fSvEbE9g46Uw9OgqAvdwZRwwO4JmIbew/uB7dOhRH94hBVh58hg6xNnhjMUnKNUHPrnGYsFpM8ztUfM7fqyDszuebG0QKYnE+RVr4YROaJ73Ecnd9uD8jpFQrphMUh6DyyvX4HVxe7QpdENMh524vG8A3u5YgSthmugp6wNfpaW4fmYKvpmswyFncfRpHAOP4pG4ZjoL/jfOwya2BMpZX/AxrR+uPdiFtjI1n4lSfU15+rcX2L7+GiQ7tqO2D0bP1abYMqZN5c6PmRG22GlwAeUdOiIr9As6rziD9YPzcGzxLkQ36g7JaDcoTjbBoTkquLx4NdxkukI93RV5A4/i1GJ1mO05iSR5FWT7vEZeP2OY7ddGbSY/8WvKZSEvL43AJ0ew6XI4ejLbf1fC3nPHMJxtic2hDCEvTmDT2UB06yYFzzAZ7Lp8Am0i72PDHge07dEQvsFZWGBkCh2x99i87g4Uu7ZCTFA4RmwzhX7zeJw9eBtlDRTgH5iEVacuYUyr2j2d59eUN6U8mQaL7WtwPZy3vV/9xbhyYh4aV/J4Oqz2rMXFQDX0UgyAd725uH5uJqLObcQ+W4I+zRPhnjMIV66vQ9GTg9h0Kx69OhXDLboxTl7bB4VPT/Ho1Rs8d43EtltO0O9UO4Govqa8INUTB5ftR1yT7pCIorafZIyji3qhYl/9okwfHF66C9/Vu0M29iNkxp3EsYUauL50Fd6JdULjHFek9zyE89u7wmbjctxPbE65/hMCG6/DtRMj8eWKGZ69fQ630sGwun2c2+G8NmB3qVlfZbOIoj5cguEBJ7QT2H7uYRPM7l7FAbHu17Bpjy1a9NBEQFAq9I+cxth6Hti69hpkOrVFYkgIBmw8i2VdE3Fg6WGkteiK8u+f0Gj2KWwdL4UrG4yRoaaGr5/8Md7kBhZ3VROcuWbg102qU4EvwofTm3HAjqBvswR45A3ChfNb0F6hgmDy4U65cs/LIvRplQr3jN64eG0Tyl8egaFZFHp2KYdbhBrVzcPQ8L+K9UfcqG4q4XNICdaaHEGryNc49+wzlJTL4emWiKVnzTCzq6rg3P89qnNjefF3nFm+Di5indE4+yPS++zHua1aqJzsWxaFC8vXwqG8I1rkuyKhy15c2t0HDltW4Dr15x6S3viiRt+fmoCgE2tx1EUafTQj4Vmqh2uXFiLiyhk8jcqHSHQg0vrPxY310yFdi0l61deUp4ZYYtuGm6jXuR0SQr6i31pTGI5qVcmNGeEvsX2tGcQ6tEfa10D0XHMGBn0zqW7uRWKTbhCL8oDKdFPsny6PC4vXwkuuK9TSXFE4+DBObxgK+fIcWF3aiY2HzTDaNAgXZrYSnLlm4NeUy0FOTgr+jw9gM4uZqO3dI9Vw4NwRDGlUEcGUIujZUWy6+A09uolR3VTEfrOjaP71NjYceIv2PVThE5KHpcamGFrmgE0bH0C1a0tEBEdCd6cppmpE4eyReyhvIAf/4DSsOXURo1iallqAX1PeDCIiKXi02QB3YpqguySNmRqswOXjs9CociJdGp7uWAOzb+roJecHX8XFVDenIuzUehx0FOOy3ngUjoDZVQPkPdqLTXdT0KdDAdziW8L06jbA7h5uuIRBMj8B4Sr9cWXfejSoBcdUX1Oen+yG/csPI4nGTKIRHlCdboLD83qgIuQtTPtEuXMfYqhuSlHdlJtkgiNzVXFl6Wp8lOwCjUxX5PQ7jLObO8Fq3TI8TmuFzvDE12aGMDsyFM57DuNDuRTyvL0gt/ggzs7oLzhzzcCvKReh3KiMyLfnYXj4faXtFx01wYwuVRwQ7XoZhvscOd30C87EvOOmGCnpgs1rb0GhaxvEBX/DkM1nsbh9DPYuP4bsVl1RHOaFpnNPYZ9+F0gWJeDc/tUweuSBDbeDsGlo7ab7V3FjId6aGOKIM7V9Y972F88Zcjvc88iD69kt2G9bRnUziermQFy5th5Fz6hu3oyjullCdbMRTlw7ADWvS1h/4hM695CH19dyrDlpjAntaD2TfTF75li4iwyH+YP76F2LSTRsUF6xpry8MAynlq2Hu3RXge0P4szm4VAUfJeUROAs5c53op3QNOcjUnrsx8UdPfDKcDnuJjRDdzEvBGiswbWTo/HlqAFOuMuhT8NwfMIEXL84B6EXTfE8tgiI9Efm4EW4sXYKJGuxnQ2/pjwfDRs2QErQE2zdeJfGTG0Qw2y/8TTWa7eo3EwuLdSKxpXXId2pHZKobvZdfxYruifh4NJDSG1OdZOOKTRnncbuydI4u2g97cfdUT/ZBWVaJ2C0sjkebDiI7wrKiHH3Qs9DZtg2qLngzDUDv6ZcgfKjBPwe7MdWZvvOzPaaOHr+MAZoVPTSEgRYHMFms+9UNwH3CBUcunoEjQOuYf1hV3TsoUzHFMVYaWqCgQWvYbjJAurdmiMsOAZj95higkoYzhx7iGJ1NQzr1w8DBg6s8ZNyNo2Y/PWVSFKywsitZXPJkt0HybIp88h5Cy+SlJL8i+/GE3rhxMrKipTSM6Y5nyR9Zx4lifQ9Ienk1JIBxPRdBveJIfPDadJvxgESw33KIudWDiNnLd+TXdOnEcPzN8mdu2Zk2fA+5NwjGzJTfwmxjcrnvml/fBJZffQqWTN/Lrn+OYUr+3R5AZlz9Bn3vqaggSehgQT33t5oDpl42I57nxtqTZYvmkfcE7iPHN6Zziej977i3ud/tyMGyxaSqyc2EO11d0khLSvL8Cfbl0wiF033kuGLTEka+2JpAjm2aBC57EGvIy2Q3L9jRpZPmUAOP/zCjtYK1OgkLT2TViaKbF0wjRg7860aeG8tmbn7BlcnDvmxZPfiqeTomwjuY4j5FjJvmzE5uWEmWXePr0ecswlZsH4PubBzHpl96j1Xlun/iCxauoz4pXIficPRyWSOkS3/oZag5EqKywkpDnhAhk/aQHyz6QdSRB4YDiFbnoTzX6IoCbYg2pPWEM905l0l5OkuPbLJ+CqZP2sxeRGWy33H2XgaWXHEjGxcOJtcdOM9z/v6UjLr0CPCzsqhKILsnzmdHLP9LiioGSi5ksjISO598L11ZLDBnUrbb52nS54Gl3DHGMIebyIDl18nzIPLs0PIriXjyfnTB8mwBSdJMvtCeQoxWalDjp8xJbr620kIZ7ACcnPtQLLHOo594FAQ8oiM1VlDPmYWC0pqBhp4koQE1j755MKGyWStwPaxTiZk1pq9JI7vahQF5NqWKWTFdW/uU+KH82Thuh3k0u4FZMYJJ64sJ9iSrFixglw9akBGbbXg+n5JkgfZMG8ceVVlPvL9/kaiteA6EbhQjUEDT5JbQK8/7j2ZPm0hsQ7nbe90YiJZfIH3Vw4JbmT2jLnkSUgW9/HD6Zlk+aErZMviWeT0e75N/e+uIQt2nSFHDPTJ9ifBXFnkq0NEf+MJklVUTILcbMiNi4Zk/LgNxCO+jDteG1T4S4rDMdJ3llGl7U8uHkjOuvD1ZEh/a0z66h8h8dynDHJmtQ45cuYM0dPfTALyWFkRub9lJNl+6grR119OHGILuG++PqBHVlz7xL0nub5k3WQt8iigiP9cC9DAs5IbXx2bRaYe522fHfSMLF28iHglcR85OBrPJeMPvuHe54XZkFXLl5Crx9eRkYYPCfPa0jQfsmXJVHLp1G4yfMk5enUUxbHk8ILBxMyTd7xYqh1TF28nkbxpawUaeJK0DNq2ueFk44Lp5MwH3vZfbq8mM/fd5erEIS+KbF80lRg58tcZ+HAjmb/jFDmxbibZ+DCAK4uxP0Hmb9xPzm+fS+adceXK0n3ukYXLVpMQeiFx/k7kzp2DZILOPPL6a2UnqjFo8EZKKHEV+t4hQyYbCmxfSO6uH0x2WPK+xFAU8IiMmLSOeGcxHy0m5tt1yRYTMzJn5lLyKpL7EXE4MZmsorq5bsEccvUT53nk05WFZPaRp9x7DoVhZPeM6cTYMUpQUDNU50b/WwZk6LoHvO1TvcmmeXrE6itjCR4hD9aTQatu89yZGUh2UN28YLqPDFt4iueK0kRitEKXGJ0xITozd5EwzmD55OrqgWT/a+p4ud/Jkwe3yOb5U8jG005UGWoHGnjSOIY5dC45vXYytX0gVx5jd5zMWneQJPJdjV5kHrlkOJkY3PHjPsa9NaW6uZtc3DWfzDJ5x5VlBZiTZStXk6uHV5LROywJZ514F7KO1vVtaCK5sHEFuegZTiw2DicbHoRwv6kNWPyVV0hbIMaJTJ66mLwW2N7+yFiy7PJH7j2HuA9Ef/oC8vxbDvfxrcl0TjcNF80mFz7ygY7vzZVkwe5z5OBqfbL7eShXFv5iL9HfdIrkUj4I/PiSXD+/gUyYsIl4JdYdNybZHiJ95pgIYqZEcpzGTBfd+HoypDqeoNx5nPCUk0ZOVermNhLM2aaA3DbUITtNL5Np+ivJuwTGf+XEeu9IsvqWP/XxRPL62X1yiPbrRdvuk8xaOkxRURHXTxleHNInM07yts/0f0wWL1lGfPkQlYPt8dlk8lEH7n1OyHOycsVyTjd1t5hzflua/IkYLplOLpvsIMOXXaRRMUVhFDkwfyi56VNEypO/kLt3LpNFEyYQI8uv7GitkJaWRtIzsymRfyVr582ojJl8ri8jsw4+5LScQ0442UTjStN3sdxHfxpXzt95mhxdo0+2WgRxZVGvj5D5hofI2W1zyMILblxZ6qebZMFKQxLyLYRsX72evAz+Sk7NHURM3qZzx2sDjhvp//mfb5DBk7eQEIHtb64dRHZb8/ZgKPS7R4ZN2ki+cFpC40qqm9tOmZGZM5cT+xi+M785MpEYHL9KVtMxxS0fPkLxuDiPLDr9miQ43yezdl8iIb7PyMKZ84hbtXFATVBWVlbp6z7XV5Lhho+5di5N8uRiJpuwykiVBN5ZQ4asuUdrTX+X5ku2LplCLpnuIcMXn6UjKoriOHJs+ShifMaIaM/aSyI4g+WSyysHkMP2tAdlU265f5MYzp1MNp9/V2XPGiInJ4ckJlHtKM8ixgaTqe0FMdPrw2TmhmMkpSLUKMsh59ZPJuvv0/5GEetwkizYsI+c3zGXzD3twpVl+N4nS1etI1cPLSdj97zgygpj3pE1C6aSt9R8WeEfqa+bkKk6U8kDz9pGjTQcTEgg+UW0BaLsyIQpS4l9Rcx0cDRZcVUQMzHEOJOp0xYRmwg++HA0mkJWUm5cT3Xziievm5+vLSWL9pwn+1fqk/0vw7iyb5Y7if7Wc6SgpIh8cbEmV6/uIC9ePCcpKSkkNDSUeHl5cd/7v8B009HRkasrG0//4v6JCKTkyvDe+Aic1cbg7KE9uHR1AT4ePoDX0YWQ+D/uuJTTQb6iZiNIhkchkSvJQEq6NBppyCMvPRFJWYWQV28M6e8Vx7OQnAzUbz8Ih80tYGKwEPO0NBBT3BcDBmhCKTUL0dn8VJWEuEK07NAODYtKEJvMb1SRkpiHBg1rn1asApoNGyL7ayTYXACSm4IyETUoy5ciNSkBWYXlaKyhgbyvEWB5/kXyU1BcVh8dOrVFUXAYvRJAtCQV2bny6NilI/D1O1LYSUk60jLrQUO1HGnSHTF73jJcubES7/buhX21XJY1BbUpIC0HdWq3+HhWCyAtORv11RpBpDgHCUmpKJWShaa4GOJj+URmGcmZUFVvhuaKikgO5/Ma5qWlQ0ZeE20aayD9K58LtzQ7FSJiDaAgeFAoJSEOcamKu+61B5uFJK6qAfn4RMQVs3ttRUikjtG0SQMUZqUgPj0XYioaUEpMRmwhewxSQq+xFG1o+6pkZiM6i5+1kRhXgObt2qJhaRniknO5srTEHKg1bEQvIh8fb2+D/rYnWHrfHNtHteCO1wUaNmqMkpDvvO2LU5BToIgG9UWRmRyPtLwSNGzcBKXUD9gKLpGyVGTmyKFj144Qo2VJ7AQiGUhOlUTHbp0gExWLOO5y8pCYJIomjdVQmpOCKzumYedbNby0P4cBinW1/l4CjeTkkfyd74X5aWmQldOAlHghkhKTUFAqhsaKSkgV+EZBRhqkZDXQpmljZNL+wXpkGe0f5SKqaN++FQqCwsESnokXpSK/WBkNVIHcUGdsWKqPty23wvHWYtRFfgB2txmKqlDLyqG25zNCJMYXolEjTZTkpSMuhfq3ggoa5BYgOoPPRJ0Yn4+mbdpAnf40TpCWLTUxGw0atUDTerJIiErlyrJT06Gg0BBF5cVo038MFq0ywab+KTh65CG1SO3B2kxZszHEwyIqbZ9KubGxuhxy0xg3FlHubAKp8EgBN2YiKUWc+ksn1IuOQyyXIiwf8QnlaE99SInWNzqX9RmChIRiNG6kwb5AuUAKErSvS8vW7cYmmmoNkEV5gV1HObO9qBoU5XhuzC6i3KiujhzqG6zVGXeWlqugQ4c2KAwK41KEibH+kc+4sQNISDi4VqfcmJ4lC40GPKdISUpCXEISdbY0lnGjjDzUy0il7dOSsqHWQBOkKAfxSWmUG+tBU0QU8XE8d2YkZUFNozmaKdD+EcFZCrmpaain0AitNBsi/RufC7eE8pOoRAPa1rlQ6jQC8+btwbllDWBkeAaCTLG1AtNSSVpP+dgExHGuXEC5XARNmqhRbkxGQnoeJCh3KsQnUd9golxEubEcbalv1E/PpP2DWaq6bpYiNoXXzdTEXDTUaARSmocPNzZj5k5rGDwyxyatulvvqN6oEYooN/K2T0VuoTLUlEU4bkzPK4UG40bqB4wbRUtSkCXgRpEK3WSxQ5okOlH/l46IRhx3OTlcn2iqIYN0NMPUWQtw8vYuxJsdw6OwikTiNQdtcgrKjdQBK2yfQ3VRluqilHgB1aYkFJaLo7G8AlIE3Mi4U0ZOE60bayKjUjfpFdD+0a5dS+QFh3P8IVaQgXIJAqu96/HA5zue71yGfRa+eHZyF26+r8o9X1PQuA5QUoVqBouZ+CtJiC9GI1ovnhupfzPuzM5FdGaVbjZry3SzHLFJvG6mUt3UaNISTaRlkBAt4EbKq4pKDVFQVox2A8ZisYEp1naPx9HjFpSRag9WWxWqpeLfIkDDQQrKjRkyaNRQlnJjApKzi6BEuVMiLJLnTno8OU2C6mZnyFbqZj4SEgnlxk5QTE5FdB7jxnIkJpSiiYYiskqVoTd5NnafMUX9jzdw8V0M+1GdQFO1ATJDBbanmi0iTmOmeiUcN+Zw3NiQ406mWIw7y0B1s0NrqpthnG6KFaUgj8YOjBvLaZ9IYycqT0NGDuUu5RJkyHXB3HkrcOPqQrzethvv6iDnIhc3yipCvaSa7ZP4mKm8KJvjxjIZOWjQr8Ul8H+QcSenm3L1kBjJ99Jsyo3yypQbG6oh7VssV1aclUH1JxcXVxrg3ddQnFm7FBfsA3Bl/x7YhfLr2WsDFgZIU26sFxOPOC4MyEcS48ZGaijI5LlRUo1yZxyLK9nxQl43adyozOlmRf8ootzYHg0KihGTwvNHWkohJPM+Ycu6E0jwfI5Vq/bhjbMDNu2+BOpKdQJ1TU0UBgu4kdq+gMZMakqExuWUG/NLod64MYoF3MnGFDl5FboZxusmZb+UdCnKjZ0hRcdS/FznbCSlSqBJQymkizbHtNkLYXJ7ByLOH4VFRB2l0hWRhKaMLBKj+F6aQ9tSTlETEiKUG5OSUUgoN8rJVekmiyupbrbWVEd6qEA32ZhCQg1t27RAHo0bGTeKFiSjqEwFCjJ5IE0GUF83xIPD/XHe4BBC6qDNeW5Ug0p6BmL4MIDGhTRmaqKB4tw0xNNxJhTVoMqNKXjdTKS62aI91c1iqpvJfASYQnVTo3krNJaUQnwMP3jLpNyopNQAeaUl6DRoHJYuPQoRkdrtq/Y3KdFEICFdhrC3znCjDUzowGzIeC00lxNHaRlf6er4S0q0vEg8t3Ck5KKKkfoT0VSmHJHe7xAl0wHDOqjTPhIDq0d21MHqQ2v6ZLSolw3PV3bwp51fvmUvTBrRDXxImY0Pz14glMba3bTHo3czNsGjAJ9tX8I3Phdt+4/GkI61S2Hyc0q01G9uePUhiHbqzhg/vh/qlWXB0+UTFNoPRvuG0kj/7gGbtwEQq98B4ycN5Kbk5if648VrTxTKNMN4fR2oUD0ozw6H5dO3yBRtCL1Z49CIXlC050s4+FOHFa+PYZMnoJVC7YxXffo6pUIEOL2CR0Q6WvQcCa0eTVCU+g3vgzLQp19fKEmVIOjda7iFpaJpdy1o92oOUSpaEV6OcPaLhlqbgdAb2oGGJNQhg11g6/YV9TS6Ydzo3pApisOb+7ZIlJSBBClBmWJT6GqPQMNaBM8/pEQrT8Gbh9Y0uKyHAeMnoaOqFJJCPuJLvjpG9mxJ+SANDo9eIKpQBv3GTETnhiyIz4Hr8xcISS9Hl+Fj0bcl2+yuEL52Nvgcm43WffUwrLMGonwd4RZCO31BAR0oEIg26Yk5Oj1qPJ2HiVnFFE2Gv9q+EAEfP6CwUT/qrwooTAmE1Ut35Ek1wfiZulCjf5fkRuD5EydKrWrQnTmBBkD0RCWJePXoFSV+BQyZMgVt62XB9e0HxCRnIZ+KBqF9Ur33aIztJhh81QA/pkT70fajqe3FcuPx3isMrXsORiMFUUT7OMLBOxIqLfth9IjOXJ9M+foRr1yDqSh2wbhxfcFcICfWB9Z23iiVb4UJ04dDKT0UT518uDYvKKaqKaWMvlp66KJZ8/mCP6ZEo7a3pLbPYLYfR22vjKwoH7jFS0C7f2cqErlwf2GNwFRKlEPHon9r1j+K8MXxFT5FZaJlr5EY0Y1tXkY5zt0e7wPjod5hCPQGtoFIXgKcX9kigga2Ks17Q0+7a+UU7Zqiekq0v9q+DN8/v0Nsvc4Y2r4BNVIUrMwdKDeqQGfGJDRjTVaWDNuHL+ngTA6DJkxCexVmiSy8e/ICYdmi6DFyAno2kUecz1s4+URClA7My4oLoN5zNHS71txffk6Jlkxt/5rZvmEXjB/bF7KlGfBw/QyljoPRTk0aaWHusHkfSAeLnTB+Qn+we3l5CX60f3ihuF4L2j+0KONTzs36hufP3iNbTB2jZ42FhkQuvF+8gl9GER38iKCIDnx6j5yMLuo13026+vR1zvYO1PbRVbYvTAnFh5As9OvXBwqSlDudX8Pjexqa99CBVs+mtLeV47unPd76x6JBu0EYNbg9x40Jge9h6/EN8o16YNyonpAuy4aHzTMEpJRBVqUDxlJNqO3+3T+k/fmF7RODXOFf1AgjezTnuNPukTViiuqh/7iJ6ETtwHTThermV6qbXbXGoU9zNmW0AN62NvCJz0EbqptDqW5GeDvCI5QONPMLUUbbSqxpb8qN3Wj/4arxX+Nnbqxu+wnU9sq0Dl9cXVDapD96NpVHQVIArF55oEC6GSbMrNLN51Q3M0QbQG/meDRiLlCcABvKjYllShg6ZRLaKIohOcAJtp4RKBWVQ2+98eiqXrv1DtWnrzNu5G0fh4ac7dtBNCcO7z9/R7teg6AhL4rIz/Zw8o2GausB0BvWkePGJKqbr6luyqpT3RzTG6xG2dHesHbwQbliG0yYOrRyiirjnkjv98hU7Y3utC1qgx9TolWLmbRozNRcEZmR3nBPlIZO/44QRy4+Ut0MTi9DZ6qb/Sp00/4VPsdkoVUfXQzvwjYvK0XoRzu4BCdCs9NQ6PZvTaPsOMqNdojMIVBt2Rd6VBNq3kN5VE+J9lfblyHc6y0S5LticDs1kDzKnRaMO1WhS+PKJiwMKE3E64evEF8qj8GTJqGdMuulmXA2f4HvueLoqTsBPRrLITviE16/9adXL4mOg/UwoE3Nl2kwVJ++zlBpe0HMJFuSDrePPlDtNARtVCWREkp10yUYUg1oXDmOxpX0N7lxvnjx5jNK5Vpi/IwRtH9Qzs34iufPXZAjroExs8ZAXZwg4uMLOAXTwYy4KrSmTUDzejXsoALw09crUqIx29OYKSab2n4Utb0m7Zch+BCaiwH9ekOecqO/ow08qW626KmDEd2bUG6srpuDoTuwLfUrIN7/Ld58CodCk14YO7J7Nd0sQJD7R4i3GoK2aqyn1Bw/cCO1/Stq+wTO9pOp7cUpP7sgsKQJdLpTDqLc+ebRSxpXymHg+InoQONKppvvn77AtyxRdNcZh15NWY/Mh9frl/BLyEe7AaMxuEPVPPWS7Fj4BMWhVfd+UKlFIFB9+jpDThyNmd5Ui5loG/m5uKC8eX/qr/KUO79Q7vyEonrNKXdqC3QzDFbP3iGT6ebMsdBkTUljc+tHtkguV8bwqZPomEIUSV8cYesViTJRefQdPYHGy7WLYH5Mifaj7UdR2yM7Bu99otCBcqM6paCIT/Zw/hKDBm0pdw7hdTMx6ANeu4dCXrMHxur15JYEZ0Z64aWTHx0wt8WEKUOobhbB3+4pPGMKIC7bDGNpPK1awzi9Avz09YqUaNT2NGb6xmImnfFUgxSQ8f0zPFNkodOPxr9MNy2t8TWDUN0cS3WT9Uiqm2+obsZR3eynh6GdWDxVghCXN/j4NRmNugyHbt+WKM+JhdMre3zLKEaTRpoYMGBAjaev/3L39er4pzQ+7HjF7utsUC5suyKyQS0blP/Zff33Ij4+nhuU/45UBXUNFkhUkKswge0MyUhCGHcYFubd14XVX9gNSyZqf3Zf/71gNyxZ4CmMmSmE1df/7L7+70BY/YXdsGTt/mf39d+LP9z4+8EG5Oz1Z/f1fwbTEScnp9qlRKNOzg3K2Yfq+G8+s4H558+foaenJ3SdRZhTWwjzoJzdCGH1Frbcqszv2d3aiqeHwgQ2KGeBpzCSqzAPytkdcsYv7OalMEGYA09hHpQL6w1LYeZGFkyxJ0LCyo0s6BTGQTnjRnbT758e/vz/BvakPDU1FZqadbd88ndBmAflwsqN7Ek5u6EgjNzIBuSMH1kKY2EDi19YzPi7BuWsrd6/f1+7Qfmvp6//d/jL9HUhws/T14UJP05fFy78MH1diMA6TfUpmsKEH6evCxcYuVZNXxcusDvkjF+EcVBeffq6MIEJIuurwnjD8ocpmkIEYeZGFkxVTV8XLvw4fV24wLixYvq6MOHn6evChB+nrwsXhJUbf56+Lkz4cfq6cOHH6ev/e7B2YgPsWuUpF5T/BeKS0oj+YIZN69dj/e5LCEwrgrjYfxZUFkQ5YsuCBVi4YCGefuE3kagOUpaPN5cNseG8DXIrFvKzlDrLF9PfLMAVZ35TgFA7MxgsWoiFC+nL+Cly2HdJPO7sN6RlC3DwlkOdbDRShXIEvrqEJbTeyzbvx5e/bMRGEGJ3Fcvo8aUbd8Ob33UBCZ8ew4CWLVyxFhX7h+R+s4UhK1uwGC+C2dZwQLzLdSyi17KAvu558Btl1B1S8NRoB9cuuy9bIYPfB6sa0vDcdDd3fMf5J0jjjufh7c1jXH02HL2CKG6vi1L4WJ7FIlr3VTuOIYjb/6gQjtfZuRdi3baHgs1Y6hDVbG/m/ItNb3L8cWzVEu74Rftwvqw4HBe3GHDXc8LCk9ucDyQBDw5v4cr2XbcF53npwTi3byVX922n7yOJ2/ij7hD/6VGl7d/z+5z8gGSfJ1jLji9bDadIviw/wgGbBf3jWQDvwSTVE/uWMH9ZiFuu/FZf2QFWWLucli3cjldBde0vzPZHOdtvPGqG6L/sk1QAl7snuOPrDl1ABLfXRRn8rS9w/WPFlkPwF+zZEuVyByvZNa7eBDfBLld+lse53y5csgJvwv/ijLUDtf0FZnvahkZPPvG2r47SSJjtWMv5wbFHH8GbPAnmx7dxZXvMrJHF3YrMht3lg1w9N5+8jQS2oVZhEh4Yr+P8ZZ+pA7cRT10iP8K+0vaWAttXR1GMM7YJjlv4Cf56xmccXLaIu95r7wROVhgK0w3Ur2nZKasvXFFJ1Afs2UB/u3Ad7jkL+kmdoQxfKmy/tcr2VSAIsr2MpfT4sk174Svgzlj3B1jNfGPVerjE8WVZX22wkZUtWgqbUH5Dvph3ZlybL1x0FF5Ua+oWSXhcafuXEOzlUg0peGa8kzu+86IlMgSbijleO8L5huHx64jhKLwEn5+e5myzepcRQgQbLpHUYJzZuxKmtmF8QV2C2v6AwPbXf0UwWb44soLnxisVBFMUhnObVnNlJ599ppajoLp59+Am7hoP3LT/YfNCl2sGWHX4KiLrYAOp6qiy/YZK21dHopc51rDjK9bgLS/5yA17g02sjOqmVRCvm+XJ7tiziO8Td9yrqU9uPK7uWYzd99z5a6wz5FLbH+Ztf+I6YvlqVEMe3t0S6OaRy5W66fv8HKebK7cfQSC/pyoi3t3muHHRmi3w4Pc/gs/To7yvL10Fh4i/7tFTK3C2X8XZ3viZ91/bpfg7Lm1dw/nBCXMPbmNGagk8PMLr5t5rrygrMmTC9uJ+eo0LsOXUPSRW080gy31Ysf0ofBLruNXDbCtt/0Jg++ooiHSojCuf+fMeTNI+Yb9AN2+4xHNlKAiByboVXBucsQnkiooi3mHnOv57Rx98QN0yDI2ZKm1/tNL2VaC6+fIix53LtxzAFwF3Rn+8h1W0bOFqQ3wU6GZGkDU2sLLFy/H6G9++Uc6XOV9buOg4fDLrOIAhVbbfd+01cv7yiC4JFie2c8d3X36BTIFu2l85xNVp08lbiOMasxie5qewgNbdYI8JQlnwRfLw+spWztcN9zwRbFJWdyBpVTHTTddfbK+Z6Y2Dy3nuvPpOQDBUN89srNBNPxrxU5TH4ta+jdw1HrzjRKNdipQvMNm1lJYtw4Unfn+NMWqJKNe7f7F9dcR5PuS5c+X6yrgyO/QVP6ZYuAQvQ3g/KE10xS5ab9YG9z150fV7dgrLBOOmlRfeoLTWj12rg9mej5mY7eP/0pFy4Xyd182Nx65W6eazM/yYYucJBPN7qiLM+QZW0LLF67bjE0frBF7mh7l6LzMwQ+23v/wJ1PanK2Mmge2rg8aV5zcLdPOpF2/z8njcE+jm/ht2/JgC6Xh5bi9Xtu3MI6SwE+VTHzpmgOUrVnM3YGoF9qT8x1cCScuOJA+2LCebDlqRhOx8kpX4lhgMWEAeBUST5ISfv1+VEo1L4/LZjPQdsY18o0N+QuLJ0VkDyXXvyuRclYi0O0amLd1N4koIKY98SUYOW0beZrIjheT68kHEyDWVfDg+gYzUNySmpy8T1zB6sOg7MZw6kxgLUhu9N55BVpxx5N7XFNVTon26sJJorzXnUgjkBD0iKxauIH5V2dyIn9kaMmzFAz4lwzdLYrB4JbG+eYwMmn6WT/GT4UE2z51GLB9eIoNH7yNcgpmy72S//hByL6AyCQ8hKXZkXI95xIm73pojIyODpKbRv1ySQA7OnUF2v+Bb/bPZErLkyNOqtD8lSeTEohlkqzmfysDvlgFZffA6ub5lEVkgSPET+eogWb7lJDE/tpaM327NlaV/vk6WLd1Agiszk5SQG0t1yIKL/7zN/z8hNjaWFJXR5omwJjrDlpN3XFsUkGvLBpAjdlWpEMqibcno4UuIXQqzSjG5s06LnLj7kqwYP5fcCuTTSdnsHUd2XnlO9syZTY468Gl9Pp6ZQ5aZvObS0fDIJ7cN5pPVF1yqlf33oB2uMrVFvNUe0mfqGcJVPd2dGOqPJbZRVWdPoW3ae4IJn+Inx5tsnTOJPH18lQwZtYvwWcNiyJG5OuS2xWOip21APLhukk0uLupPjN9WpcpKsz9OBk3cQb4XVKXNqAny/h97bwFV1de8AT+0GNjd3d2FlN2NioGBit3d3d3d3d2NioiIdHd393yzz7nA1Z+/73tf4O/7sZbPWlfv3SfYZ8/MM7Pj7MlKiZZM5+ePpDEK2Xs+WEvj5myjYKHYEpLp2lITGrFVTvPi93wzmc3dSDe2zqae825Kaeaif5ynqWaz6e7R1aQ7+iiJJDxpgS9p5ojB9FrO6SUh5ftJMug4l+yV1D8nECnRYhOShVLS2B6j6IyD3D73l3en2WeU0gtGfaeJfUbSURspuQ49WdefFh+4RWvGjKJVD+RWtzw8nmZsPkcHZ46hKcdkXXa5sZjGLTxAEVlNHEDL+hvQ6vvZKahyCqEv4raJlgeptcHSLNmvH96RTn/PTl2WZH2M2ugtJDnpTSBtHmNAJ69eo96GU+i9ZIPxdGyKHu2+eJfG9BhD1zzl9Fs35hvQwiuy7QukOlyint3H07uAf/LufwPllGgWu82o+xyF7G3Pkdn4aWSnxF9fD00lg2lympc4p6tkPnEa3Tu+njqPOCCl+MkIe09zTIbT7UsHqFOvtSQl2Ul1pZXDu9AlhyzFI4ejU6jDhCNsBbmDlBJNpItM8aMVI4fRakWePsuD42jilrvZKbRSAmjDmGG09Jac/sn6+GSatuE0HZ03jiYc+CSViZRQZot20uX102jAcjklZtjnIzTRbD65KtK3PVnfn0bvkNMe5RYi7U8K00ia+23S151MH6S/EU9HJrSnzS+y0wqlez6gbl0m0stIIZUkOmWuT9su3KMJvUfTeWeZtO8u60Urjt2lJcajaOtrObXRux3Dacret3xLf9q8eCztP3OUJo4YRYqscTmGMjf63lhKbYYdlOSYEfqeZhv3p+e+WcZFQfdWUuuBu+UUP5GWNH/UYLp5+TB16rGSpDtkeLJP60bnr16iboYz6KvEH1G0d0w72v0xlbnmCZnPnkmndswj44WHKT771jmCSIkWKKVES6RTs41Z9p+lcve7K2jcvF0UlpVXKIkuLhxJo3fJKX68Hq8ns/lb6drmmdRnkZziJ9L6FE2ZMp/uHl5BXUxPSikxU32f0gzWw/dy9ikJiVZHyaDzAnLKVv8cQcRfcYl8k/DPNLKbCV10kWV/Z7ERzbsgp66SwNxp2nMknfwhG+7DVX1pyeHbtHLUKFr/VJbbx/1jaNbWi7R3+hiafvqbVOZ4ZT6NW3aSkpOi6dTmibTl9BmaM6xHnqRdzOTGBIu91MpohUL2XrTml5gp8csh5s4lJCci8qeNow3ptOQ3zemTlOUolg5N0qO9l+/SyO7j6LaPzH1X5+jRkuvKaVC9aHGPIbRdkeYrp1BOifZm+0TqtUCWfcS3kzRpwixyVCKwT/smU9dZ16W4I8buAk2dNIvuHltNnU0OkzDt9ODXNGv0KLpzcS917KtIiZnsSMuG6dNVJeWwOzSJOpmd4CfNHURKNCldZLI3LRk+nDY8U8RMe01o0vaH2fFRsi+tHjWMVirSP305MoGmbzpLh2aNJbMjcjop15tLaPLSvXRxzRQavFpOiRn8YR9NmMLxipyZj5FIB9iXTTkppxHMDSRuZIVJdblOXXTN6bNC9iJm2qYUM6W53yFD5s53khwS6Dj7zV0X79HYnmPoqqJitxb3oFUn7tKCoaNo1wc5aHm9dQhN3fda+i4h7C3r0yC6ouzscoB0pZRoHlcWUrsRR2TZB72iWcaDfoqZ/G4tozZD9smp8cItaC7H9rcvHaSOPRWppNPcaNWoHnTx6nkyNJxN3yWBRdDu0R3osE0MPVykS91MV9CuPcfJyi9LCDmGnBJNThd5bMZwMjsqy97lpoiZ9lNkJjdmJNDZuSPIdJ+cGs/j/mqavHAHXdkwjfovfSCVhVkepcnmi+nOgaWkP1FOiZnk9ZCmcexuIec7lHB/QV/qu/Z5tp/OIcSeafFJXMHQDzSs6+gs2Usx02XZ50sIsyQTjivPOcmGe295b1p+9A4tZb+4RZFq+v3uUTRnx2XaNcWEZinSCdtdmE2mK04q2WQo3bt3N69TohGS47RhtGAhmqZfw/B+fTFx7XF4pemgWEEVPvrvECuQkhPiQcUKK3ZeVIOGejriE/45uidGE8S9xDWUlIC0QtoopCJGGFSgqZWBqNBkdFp0B08v78DsWUPxcfZAbLnihnRtdRQuIO9arqGljoTEvJsrj09KhBbXXTQKqWpyHZOQLA8lS4jjemrycfHXSVUDzFqIjIyCeoki0u6rGdCAimoaIiIioZLZBqQBdW6DhER5rM392W70nXoB8+8egX72Vqw5hrTsKz0ViVzpgtryqwPqmupITGQ5SL8Y6WlI4NoVLJh5XAMJCXGITUtBwSJyOiJVDQ2kJMcjhuVXoKhiqYe6JtLSk5CRLmQUCT+/EJRrWA/J9vb4xyKCHEBUPYPbPL1QARTMkr0K4uKzZSp0I5WPF1KVn0aLj0dFRCC5gAYKK7YJ1mJ9iImKQqKaCgoVkDcalHSDn0WcQdGeWDuxN2xbmmG/ecd/Xx7yX0LcX714EWl3SSF7VRWWg9LIoTiuVrywpBvEeqCmlq0bUquTGjdxBiLDI5ChUwgFJYmpQkOTwEEWf09FUIAf4orXQOXoYDjl2Sh5BhLSs2WvJmSfwhqSNcBHiE9LhraOfFyF9SCVj0dLulFYalO+iM9PRlR0DDS4DUSrZ6iIlkhBslTNdHw+Ow/9tjvj8LMdaJAHb7VIup7CNskyzpS9ppaatGQoCynJSNZUQ2HF9vqafG5MNOsG/yyksA8Nto/4+FjEsV0ULKxgKraJ5JRECDVLjg2Fn38SqtWqiBAnV8VMe+4gapvE7YdM2TOLqGsIbswmmBQ+ns2d6pIeCN1I1ynI3CjrhrCPSNah1IJaKKRI3iDZTIIYks5AeIg/QlTKoLpaElyC/jFlk2PEJ8vcKNkTyz6deSFFafogLvFX7mRujI5m+9CR7YN1Q0U1Vaq7CuuL9NKKwiakqlMC/P38oVajIUp5u8IjTxqda5smc2Om7CVuFHLIhOBGbtssbhS8IXQjNRXaSrqRkpzA3JigxI0aSEtLQqqiDaS0K3kIidbZt6Wzjcq8wNzIRBIXn72kJV3ym8yNCu7UKqCKqPBIpGhrsn3I52hyWTT7qER1wY2ywmixrw13u4aJvUdAs6UJaqkHwTsgANY2zkjI5SB/JuK5jdWZ+yTZC7+okvITN4rjaqwHkt9k3VBlPZB0I1P/WTc0NDKkpbYZ3ObyG4FqKFRcHZYnzWAy8x569RuAlBB3+Hk6wdo5mP9O7iAzCnNjhpLs/8GNGcyNKdDO5E7Wg5SUeAU3ZutGerrMjZrFFNwo4gVmkiRJr9NgcXo2BuzzxtFnW1E3D/bGFfqCZMGNGijEshbQ1FJFfNzP3JgkuFNTPp7tN9k+Mv0m63pcXAziM5gbC8mvlqlpaSEl5jNmdjeEW6mhaFUmEV7+wbCzsUNkcu4VRtQmkxtl2TM3qqexjmQTTDLbHrh9M7lTQ0PmRmW/qcnVjWR9SeV6y9xIMjcq4okE77eYPGwiKszbhHm6ebdPRoLEjQrZK7gxkxcEMrlRPCepydwYFSX8pk6W38zkRtVfuFGyGeZGP+ZG9ZoNUdzTBZ5KMWlOIfnSVLZJZdkrYqYspDE3skNU5k6JGznezPabmkhK4rgxKYn1X7ZSKV5IS5RsJj0hgusegYoN6iDO3lGxCiN3+D03csz0KzdyHQtKflOOK0X7/uQ3FdyYpKGKQvzsAhoinmB5CcSEB8I/uiBqFteCu6e8ejEvIPosghszZY9fuFE5rkwXcSXrhogblXVDxA6CG0nYhOR6VLksDVGRQM/Nb/Dk5FrMntkNt4YbYs+Hf65W/u/BjU7MfYIXlGSfzH4xiwHYD8WzbihzZ7LUp2C/mWkfEjcmISqGuZGfR7SB1JdibpRsJjVa0vXijRpCzekHgnNPL1ncmFJAM5sbWfZxP8WNMndm+001RAtulPymrBuarCNxscyNlI5CCm6U4gnuwwiVSowOgYtIeyFZei7w66y3+ASGhJGP1R2aOqIbGXXVoxGTV9HL774UEhT0j3PFJ3OmPCVFjGskkf3VVdS9U0/q2bE7rb7mTCmUSmemdSLD9WImIYROTxtL+u0bU/XaDchw0Di67RhPQR8O0MDO3ainviHNPPSZwkO/02LTHtS1Z08yMhhAqy++IzEoFu3xgGb07U09u3O95pwgz/jcjaUoz5SnJfvThSWjSb8b173HRLrhGMX9bnsaY9SCNr0I4hPC6OrKcWTAx3t0G0eXbSMog+Lo5e5pZGjQk7p1GUyH3odQOreBzbkl1E1XtEEv2vjAj1IjrGho6wpUvn4n6t+P6993GO16IY9Q5hTSTHmYPKsc6/eSFg/tx/U2pKFT9pJrbAqFWOyj5t1GE1eTEkLe03Lj/tSzpxENnrSDfkQnU3KMLe2YNERq4/7Dl9O7oARKS/GhU/NGkV73ntSrjzndc4um5KhPZN6jI1/bk/Q7DaXz38Qz5g5ipjwpSYy0p1Hgm/0s++6S7Gfsey/Nur7YNIiamh/nbxkU/OEwDenCumFgQOY7X3KLZ1CE3WUy7daDerJ+jl1xlUIz0inW+zHNGdCH20Cfhs88Sv4JafRi1wgqWqIKGfTuR724/n1XXqC4XKiM8mxQBsXw/c1l2esOkWSfQaG0YmBTmnROzFDE0Zv9M8lQn493HkD7XgVxuyWT3aUV1L0z60aHHrT2pgvbRxr5PNlBfTvx83QxonnHrViDYunqBjPq0ZV1TVeXJm26Q5FpuZsOkmfKA6XviVHfWfZDZdkbL6cPwQmU4n2f69qNbjsnUWqsE+2dMowMe/SkfkMX0yv/eEpL9adzi0xIn3WjZ8/JdNMpip83mh5uNiMDo57UXd+YTn0NowzPu9SiclGq2cqQ+vfpRT2HTaXrNtmrH3ICMVMeEyPGIzMo/MdlGsftIsv+OkWkZ5Dd+ZlUb+gKimHFjHS6TpO43j276dHoxRcpKC2d4nyf04LBfVk3DGiY+X5yiU+hpEgr2jRuMHXv2Z0GjF5HVmHxFOpwg0YbdOHn607depvTU6/s0fecQuiLGCkX3Gh7aXmW7NfddGNmTKbjkztQ980v+XgKOV5fTT068nHmzpVXHSTd8H+5hwYI+9AzpNkHP1ACt0GY9VkaZcj6YqRPE9bfp5i0BHp1ahn10eMywy5kPOco+STkjhuVZ8pTE33pLMte8ELPXpNZR5gbk77TSMPWtP1NCJ8QSpeWjZG4s0f3iXTNPpJrGUtPt08lQ0PWjS5D6ahFqMSNVqcXUtcufF7H3rT1oS8/YTDtnjqAerAuGrbVo6XnrKTZxdxAmikPl1dLxPg8o/mZsp92gNzZZwS+3UlNe4wjRxZvfNBrWjJM5s4hk3eTPXNnUrQNbZ0guLEH9R+5ij6EJFBqsicdnzOC9Fi3evebSQ89oyk92pKWcr3bNapGNZu0pyFztpKj/GdzDDEblJwsZglTyY9l37+TQvaHPkrt8mRtf2o+8wx/S6egtwdosOQ3DWj63jfMnWwf3y/SWCPBjfo0btVNCufzYjwe0sx+ghv1yHjWcVIsspAR9IKmTZhENrmbDPqZGzOi6cn2KbLs9YbRsY+hXLMgWty/KZlfEmtB2G/uUfhNXfab72S/+f3cUuZKYR89acMdd26BVPJ6tJX6dJS5ccFJK7aYbLjdXEJjV19Q/Mo5pJnyTG6M+EZbxw+WZD9g1Cr6FJpISR63SY95/IFbMqXE2NMus6FkxHLvN3wpvQ1kbkzxpdPzFX6TeeOuazQ/byTd2zBR5kbDkXRGrN5xv0VNK+pQ7dZGMjcaT6NbP7JXP+QEIv4Ss1kSN36/wPGKLHvT1bcokmXy/bQ51TNeI/nVCPurNF7EN930acyyqxQi+c0nNHegsA/2m9MPkxvzRmLEZ1o3ZhDbZDcaNHYjfQlTavV0V1o2ZgA9lEWdK0gz5VxHMZv67XxmzNSTNt71ZF5IpMMT21Hv7W/5OPvNK+w3pbiyB625LuLKNPJ9upP6Cftg3Zh75DNfwdxodYpG6HOZoT5N2vKUPVQE7ZvSkYqWb0C9B7Cds9zGH5JXgeUUyjPlqYnedIplL/yiiJnucsxE8dY0zKAt7XnPMk8JovOLM/2mmRRXitjh0ZbJZCDsg/3mCUv2m1z7z8fnkxFzY/eOfWn7E39KywikHZP7ydzYRo9WXPwmxcG5gTRTnsmNXkL2iphpxmHy4pjJ/+VWatxzIseQbBcBL2nhEMGNBjR06j5yimNujPoq+c1uwj5M1tLnsERuA3c6MsuY9AU3DphNT7xjKTHkLZl1k+NGgy4j6OoP8Yy5gzI3+jzboZC9Ic09aim1y4OVvanlHMEH6eT/ai/7TUWf4sB7yW+GfztHoxV+c/xajqm4LNrtHk1T9ClGzjtNgQmJ9P3BThqkZyTx5YBxm8g2MnetrjxTnpEeRQ+3cMykkP1Jy1AuDaD5fZrSzGtixVssPdsp+81u7DePfJC58evpxZJ99OjQmzbfF/aRSu73N1Fv5sqeul1pyUVHivR7Q1O43yb0Rd9wKO14YP0TX+YE0kw5c4xAQjjHTKaDWPYcM7Hsv7DsE1yuka5BH3rqydFM9A/anuk3R6yk9xxXpiV70Ym5I2W/2Xc63XeP4ecJp1trx5OBiG+NRtMFmwjuiznQwkF6kr50adOLDrzx5yfMHQSnC24X3ChiJpPMmGndPWmFq/UxM6o/ciO3LtuF7SUaq4grx626QWHCb3o+oln9M/3mMfJMSqWEMAtaPUrEK11pkOkW+hGRQAE2F2mEHte9T1+pL5ybmfJ/3ehNGklT/M/XSd//DWIDo0+fPqFXr175MiUat8Hfjd7+MMRGb2I3x78p0f4c/m709r9Bft3MKD9vgpnfN3oTm+r8Tfvz5yBW2/zd6O3PI7/qi9gEU7T7343e/izyKzcKX5RfN8H8u9Hbfw6R4Yg72Lnbfd3V1VX01KXOnSjI/C7+/38r//Uj0kN07twZamqKtSH5BOLZREP+qS3z8xLCMYi2z287mAuINhf1zm87UgsIgvpTRp6XEPYrdKZAAXl5UX5CUlKSNOCX3wb9BIS+CH7Jb51ywS2i3fMjN4rdkQXy46CfGDwTNvqXG/8cxACU+Pzlxj+L/Kovf7nxf4P8yo2inyHq/pcb/yz+JDeK+E7I2MnJCe3bt895p/zfZsr/GwgD+ZsS7c/jb0q0Pw9hNPl1xPPvTPn/BmI26G9KtD+L/D5T/jcl2p+F6Bz+nSn/88ivq4j+pkT73yC/cqMYxPH9mxLtj+NPz5SLdvo/SImmAg0tTahBzIzL/XUVVTWoIw1x7LTik9Kg9h+kRkuKi0FMrNJmY7+A0pKQlKqcUoPvzw8QExf/UxqPtKR4frA4pCrdKCNFdC5ikaJ8Yp5BPGcM4hL/baehdMRLx5VzARASuCxGaaMJgUTRBnHKG9GlIlZ6RqXNEfIQlJoktUvyv+RAyDyelKb019NTpDolKDcmyW0Qn5S9o0hGWqKkYAlJ/xc1ZyeXEMv6EveT7JWRkhD3j+OybsT+ohuintwGCt0VsklO5GuFDv2f6MvvZZ+N3x/PtA9lJMeLNohX0g1Z10SZ0r4xeYffyV4ZGYrjycp//Xf2kSHVM1basUuBjGRJX2L/tV1yh9/JXhnpYmMuPp6ipK4Zqb/qBiNdrmeiknKkic1JpHb5P2n138peGb/jzhRJN37W/9REmRuzzT0DifHiWuaXf2mX3EEhe3m3qt8g/be6IfQ/Nl5JNxj/5EYZaSnJbKd5X/nfyl4J2dyodFxhH4k/caPM4T9xY6o82JWY/H/S6Fmy/zfm/R13/t5vZraBooCRInGj8Bn/F7z+e9ln4z/1m7/jRlkXY+P+7d65BPPCP2SvjExuVOYIhd/82T5+w42MdLGx0P9Jm/9e9sr4z/wmIy2TG7PrmargRuUNcPMS/8YLmfgdN/5TNwQ3yj7/HwzOcWfy/0UgkBUz/Rs3/od+k/HHufF3sldCFnf+xI3/9JtZ3KikHJnc+O/tkjv8TvbK+C03/sNvisf5Z7wggZ8ziW38/6DVfyv7bMjcGfMf+M3MNvi1jhmpyUj5v+CY38leGb/tU6RK/Ttlv8knKtpAuS8lbi9zTBw/e17X/neyV8Z/6jdJwY1Jv3BjLJ+XW/zSu1aFqkoIHhzZhpmjJ2LHGUugiA687q3BmNXXoF6+IuIsD2LwmH0I5476P8Y2VTWAsJcY2LQP7kQUgU6qNUZ17YkHP6VXDcfTYwdx7MAamM5YDX+hc2mBePLACuk6OtCJe8fXG+N1kAc29OuNJQ8CoKOTiI3GRtj3zhEnpgzDhEPWXKaGk9N7Yf6lH/Jt8wB+TzdDz3ApwgvoIObVNgw0XQ0fJR0KerMTXXTnIVBTB4kW+zBw7Eo4/LiNbi3H4nuGDgp73sCAAZNh4/YeA5v1x9NY8TwfMKz7QLzyCcTj+zZQF88Ych89mo7C2zxJgixEmIhL80bCeMMLbpcCuLlkMMwPv1dS6ETcWDoaQ1Y84uMF8WC1MWYeeY53Rxag54Tj0OI6fTtijrFrL+LbvW0w7L0O8QV1EHR/LYaYb4NnrC8sPwTztTp4vr0nBu14r7hvLqGqCcT/wJQO3bHvexp0tAIwq2cXnLBVIvAER8zU7Y7tXxKhUyAE8/sa4pyNK7YP7Yv5t7y5TqnYbtIVO1/a49zMERi75yOXaeDC7H6Yd/ELfN0c4BWgAp3CUZg1rjsOWeRdlvUkp3PQbz4Wtiz7Qp7XMaCfKayVZJrqfgWGzUbBKo1l7ncXA/uNh7XHRwxt3hcPorks2RLGrBuvPewwuV13HHdTg466Byb3MMRVhxC8fvwZCdp8Xvo3mDTvh8se/x6s/OcQVpuBD/uno8fEE5LsrQ9PxcgV5xGXRUQZ+HJ8LrqZHJL01f70bJgsPwPbx7th2H0ForhOEc83YcjkzXD4eglGbSfDVUUH6vZn0X/oDNgGuuPBExdJX1K/HIBex/lwyov+rdipNDUAGwb1wYJbPpLst40ywLonSgSTFoRtw/th5iXx9zOwx7QbtjyxxeX5Jhi15Q2XaeHqwkFYcPY9nu+cgT4zLqEw1/P9zvEYv+kGPNys8MEuTqr7izVjYLzoBltPHkCF7TT0Ofo1Ucg+iWXftTceK1LrSgh/jcFNeuNWeGGWuQ1MuvfDC3cHTO/YHQcdCDqavpjRqyuu2btibZ9eWPk0BDpF4rB2qD52f/SHs5UtIlP43vGf0GfYCLzy/jeH/9/D6+F66HdbiWgh+yebMGjievgpcaP/i63oor8IoVo6iHuzA4MmrIOjzQ10bT0e9qSDAq6XMGDQNNi6vUH/ZsyH8VzP6DcYKvQ/nG+Q5oO9i4wxdEhPTN7/XL5priG4MR7nZhnDZOtbSfZXFgzEjOOflAKYBFxdMArD1z7j49q4s3wo5px4hdcH5qLX5NPQZj2wPGCG8RuvwvrWJhgN2Izkwjrwu70CQ2fsgleMD758DJX05eGm7hjG/JMnEL407jsmteuGg46AjoYvpvXQwxl7JUOKt4M568Zum1TmziDM6WOES7au2DywNxbd8+c6JWPTCCPsfeOIU1OHY/zBL1ymjtMzemPxJSs4f/0I+0DmRh3CwTEDMOfklzwLPhPsTkGv5QQ4sOy1XFj2Ayfhu/Jmty7nYdBsDGzS2W9638SA/mawcX+Pwew3n8QIHbbAsB6D8c7DFhPbdMdpL03oqLpiUjcjXPeOhfWrHyCOTbRcTqH1sLnwTsyDmgsb5UDx9a6pLPuzkuw/7zeDyerLrCWZyMDHQzPRY9wxaPLx70enY+zqC7B5sIP95hrEsd8MZVsZOm0HHCzPw7CDOTzVdIDvJ9B/+Gw4xgfhzqEjOLZ5GsatOCXnRM4LSNzoizV9e2HxfTlm2jRcD5teKO0azdy5aXBfzLvuxcfTsGN0N2x/YY/zs0ZizC4LLtPExbn9seTSRzzeao5+c69xmQ5ebx2LCdvvwS/IBQ6O7IfZTrbP1MPSW3mUl1/Mkgc/Rp8miphJyL5bPzxT5HWXEPoC/Zv0wb0oPp5ihZHdB0h+c0r77jjmosp+0xNTe3bFLUdXrOzZE2teRbLPj8HKgV2w84PYEZnltm8sunNcazJzJXz/fUz0v4bb3TXQ77VWkn3wg3UYPGUzApXM1OfxRuh1XY5I5s6oF5sx2GwTHKwvs9+cBBf2mxqO59hvzoKd6wv0bTYYbxP4GSNeYHCPIXgncpqneGLXwhEYNqQ7ph5+Ld80t1ARr5nG4ZT5MIzZLWImTVyY2w+zz3zN5gCKw4U5IzBy02s+XgDXFg/G/DPv8GL3TPSZdlHymx92TcTErTdhdXUdjAZvl2J4z6tLMGz2frj7/sDzj+yjuMzp9Bz0Hn2Qo/88gODGGGuYMi8cd1XIvrsezjspcQBzpxnrxgG7DPab/pjZywhX7Vyxvl8vLH/CsWyReKwbbogDH5xwbNIQmB37zvVUxbEpPbDoioN0C7eLs9Fj/AyMHT8Blnm3+TpibY6hS2szSfbqDucwYLA57JRCu0SHM9BvYQo75s6CbleYO83x3e0tBrDffBHHuhHzFkN7DoeFhw3GteqB874FoKPihPFdDXHNU9whFlfXDEc/4yEc05/NG46RVrKk4fm2yegzPVP24zFmvXJ8lI53e6ehp9kpFODjVgenwHT9FVjf3gKjfhuRyH7T/84qDJu1B/YWp2HYaSZ81HWQ/vUwBoxYALe4EOwcZYITDumSzhQuVOB3s8b/PQQ3pnhjRa9s2a8dqoetb5Qy56f4Yt2A3lh415f/djK2jDTCntcOOD1tOEz3WXKZOs7O6ovl1yzxcMNkDFx0S6rj040mMNv9EH4BznB0TkSZ8uVyu/f6r8+cgQwqg77TzTGobQ2opBHUNMJh/6UAN2AbaKekoLxeD7SN9oNzZAbUfvnr3E9H+I+vCGrcEXpV+GCJ5uhQNxbObsoJtEqi2yRzdK1XRJ65FHakXh7de7dD0fQ4nNt7GBWnTkOnNH9YFygLo1YidUUp6LcvAfv3b2CTrAXdzvW4rCDat6mIQG/nPAskHGx/oLhRV1RlGRav2wbltNzhryQ3p282KGLYHbW0OEiq1RpVivjg7YNXQJduaFGUZV+5DRpXDMG7O48R3VofncvzRaVbok2NMDj6F0aPPq25DcNxaM9pNJwzA7p5sBJXRSyJTQjBt8gUtNVryiUaaNmmBiIDnZCS2TAJ4fgWmoDWBs35hxqata6DKG9rfHTyQb1unaS0NLWaNYZajAM+fLRFhe5GKMuyLNugJYrDFckpFaERfB6DBw/E8WB9zDOq8dPIY06hqq6CVI8fcKnQAEYNuQE1azAZqcLJxVtxBtOAlx0cy9RB18bF+dGqwqCtNqyfvYRdgdIwbF2FzygB3fal4PTxLazjVdGxc0MuK4A2bSuzbnihUoWieH5mDgYNmAGV+qbQq5F3y1g8rL4gQ7crmnPVVSu1RcOygfDwzfbGXlaWSOlghNZcdarQBs0qh+Hd7ScIb9EFUkaWEi3QsUECLO4+gU+tljCqUxDQrge9JqmwdU+CXo8OKK2ejJsH9kF72Fj0r55X768lw8YjAPW6dlTIvglU45wRncWuKfju6oVa3TpLKWiqN20KzURHvP9gjdJdu6GSOlsk20dZLU+8ffwOmgbd0bgwi69aG9Qp5gXfuBro3bMxKNoJu449Qu81M1EvD17pUVVnpQxxh61GKRi2EUuqWfZtS8DTXSk4DPWCjWpRGLSrzj+Ksm6UhduXD/ganY72XZpwmSZat6mOENcv+OwZgiaG7SQSrN+iIZLCXVCkcit0aVkWkXbncclJBZOm9lOk4ckdVJkOQ75/QWhTXVn2JVugXZ0YOHtkpy2L+GGFAIk7uUbFmqFTo2RJNzyqNUHXBkwWWrWh30odXx4/h2PRyjBqWY4JoCz0WheGo1Mo6tZUwb6lwzHQ/Dha6o5BzZJ5t7+H/Q97lOpqhIosx5L1WqO0hjuClGjd8bstc2c3VGeFKlanDSpqe+HNo9dQY3/RlPskalXaokH5YLy98wSxbQ3RQayEK90KbWrH4uv9E1gx/QGGbbmMJfqlQSp59EqL4Ma4YFjHZLDsG3MBy751NYQFuCBrPCE+FNYRSWij34x/qKNFm1qI8PiKTy4BaGDUUUrZUqd5Y2RE2uH9Z3tU6mqAUnzb8g1bQifDlX0YC9PvjMSN5yKNMNugWt5wIzvXJLfvcKncmH0lG1eB2tDjKjq6+CjOYCvlTolz+XroKnFnNRi01oLV0xewL1QBRq3FstqS7DdLwuHDG3xL1kDnTvW5TBvt2G/6enmidsv2aM586Pp4Dyy06mHSgNa5Digy4WZlBRX2i0L26lXaoG4pP3j6ZreMO3NnWueuaFmMVbhiWzSpFCpxY2QrPXSuwCeUbIkO9eLxgfXfl7nGSDjdQg2g2zgZdtwxbFErArOMB2HwNmuM7jcEhfNgNav87Emw8Qpi2XeQZF+3eSNQrDNiMrmR+Li7H+qw3xRaWoO5Uy3WAe8tvqN8t64oxyZXun4rlFJzx9sn76Bt0AMNBK1Xb4uaRb3gE1QO/adORuuKmlCaZMk1JG4McoOtdjmOmUQDlkKXtsXg4abEjSEezJ0l2IcKv1lc8psun9hvxqmgo67wm1rsN6sh0NESlt7haGbYVrqsYct6SAhzRSmdcnB5tQGDBg6CcwkTDG2WN6/NiXYP+vYFYc27oJOImZgb29aMhItHdgKtUFsrhDTtjC5CrSW/mSjphnfN5jCqyz5duy7HDmr4/OgZnEpUQ7fmZbhRykG/XTG4Wd/CwdmrEDf4JK4vaA91UkfBvCB1Bex/OKAsd4iE7Muw7EuquiNYdKYVsLe1Q0mOKyuzQpWQ4kr2m4/eQkO/h+w3mRvrlwnEmztPEd/eCO256ijTGq1rRcPq7nEsn/kMo7ZewoLOJTnWzRtulOLGmABYJ6igk24DLmHZczwV4uuUzV/cSbKOSkV7PeE3NdCK48pQ9pufPILRyEjhN1s2RFrYD3z46oSq3fTB5oxKjVqgUKozUgs3Rjfdakjyf45DT7wxdtEYZqTcQ8SNCa42cK/alGMmWfa6TQmOrtncmOT+A64VG8KoAROQVk3mRg18efICDjrCb7KSqZRh3SgOu7fcp0jTRpdOtfmqQujQrjKC3V/i7IolsKi+HI93DkERFTVo5+HWAa5fv0Jdr5ske62qbVC7hA+8/LN7MYIbSbcbmkl+sw0aVgjmPsUTxLQxQEfxdg37zXa1Y/Ce+xkBDdrBsCZ3WLitdZsTbF+excbJB9B41RXsHVYDIhVv3rwJzlZKCbDxDUEjw/aKmKkR0qKcEZc50Z2RCBvPQNQ37CilcxN+E1H2+PD5Byp2M0Rpvqgc+80ScMe75x9QyKgH6rMdFqrRFtWKB8Dp5nlc9C2OljXVEGVzCr0798JT39yTpMSNgc74Ubgic6Mse702OnB3dVecwQjmuFKrDPtNEVeWhB5zo4PFW3xL1GD7UPhN7lP42X2CpX8UWhi0li5r0rIOYjgmLVu8LOyersPA/v2RnpG7OqvNmzdvteK7BBWVDEQyuX968hKu8YVRo2Zd1CgfiCOXX6JUzWpwuXMEzg16YUz7mtJ7EvI1KtI7wrVq1kHhKiXgfeIAHIpyh87pEg6+q4o587rh1cqBWG1XAUPbVeDnd4fdl6d4bBOJRk0aoHhBVVxfNhjGW95j0Mzl6MmGllSsIgp/u4VnviVRTf0Hdp8MwMj1M1DP5yUefElDrdKhOHL0O9qbmqJlhZz3bsUziHcmihYtiuJFk/D68C2oN6gDlxtnYafTH+N7aGDhiBFwr9gTA9to4+W+y6AG9eB95yws1XtiwfwO+LH9IMJqNkXi6zO4FdAey1b2he+hPXDlDnkRm/M4al0fc6e2xPkp3THxuAtGz1kCvWraSNYoAh1FDrycQGxiIOpfsGhZFPB7h4dvwlGnSirOHPmAhiMnol7EbQyccwrt+g9G9ZgvuPc0AHWrqeD80VeoMcwM/WrG4NFFK1SsVxZPTt0EtRuNcV2L4uWheyjYsAa+X74A74qD0aOhL65/LIKpE4eh2I/LOGVdED17NMqVsYv397S1CkGzXBnE3D6OD8l1USH6GXZeU8WUVSPgfdgM428nYtwwAyQ8PIl3sTVRMeENdl5MwtQd01D+y008dtdBdW1n7D3ujcGrZqJxyAfc/5iA2uWicOKoNdqPHopk94+IKdIFJsat8e3EYXiUa4Mu9UrnKviMjo5GsWLFULxiAXzdexyRCtnfDuqEWWNr4+CkvriV3hHGfarCevdhhFRrhvQPZ3DFszWWrx6AoCO74ViiJYrZX8TB91WxZPMYpF7Zj09ogrLB97D7biHMWNoHn9ePQL8ld9B96nIM5CAjEQVRvFDOo0/xjnBycjIKFy4OnVQ3PL5qI8v+9E2oth+N7pVYN8ctQfG2A9G2ZBAenf+Esg0q4tWZa0huNgoT+pTB6/03odGwFhyvnYNj8f6YM7UZrHYcQ1zdxoh4cgZP4w0wfVBxrOjbCRs+aWHG/HloVJygoq2Dgorc4TmBeFdHXVUdWiXLgj7fwBOPoqhewJFl74tBCyZA9QUHi7u/YoRxX2ha38ZjJ23UKOKBfUdd0XfpDLRg/b//Ngp1Kibg1NGPaGo6BV1LB+DBTUdUq10Ut0/cRzGjsWin+RZ9dIfCtnRvLJgyGIVU0lBUpzD/7ZxrjNAXHZ1izI3F4XH0IFxY9kXtLuDwp5qYO9sQT5cMwEaXajAZ2AK+J/Yz77Djcr6M/a/KY8mWccCNw/iQWh/lIx5J9jFrhzmKv72I54FlUVXFGrvPhmP07O6wefkBVVsOxRD9kri56zw0OhqhWdmcD0L9xI1F4vHq6D1oNagFh+vn4VxyAMZ0VcE849Hwq9oTfZtp4NmBa1BrWBdut87BpmBvzJ/VBjbbDyOqdhPEvjiD+6EdsXR5L3jv3wOP8i2g/fU8TtrWxhTzYWjesDgi/APw8fFlfIooA91W7Bdy0dMS3MgRCbQFN3q/xsP3MQrZf0KzMRNRM/AaBiw4j84DBqNy+CfcfxnK3JmGs0ffoq7JFPSuHIaHbB+V65bCg5O3odF5HEbrFcSLo49QpEF1fL10EYHVhsCothduWxXDlAlD2V+dxzlbHfTs1jBXobNYFlewYGFolSuN6BvH8DFNlv2um5qYtmI43PaPh9mDdOZGfcTdPYb3CXVQIeYFdl5Ow/Sd01Dm41U88S6Bapp22H3CH8PXzUADv9fsN1PZb4bhKPvNzpMnQuf7fhj0ng3VzlMxfXBHljehpE4heVIkh8jixgpasNx7EjEK2T+I6IIZo2tgz/h+eKjSGca9KsNq12GE1WiG5DdncNOvLZat6gc/9psu7Dd1bM/j8OeaWLbBBEkX97GvbYYyAbex+1EJzJ3bDNevfUOPIaPRk33Y/h1PUHdwL1TTzvkglMyNKcyNxVAk2RmPb9qhcp2SLPs7KKA7BoZl7DBy/CqU6TgQrXX88OCSFSrUK49np28go81omHYvjpcH70K7UU38uHoB7mUHYKZZI1juPInEug0R8ugMXiUbYsqwuohwdsW397fx2qcAWjWuhkL8N7UU+XNzAsGNGmoa0CxVFhkfrsgxk8YP7DkZiGGLxyP98WoM3veDfWAfqLLffOJeBDUKOmPfMS8MXDkDTcIscN8iDrXLx+DEkS9oaTYVhkV9cP+uK8d/BXHj+GOU7TYC5dK+wjaiESaM6YWQ2wfxLrUuunFHLuesLutL0aLc5lWLw/XwAbiJmMn2Ao5a1cW8mbq4v3AAtnvUZm5sAs+j++FUnP2mA/vNd1WwdPNYpF09iI/UCOVC7mPXLS3M3T4FOq/O4UVIRVTJsMQu5sYhcyaifZOaUI/2h63FEzy0DOQOQydUK1M4x3UXe/mIdhezZcULxeDl8YcoyLK3vXIenuUHw0QvDbNGjENwjV7o3UQFzw7egmbD2nC+cQ72Rfth7vSW+Lr9GGLrNEbUszN4FNUFS5d2h/vePRxztYDml/M441APU6YORdOGxRDO8fXHx5dgGV2BubEeiuUiDhCb7IqZLO1iZaHl/gIPRcwkZH/MCm3GT0IV7/Pov/gKDIcMRvmg97j/JhJ1KiXh9BELNB43Fd3LBuHhDXtUZb955/g9FDYchxEdNPD8+HMUa1AVny9cQlhtYwxq7IuRHbvhTkJzLJw9AeU0UqFdpAg0f53N+y8gcWOBwihQoRQirh3FZ5Z92RCOme4UxPTlQ+G4awzMn6pi3NAuiL59FBYp9VA+8il2XFVhvzkVJd9dxFP/MqiqasN9imCYbJyBOp7Pcd+aUKtUEPcpfqAd9ykMuMNZTCUcTl/f4u6zbyjdyBD1K+sgp2Yq3hUWdZe4sbw6Pu09jXiWfSTL/mmMPqaPrIzt4/rjuaYehnWvgM+7jiKqVlPEvTqDu0EdsGxFb/abuzl+bYlC1tyn+FoXyzeMRNy5vbDSaonSPtex97EOJi0cg1YNKyDezx9fX93CKw8VtG7XEmV0CuQ45hX7J6SmpEpxY+E4Bzy66yjL/uR9FGHZdyn6DcaT1qFS50FoXtATDyS/WRoPT92CWqexGGNQCC8OP0ThhtXxjf2mT6VBmDGuHj7tPIPk+g0QcP8MPqQbwXxWT0Q/PwoP7dYo4f0Mt/2qYKSJAcpo5FxfRPyiqa4pcWPq20t4kSn706EYudQUSXeWYdhhZ4wx7gV8vIanXsVQXcsBeziuHLZmBhoGvsWDz0moXSac/eY3dJhmji4F3PHggSdq1dDEFdb5yr2MUTLRCk6xTTF+VC9ERcdI+/CIGETE2xUqiEHS/3d4eXlJ2agEfrPRmwo0tQtmGQ5lpCIxIQkqmgWhrclOLz0VCUnJP72z+Hejt/8N/m709ueRnzcz+rvR2/8Gfzd6+/P4u9Hbn0d+5kbRwfq70dufx9+N3v48/m709ufxd6O3/w3+9EZvAvfv389dSjR3d3f+X055Jj45+S4+wlj09PTyXUo08QxC6cSIZ36DGIkRbS86K/kNIgAS6UTym74IyKP7RRW/8g+yZ8rzX/AmzQZpaOTLNC7yTLlOvgs8/3Lj/wbCkYsg4i83/jn85cb/DfKrvijPlOc3SDPljL/c+OcgfJGoe37UdWmmnPnxT3Zs8woifhETf39isjgzJZqtrW3uUqIFBgb+MlP+M/6/AklxXMwAffz4UZopz2+5MgW5ipny/DjiKRyaqH9+HPEMCAiQZsrzYyAhRvfz44incMaCJPLjiGdoaKgURPydDfpzEKuIxEhzfuRGsYpIOLjixYsrSvIPxCoiMRuU31adCeRXbhTBlBgozo/cKGZsRcCcH4Pm/KovopMi2r1iRbFBSP6C6CwI/OXGPwfhi/LzKiLxEe2e3yBWEYmZcjEB+Ccg/MjLly9zlxJN/PPPj3g5XgMaaipZM+Lio6KmDvVfykSnUHwyr81vyK/1Fvhb9z+P/NreAn/15X+H/Fj3v/ryv0F+rXt+bW+Bv/ryv0N+rPtfffnfIL/WPb+2t8BfffnPoVUg96tPftnoTRVqqoG4vnkjVq7cge9J1aHbrg60VEPwaO8OrFy7Ba9dCkHXqBm0KDt3n5gBEiNYtWvXhZpaKM5ON8HKmx4IfrMTyy4Ho2P3diiRNbAVjBubNmH3wbVYf90NffoYooh6BG5v3o6LH7/h9cmtOOiqiiEdGuLF+n4wP/od0YHOsAxMR+M6FeByewNM55xDaOBnrN94EtRQF03K5c1mRokh77Fg6GQ8cAvD62MrcMWvCgzaVZN2qBZIiviMxUMm4rZLGD6cXI6zHpVg2EYFu0cY46hlCByvrcYOiyLoalQKl8yGY8NDXwQ+3YIVt2PRpXsrFFNLh+X1jejWowfuJ7aCSedaijvnDPISTaBgQW24PduF8VMPIjD4B7Zv3I+IKh3Qukr20irP1/swYdJe+AY7Yvfm3Qip2gHV459hysjlsA30xbkd6/FVqzmaF3fE/CHmeO4ViscHVuBeZG20LueHdQt34oebE86um4k7IY3QtX1laYfFnEJevl4Y6uoJeLp+MqYdsESY3Xks2meJJkb6qFAwc1YxDi+3mmPK7g8Id7yCRbvfo0nvTgi+tBSmK+4izOcZVmy6iXJ6esh4vxtjZ5xESKAVNm48hoyGbaFqcwObDt2Ck+MbrF+4DXH19NGycu7eSxYrFMSGHZTsjE0jTHDsC8v++mrstCgIQ4MGKJRZ9TR3bBs1CgctguF2cy22vtGCUbfyuGFujNV3vBD0ajuWXY2Cfr/6+LByHGadsEHot5NYdNQB7Q1q4+W+HTj31ga29/di4Y4vaDVQD2VzsVma8hLN4B+XMHX0KtgG+ODc9g2wUm+CLg3KZm18E+Z4A+ajlsKK7fryzrWwUGmKNmU9sGiwGR55hOHF4eW4HlQDXZokYfOwkThrE4ZvF1fi4LfiMNSrC22KxrU989B/8BDYlx2Gvk1yt++BvERTC1paKvhychHGr7iHcO9nWL75Bkq1N0Dt4plWmopv55dj/JIbCPN7g1UbL6NEZz2oWx7AOPMjCA76ji0bDyKhfmeUD76FSaM3wDnYA8e3boFL8RaoFGeBtetPwNHFFnuWLoJd4Q7QbVAq1xsDis2MVFSCcXLqKKy9y7J/uR3Lr0egU7c2KJ61uCgE52eYYMUNdwS/242lF4PRpV8jWK6fiOmHrBBmew6LDlijdd928DoxD+PXP0W4xwMs3XIflTsZoHpRDSQ63YWRYSfseBWK3r26oVguFqIoc2N84BvMH2aOxx6heM6yvxFYDYZtq2ZxQGKoBRYNm4R7rmF4c2w5LvtWhX6LDGwfPgInv4bA7soq7LEshq4GxXFuwnBsfuqLgMebsOphGgw7FsOZVRtw396BeXUFVl+Oh9Hg1sjNwlBpozeWmlhd4fJ4G0ynHc2SfWzNjmhZKZsD3F/sxoQpBxAQbIcdG/chko9XiXqIySarYRfojdPbNsK2UEs0LWyLucNm4JV3CO7vX4nHMXXQpnYM9s/ehM/MjQfXrYJvTUO0U7p3TiAv0SzCvjQOj1ZPxIzDXxH2/SwWHbRG8676KKedqY2xeL5xCsz3fUaY/SUs2vsZLfp0gP/ZRTBd/QDhXk+wbPNtVDbsghTWt7GzzrDf/MJ+8wRUmxug0NdtzJf74BsVim8uIShbpTqKFcjdstBMbsxIcsT64SY4ZR2KH5dXYa9VERjq10MmrVOqC7aMGIUjn0PgzNy5/X0hdOtaGlcmG2PdA28EPtuKFbdiYdCnDt4sG4u5p34g1OoYFh9zRJteutB2uo2Zaw7BycsDNl89UbROA5QskHMrFdyYIm1mVBhBNucxefQa2Af5SLK3Yb+oWz97c9BQ+yuYarISNgG+uLBjHb5oNkfLEs6YP3QqnnmG4umhFbgTVhudG8Rhw1ATXPwRjq/nVuDIj1Lo3qU27K9vwbJjj+Hn7ghn3yRUrlsV2rnYbkJwo6ZmAf4QPh+bjwlrHrLsH0uyL9fRELWKZVppKqxOL8H45XfYbz7Hio3XUYb9Jiz2YOy04wgJssamjUeQ2rgzSvtdw8Sxm+EW7IbDW7bBs0w71Et6jPHG0/EjIgEOjp4oULYGyhbJ3YxlNjcG4JjZSGx86MOy55iJZa/bjWOmLG4MwmnzUVh92xNBr5k7r0ZCj/2mxSpTzDrKftPmFBYd+oG2/dvC7fBsTNz0EuFud7Bk22PUMOyFSuFvsGjldnx084T9F0eoV6qD8rmou/Ly9Tj/F5jDvCBipiccM90Jqyllhsm8e0LQW+bOKXjkHoaXzJ3XAqtDr1kKtgwfhTPfQvH94irsty6Brno6OGU6HNteBMD34QaseZQBgx6VcG/Zetz8YYcHO9fgclxF9G8uMovkHPLydZkbne9vhumME1myT6rTCc0rZq5GI7g92QFT88PMnbbYytwZV68TKoTeYb+5Dk7Bnuw3N8OhWGs01rLG7OGz8c4nGHf2rMLzpAZonGYBs1mbYMcxxrMD+5kvK0O/WUXkhmGyuTEW91dMwKzjNggTMdNhW7ToqodyWbsPx+DJWjPMOPRF9pv7v6JVv/bwPjkf49c9Qbin8JsPUI2vSXy6CWPnXmBu/IS1G09BrVlXNFJzxaa16/DAxg3O334gqWhlVC2V836G6BiKugtuTE+ww5pho3GOYyYbjpkOWBeHkT7HTIpzM5KdsMF4FE5YhcL+ymrs+qSDboYlcH6iMTY9Yb/5ZDNW3k2CYZ+aeL5wNOafdUCo5WEsPu0F3fblcGXlbGx55YaAD5ew6aQLWvRqg1K52EhSXr6extxYCAFfT8NsrIiZZNnbF26BTnWz46Pg7xcwhbnzR6APznJc+a1gSzQr8gNzh07HS7aPh/tX4GF0XXSqE4W1Q0bjqn04Pp9ZjpMuFaFbzhdzpy7CC29/fDu9H6fsdWDQqUauNk2Vl69rMzeKVJZzMXF9puzvo1InQ9QomkkwKbA8sRDjV99n7nzKceUtVDDQQ9qbHRg78zT3Kb5gw4bjQHNdlPC4iAnjt8MzyAUHNu+Ad5n26FAhAce2rMTpVzaoVaGMtLowpxu9iWXE9PMniKIS/On68mk0Z/V18gkLp0Aui4gNoecHltJU88PkEhpJQYHZ1wQFBdGdO3cojTUv/NVWajtiIwXxd6JI2jWpA+18EyH9UobXk400eOJy8ktQFAR9o73bN5LJgP60/oKNVOTy7DjNmjSRTAd1pwFTDpNPsB1NNRlBJ7+GSsetjprSyE03pO85BTtj8vHxkb4/3TaK+m94Kn2Pc3lAZhNM6GOg9FPC611jqNeqh9L3RM/nNH3yODq6eRYZzTpHSVyWEWlHiycNoAM7V5De+F0ULk5MC6ZNE3Tp5Gd/urFkOq354E6fdxvTiI33xNFcITIyksIjoogSvGjhuCG0/ZWvVO5wcRYNX3GCEqVfjARfWj5hMG184in9dL6+iEYv2kZbZw+nWee/S2UBr3fR2NnL6cCS0TRy11upLPrHVTKdNIm+h0k/GWn0dM1wMl73MvveOYSfnx+lZBCl/LhI+gNnk00M/6AUurRAlxZcd5NPYqQ6XCOjgdPJMkJoVyrdXNGD5m47SmNHmtJdt1jpnDc7hpLZhsM023QkHfooa57NKTMase4SpUu/GPFOtHTYENr1yk9RkDNwR4XYgKTvDudmUOfpZyXZp7PsF47tTtcdUqVjAq6X51KHySdIqHhGjAstn9SX9u1aQ3rjtlGIOCE9jHaad6VNu3dS9xGLyUlq1CQ6PasjLb+XXc8Ym1PUq9dc+hqbfe+cgIMICgwU7ZNAB+YMpJkK2fu/2kkjZqwg/0xbZOkeXziIppz8Kv0Ken+Axs1aTIeWj6VhW19KZbFOd2jK1Ml0dIM59Vh0TbL91OAvNGdcf3pm70O7zafSiR9+dGuePs04ZyddkxsEBwdTXGIKK85bGjp0LN1zj5PKX20dQOMPvJG+Swj4SCOHm9B1p2jp54e9I2jSusM0f8II2vPWXyqzOz+DxizbTRumDaPF1x2lMq9H68l4ziYK4z8hI4IOmQ2g+Vz3LB3KITL1JfT5Rmo7cmuW7LdP7Eh73rP9KhDxehu1Nd5AAdKvKNo73YjW795NPY3nk128KEumi4u60aIdh8nY2Iye+wmFyaDH63qxLL+Qw9ktNO7AI/J+t5+Gms4nd9k8cgx2xlnc+GDzCBq8RSF7x9s0ceI4+hIs/ZTwfIcJ9Vv3RPoe7/aIzCdPoKObZlC3eZfYqvlxw21owcTBdHDHMtKbuI89AyM5gDaM70RHLKWHkxD8cDXpD91OubNSbsuICAqPZB2Ic6fZY4fS3ney7H+cnUbGq89ySyoQ70WLTQfT1hfyczpemUejl+ygzTOH09xLst76Pt9KY+ason2LTGjM3g9SWaTNRRpnZk7OkRnk9uE6bds2k7p1n0zvvLLunGP4+vpSKtNhks1Z0h00N0v25+d0psW3ZA4XSP5xmQwGziTraKGhKXRtaXeav/0ImYyYSA+95DZ9uXUwTdl4hGaMHUXHv0iaR1+PjafR225TqPMrWjd9Ek0YM5h69p1Jz71lm8kplLnR9pQ5dZl1UZZ9mA3NG9uDbjsJlpDheGEmdTI/I/vNKAdayn5z/86VpGe6kyR3kxZC26Z2oy27t1PXkcvITWrWBDo+S5+2Xn9MC3v0pn7jx9EE0/5U32AsffbNMtwcgYM3jmOEQsfR7pkDsmX/bAuNmLWGgjIdXkY8HZo3kKaflWOUgDd72G8uowNLx9CInTIPRdtdJ7Op5nR0/WTqtfSWxB8pARY0a/wwevjwAnVtYEjj5k6kcQM6kt6kvUq8mzOI+Cs+iX2Dz0saOGQ8PVLI/vmmPjTxsKyvEvze0fBhY+i2q0wMb3cOI7P1R2gO+82DFnKg8/2MOY1dvpfWmg+j5bddpDKPe6tpxKJd5Of7g/bMN6MJ402op8FIumAj+9rcIFNfgh6vpTYmOxSyD6YtEzrSwY8x0jGBsBebmTs3k0Q5GRG0K8tvLiJHhd88u6ArLdl5iIYaT6E3gUJh0unB2l608OQ92j1uKBkNGUkT2A806dyfbn6TGCjH4GBbslOBO+uH07DtmbK/RhM4Zv0mh6gSHm0ZSQM3PZe+xzrfpSlTzOjoRnPqvvAqRzRC1a1o3qShdGj7YtIzO0iSFSb60NpxunTKOpnSfD4wv6ylgT0H0OGncnvlBuHh4RQRxW0b40zTRw9Tipkm04i1F6U6SYh1p7ljh9DuNzIb212YRWOW7qKN04fRwmsOUpn34400Zu5a2rtwFJke/CiVhVudIdNpc+j9/Ss0qEd/WrdtG62bM5oGG08j+1z6JIkb+f+Eryep86AF5CTZjoiZOtGyuzKHCyR9P096A+eQrRQmJNOlxd1o4Y4jNGKEGT3zlf3ms00DyHzTUTIfY0JnvslBruWRcWS24zxdWjKROnUdTJMnmlLHzka096E7X5FzpKenZ+m69fHJpD/vihQzpYmYaWxvuu+afXe7M9NId8Z5yUelh9vSwomD6ODO5aQ3YS9HJYyUQNo8pTtt272FjEatIk9JYPF0ZIYubb/9mXaYDmEb3sg6s4VMOtbn/pccK+UUsbGxFBTMviMjmrZPH8Cyl2Mm78cbOGbaSKGZLi89lvbNHkizL/yQfvq92M7cuJL2LzYhkz3vpbLI75doovkMOrp2EvVZeVcqS/Z9S9MnDKcnz1/QmB69aAnry5ZVs2hg9770Sqn/lROI17MTkrmlvZ5Sv8ET6ZkiZnqyvhdNPmYpnyTg84oGDzWlB56KuHLbEJq84QjNHDeKjlrKfvPbSTMat2IfrZoyjFbfl/sobreXcyy5ix7vW0Rt2vQms1lmdJf7wqGhoeTi4kJWVlbSef9vEH7zxYsXUl1Ff/q347NqmlrQFBuHaGmjUEGRwF3kK9eElqa6NCJbqJA2fpfVICMDKF61Bgo6u8BXFFAwfIMLo2aVogj3doJzQLR0nkBBbU2oa2ihsDQ8FA9v1bqYMW8Jzl1ZAKt1y3DZMRSl2gzH7qPHcPLKNlR0uY8PXoSq6anw8I+T7uHrFYuKlfLuHY0qFSshxtYZIu1eeqQfUlEJpYsmw9PZAUGxaahRrQribZ0g8vxnRPkhIa0smrVujNTv9hDpzFUS/REeXQLN27aAup0jAsRN04IQnlAA7vcO4aylMz6tNcf0g6/x+tQmrLtik7XaIKdgmQIFiqKyqgp8vOVdNQN8IlG2QnUgIRT2Lp5I0iqCalrq8PGQk64H+YSjTOU6qFu6BAIdJUkhKiAYBYtVR8NaVRBh6wqR7C45jJ9AozJKlkyD2+ODGD1pLoqaX8al5fp5kvswI51vX64KSvj5wjNBKFQsPL1VUatWBcQGusHeOwzqZaugdKA/POLE+GoC3D0z0Lhtc5SNioJ7mJwT3MMjEXWbNkWVjDR4+ck65ucVjfKVuQ0Sw/BgtzlGb/6AxVeuYbZe3r0DVrFGTaTbOiCcv6sm+CEirhQql1FBgJs9vMKTUKFWLdAPB4TycZVkf4REFWfdaA5Ne0f4iRuwffgEFkSLdi1RxN0DXimiMBKevhqoXaMcEoLcsGXWIOx0boYHD3agReG82q9BA9WKFUOQU7bsCxWthgJqMXBm241OUUONkiUR4iDn/YwNCoJW4WpoWKc6otg+RKunhvuzfVRA0xYNkGjjAJFtWz0uEIkqmni7fzMeuXnh2nxTrLxmgzs7V+LEay/pXrmBmLlFiXKoGB3NspczTXt6JaNajapIivCBnXsAqHhZVIqLh3uInDzT0yMetRo3hmAJL7YLAX/vKFSsXg+1ihWBv6tkpQj3D4VOyWooqBaHT2dXYMTMQ+h9+Ba2mTTMcdocZQh7Klm1JrScnBSyD4JfSBHUrFQEYV6OcAmMRbEqtbK5EyHw9i8g6UZRTy+wijNi4MHN2LRdC5QODYG79Djp8AnIgFroe2w79gBB9/dgzNx9ePv0OuZtuMpX5A2qlq+AaFuXLNmnqVZGKZ0keDA3BscxN1auLHGnmJ9Oj/RHUkZ5NGvZCMk2dhCspBrvz/ZRAi1Y/9V+2CNQ3DQtEIFhxfjagohy/4D5k4bgduGJeHl1HvLESqVlRMVY9sSyl/PB+/P/5StWA8WFMDd6IbmADqqpq8HHS1gxEOgdjvJV66JOyWIIdJYkhUj/EBQuUQMNa1REuJ2c9zkx1B+qWpWgrhqBIs0GY/78PTg2vjBWTd8lP1suIVRdq0JVlPDxgadoVJakp686atcsj5gAV9gzh2syd5b094NHgtBQ1nlPQhPWjTIR4XAPF9mGibkxCfWaN0Xl1BR4+seKG0l+s3TxklAt3gDL9x3F8TPnMKCiF3OMvaSneYFKNaojlblRkj1zY1RCWVQsze3vag/viGRUZm7MyORG9puhzI0tuO5ZfjM9EL5BhdCS9b+wixu8JHOPgBdzY/V6tVFcSwV6E3bj+MkrmFzJFZc/5p5fZF+siWo6Ogh08Zd+RQSw7ItXh5ZqtMSNManqqFG8OIKdZG6MDgiCdtHqaFS7CiLZPkT7pbB9pKtVRNNm9ZFgYw/hkVRj/RCbXAblqlZE2VLlYLbhGE6d24kqPrdh4SMRf64gcWPJcqgQybKPELXIgKdnCmrUrILEcJkbJe6MiYF7qII7mVRqN22MKpTOupXpN6NQqVZ91CxSCH5usiaH+YehiE55kEYJzNh2BMdPnMMMQxU8vvSOtS73EO1eujpzo6OTQvbMjaFFUb1SIYQyN7oGxaEEc2cBR2clv6nN+tIKOuw3PSWqj4IHxw7NWF9Ksb9ylx6HY0WPdFStWwfFCqii+cClOH78IlZ2SMXNN9/ECXkCwY1RPxQxE8s+Q70yShROlLgxJD6d+a0Sc6cz14YpL0L4TebGFg2R9M1e8ptq8Wwf8aUkblRhbgwSN00LQFBkSY4nEuGv3Yb5ZQVunhqDK9MX4G0ekLoUNxYqgaochGXJ3luOmdLjgiVuTNFmGXCg7+Ut+80A/r+C8JvFdRDgkuk3Q6BTugbqVy2PMDsPqSwhhG1HvTxq9RyGG49uY/n8+dAtqY6Myl1RLQ+2PRBxYwHmxmLeXmAVZ0QxLzA3cswU7e8KB98IaJWviuK+Iq4Ux2Ph4cl+k+PyMpLfFJJKh7tHMuq3aIqKyUlwD5A12ccjFhWq1kaxIpqo02U8Dh87ie3Dq+L56zdIlgki16hUvTqSvztK3KjGfjEmie2yVDr8mBt9IpPZ/mohLZM7EzmujBV9ip/9ph/3q1qy/ot4wVtKLB8Gb181VKjfBnNPXsPpdUswf2B1BJMe2jbNiwxH/PAqWqhauAgCXGVulGRfojo0KQpOzq6ITddAjWJF2W8q4spAjiv5eMMalRHB9iGQFMp6o1kJTZrUQ/w3Bzk+ifFDfHIpVGxrgDOPHmAj68vwWhqILNEHDfPgNXaZG8ujfHgYPCKEENNZH1JRo1ZlJIR5w86DW7VEeVSIiuS4MtNvJrLfbILKaanw9JMNzpf7FFXqNkTNgtrwdQ+WykL8wlCsTA0UK1EINVv0wdrdR6ChnruI8ZeUaCpQUUmBh/UneHO/V43JWkWrLJq3qYcYx89wYjLXUM3gRyrKzr85SmiK9fqsOL+mREsNxYcXlmwqxdHWqANKqROC3X8gRLMKGlcuAOd3FhxIZKCAhgqS0lXRoG1nlAj/jg+OQchQLYwmnXRRqXAKnL9ZsbEwbWmVRptObVBK6glyB/HLBziHJqJq43ZoVLmYVPOc4teUaLGBjrD45gGNEjXRqV09aKbHw8XBBdqVG6JyMU3EBzvjw1c3qLEj7tSxgbS0IjXaG+8t7JCsVQGdDZpD4p2kILx7/RUxKiXRoWs7FFeSU5SfE4KoDOpVzt0GbT+nRMuAt81H2AXEoGK91mhWoxRSYwJg5xOL2nXrorAGwffHJ9j6RqJ8nVZoUUvW9hBXa1i5BqJ45SZo27iy1AGJ9rXHxx9e0C5dBx1b14ZKmDve2vshIzkRSamstAVLo2WrFihXJOedxJ9TosXi64t3CEopiCadO6NyYTVE+Toy4XIntqZIURMP65dvEZhcAI06dkJVHbEwLBkOH97BMzoDtVt1RJ0yotXT4PHVAo7B8ajcsB2aVOXgye0bnPyjkJSQiLQMgmqZOujaqnau8k0qb9iRJfsCLHt9IfsUeDvaI6VkXdQuUxDpsb54+94WSZrl0MmQO9/iopQQvH/5hYO1EmjXtT1KivEGiobl8w8ITSuM5nq6qKAZCztbe4RHxSE+IZlpQgUl67VFu5o5Xwb+a0o0Zdm3Y9kjKRx2/LtCzQYoWVAVYe7f8MU5AEUrNkK7plUl3Yjxd8DH757QLFkLHdvWlV7tSI7wwPtPjkgrVBm6XZpkLcMSOhnibofYIrVQk9siN/g5JVqm7Ekh+4KID3GHU4Q6mtatyrJNgdPH9+x801CzeQfUKy+W46XD69tH2HPntxI7rqbV5XYMdPqCbx6hKFW9GdrUr4BYP3t8dQ9FamICUtKZ3IpVQZfWjVBYM4cKwxCbGWWlRPuH7DMQ5PYDYQWqolEl5rLUMFi8+IxIFENbw44oJa2BjIHV8/cITi2EprqdUKmQUJhE/Hj7Dj5xqqjXthNqlsweJkuO9odHcAqq16yO3KxGFkt6lVOiCdlbsOy1StZGp7Z1oJEeB2cHNxSu0hAVi2ogLsgJFtbuUCteE53bM3fyNSlRXnj/ke1BuyJ09ZpBaAElBjI3WiNOrRQ6dGuLYkmh+GLjjPj4BCQkpYJU2fk3ZW6vkPNN/cQmK8JW5U0wOfBk2TsoyT6F28jeNx51OWAvqMHc+f0T7PyjUaFua+acUtI9gl2s8NUthDsETdG2YUVpiV6Uzw98tPNBoTL10KFVTahnJMDp01vWtXRoF6+BDh3q53rA8ue0PzH48uw9QtIKoZluZ1QspIpIHwfupJbkeopNyQR3vmfuLMB+k7lT4uQk2L9/By+OJeq07ojapUWrs9+0Yr8ZksB+s73kN0M9vuGrUwDSVQqgdsvObEe5eNeB8Ss3pkR5suwdkMqy7yzJPgWeDtzxL10PNUtrs39i7vxghySt8tA1aCH7zeRgvHtlJfnN9kbtUELixih8fmaBsPTCaKGvi/JSA8fj+2sL+CVmoEYLXdQvm7t3+cRSZPFKVSY3Zsq+JMu+DcteDO7+cAvmgLkBSmirIMSNudPlF7/J3PHR1gsFSrHfbFNbWr6cxL7zvaUTMgpXQWfdxhI3pnEH3eKDLet/QbTuoofSuWv2X1KiJcGOZe8tyb4Ty16bYxY3OEVqolm9KlCTuPM9c2c6arXsiLplFX7T+iMcufNbuWFb9pvCZggBDl9g4xWG0jVaoHW9cojn2Og9x0ZpfJeKDTuhWdWc22cmftoEU0n2csyUgUDXH4goWA0NKxZV4s7iaMdxJffzGOw3nwm/WQjNu3RGBfZbghu/v3kLvwR11GdurFFCxBjJcPn8Ca7hidxxaYXm1WUbzyl+TYn2D9mnxcLJ0R1FFNwYG8BxpY0HNEuw32yn8JuRCr9ZsBI6d2kqcWNGQgDevfmGePXS6GjUBkW5WYIdPuCrZxRU1IujlUEHlJZ8Qs7xc0o07qBYc8wkyV6OmZKj/GDvn4j6dWtDWz0DXjYWsA+IRUXmzmYKvxnEftOa/WbJauw3G1SQuDHS2xaf7H1RuFx9dGhRgxvFG+/e27GlqqFGWyPUL5X7SYWfuVFZ9hwzFVRBhDd3bNNLc/wr4ttY9pvv2G8WRFOOKytxXCnsQ/abKqjbpiNqlRIWmQpXyw9wCUtCtSbt0bCS2CGdO8k/rDhejkCJag3RtgHrKJfmFKJjqJwSTYqZPgvZZ8ZMyfCwdwCVZW7kOmX5zQLMnfrNJG4kRZ8iTpX9Zlf2m6JCGZH4xNwYTjpopd8ZZbUS4Gz5BW6h8ShYoS50m9fM1esCAmIJuODHzE0wM2VfSiH7jIRQ2LmHoDJzY3HmxmCXr8ydwShRpQnaNKokcWOUrx33Kby561AXHVrXkrgxIdQVH764ADpV0blTIxRICobFG2tw2IZyTTrl+jVTgZ9Tov0zZooLcoVzdAE0q1tZ4kbZb3JcyX6zjsJvultZwCkkHlUatUPjKmJzRIK//Wd8945AmVot0aqOaBdCqNt3fPrhDqhr5m739Z875dn4b3YKFsHmp0+f0KtXr3y5+zq3QVbgmZ/wN0/5/wb5eYdh5U55fsLPnfL8hZ8Cz3yEXwcs8xN+7pTnL4jAUwRAf3df/3P4tVOen5Df85TnR30RA5ai3f/mKf+zyK/c+OuAZX7Cr53y/ISfO+X/98iL3dd/2ehNPiHz///0IyA6WTVr1pRng/IRRKdWKF1+zDcpNhEQ7S86K/kNIgAS9f6bb/LPQd7MKOWPEVReQpCdGPDLr7l4hWPIb51ywY3CGefXPOUCBQrkxYs2fxaCG0UKl7/c+OcgeDG/cqOwUdFJya/cmB/5RQxYCp+UHweJ/3Ljn4eYKc/P3Chix/zKjYIX/9QgjmgrLy+vXG309o8etAgcc/LJzbX/609+rXsmfnfs/++f/Fpv8flb9z//ya/1Fp+/df/zn0z87tj/3z/5td7i87fuf/6TX+stPn/r/uc/mfjdsf+/f/JrvcXnb93//Od/Ue/c4p/T2ioESg7Hq9MHce6JEzLUNaCuqoKv11bB1HQ8TMfOwV37CKiq//tIVYzDTYzv0x8D+vXBsQ/yBjrZyEByXCiubhoLk/WXESPt1ZUGi+OLMaD/AAwYMAAmOx9Km2Yg1garxxpzeV8sPflW2kQIyW7YM2Mcn9cPs3bdRKS0yUFeIQWfL27AQK7HkPEz8OEfK/vTYH1tCwbz8cFjp+CNn3zc8+VhGPcbgP5DRuCuk1yhcJvLGNuX26BvP5z9kr0zR6LvZywe2xNLLtsqSvIIaT44sXgyt0t/TN14BkG/7h2T7o8zy82l45PXHoe/tDlKJO7uWID+3OZj5m+Go1TNJLw7tVqSxXCz+bAM5mekNCT6fMXaGYOw7OoPcVKeIiPoLeYMHsh/sw823XbEr62OUAvMHzZI0oN1121l3Yj7gfXjR0hlC4++gLQPVqoHDs6ZIOnG9G1XIPY6ykhNRpDFWZiMHYebP+QNAvMSHi8OybIfOgL3nP+pjD5vj2EkHx8waBhuOsgb7ETZXYep0A22jxMf5U1UUn2fYxrLRpTtfOTJJRkI/XwOJsP42n59sfriF9a+vATLfud8SfZj52+BU/SvrR6Nh3sXoR/rgcmcdbCLFMdT8PHcOsk+hk6YDYtAUUZwergHw8QzGo/FYw9ZXyzOLJbu3a//IFy1lUfm8wws+3WmIyXZLzr2Eom/Vj3BAZsnjeLj/TD/0BN5M6I0LxxdOEnSf/PN5xEiNWYorm+azfXsj/FLdsMjgZAR74sjy0bzeQMwY+UNSPuC5CEif1zLkv3JT7LslRHrdBsTFdx55L3YBotNN+AVZg3i9mX72HLPRbaPaGusGD1MaoPlZyxYNwgJzk8wYyxf298E++79+Kcd5QopsMiU/cTZ+CjJXhmp+HJ5Iwbx8SHjpuGdv3zc7ekB2T6GjcIDV8lyEfL1Asb0Fc/TH+ethXRS8HSnuaRrot2nHHsvnZdnYNkfWZAp+wsI+ZUb03xxcukU6fiUDacRKJlpOG5tmyfp8LiF2+As7ZGWiDfHV6E/19N4yiJ8DRUrxWJxc5vgXebQyUfgm8f6ImQ/c6DggD7Yes/1HzKl4HeYO0Tmxo03HeTjsd+xRuE3F598I/vNFDfsm2XK9eyHmTtvQDLnOFfsWDReqvuIBTvgnMfK7sqyHy7J3gQP3GTZK8Pz1RGMEMeHGOOOwm9GfL+CcZLf7IvTlvIGVMneT2HeT7aJ3U99pWe0Or8Kg0UZ13345ltIydOqs+y3zpVlv2g7XGJ+vXkU7u9iv8l6MGbeJjhI1UzC+9NruM2F35yLz0HiGoL93V0SNw4caYqnntltEPL1EsYP74WDb+UNg/IMHDNlyn5JZsykDObODRMEd/Zjv/lc2rQWaZ44NFf4zf7sNy8jVBJFMK6snylx44Tl++HPN/J4vFNqb/EZxDrZu88cvFJsHpgXCLfJlv0Zy+yYKRPR9jcUcWVvnLCQl2Cn+r3ADK6j0I3tD9xl/Y+ywtKRQ6U2WHnBUtpgTcjC5cE2SaYDBkzCHUd548e8gYiZMmU/TyF7ZaTg0/n1MneOn4kPCu50frRPso8Bw8fgsbusG0GWZzFacOOAgbhkI6IaQvjHU+jL1w7oNwE37P/pM3KFFE8cVJK9Yu/cbKR549hCM+m4+aZzCJYaM4z95hypLU2X7IKbFFbF4+WR5RKHj5y2DNZh8jOmB1ph9QyWBZ+7ZO9DaWO7vIKQ/XSF7Hc89JBlr4T0wDeYnek37zrLx6O/YZXCby4784Elw0h2wa7pY7mO3KfYcxtRijAu9NMZjBwiZDEaJ96ImCzv4PRoryx742zZK8Pt+cEsv3nPRT4ean2J+xRCD/rjnJVsd0kejzBZEU/sexUCSnDHloWC50W9B2HggD4wX3GLo728gpC9iJmE7HfDLfbXVo/AHYXfHLtga7bfPJHpNxfiS4i4JgO2t7djiOBGk4l4KfpSHg8xSsS7fO3AgYPQr99IjmMUPi0vwDHTyl9lr4xYW6w1VfjN468VftOd/abwkew3d1xDBOtGemoSAj+cxqix43HbPnOry2g82LMQJsONkS42lssNxDvlP3+CKDopkG6umJ6dEi0wiEJCgikoJJLCna7RkO5LyILPC1Zck5kSTUpVYHmI2nRbRu78nSiANo/sQEetMvOJZMP32SallGgpdHVmB+o02JwWLt5ArzziicI/kXHPMXRNkdfn3vJetOzQTVpgbEK7ubcs8G6nMZnteiZ9zymUU6J92mtG3ebelFKYxDhcoSnjJtE3pWxu1oenksF0OY1FvOttmj5+Mt06upY6j5LTWGREWNKC0UPo6tm91LnfOpISZqR50lrjznTegSjC+ihNWrGJLqwbS6M352FKtJQAWj16OK1+IG/Tb318Epmuv5ad9icliDaaDqMlN52kn7ZnZ9CU1UfpyPxxNOHAJ6nM6/F6Mpu3mS6uN6cBKx5K6R/CrU/RpIkzyVGRmeTFpkE0autj+UcuIVKiJXNDp7nfJiODqfQ+WvzFRDo5pQOtfZydaynd6wH1MDSjF2EigUQKnZ9tSBtO3aJJA8bQeUc5hc+j1X1p8YHrtNRkFG15Jcvy4z4TmrD1gSKNRRjrYTva8iIrt1uOkaGU9sf35lJqa6yQffhnmmfcmx56ZifQCrq3iloP2SOnsYj5RotNBtDl8wdJt88qUtyBNo0xohMXz1P37rPISuQHohg6PIHr+jI7VRbFW9GYdsPpoiINWE4Rn5USLYnOzBtB4xWy93y0jsbN3kJBWVmFkunKkpE0eqecxsL3xVYym7OermyaQX0W35XsI+rHBTI3m0U3DywnvfEnpbRvKYGvaNaIQfRSzj4lIenrMdLvvJCcsvKs5AwiJVpsAmt02Bca3Xs0XVCkPHu4sifNPPVN+i4h4huN7zeKTtpKCQnp2YaBtGDvNVo1dhSte+wplX05OpGmbThN+2aOpmmKa11uLaGxC/ZRZGZmknQXmt/TiDY/y21yLjntj7ht/Md91Lr7yizZbxzRkU5aS0KXkPDlMLXpupRcpV+BtHWcIR29cJF6d59GnyTRx9MJc33afuYGmfQ2pVteci6lWwsNaf5F2bYFoqxOUM8eU+hTcBYD5AgpSinR3u2cQL0WKWRve57Mxk+lH0pZhSz3T6aus29IaV5i2UeYTzSnW4dXk+6YoyQYPC30A81ljrp+djd1GrBRTvuW4karjPXpmmsMnZvQhPRHzqVFi7fRZymdUe6QlRIt2ZeWjRpO6xXpIL8cGk8TNt3KTvuT7E9rxwyjlXflVv92cgqZrz1Bh+aOJbMjcsoU9/uryGzhdjq/ZgoNXiOnfQu1PEoTJ80jlyyTjKDdxgY0/Uzu0/+JtD8iXWSqyw3SNzDPkv2xSR1o47NsDktzv0tdDSbT2yghFbbpGQa0+fRNMu03ji4r0l7dX9GblrLfXDTChHYq0sK93z2Cph94RtaXd9FI45Vk4+NIu2eZ0ZlnXpJ8cwplbvS6uojamShkH/Ke5hj3o6fe2Xf3v72M2gw7QILlMiK/0AKTwXT13H7q3HctSRqX7kXrx3SjUxfOUtfuc8hG4qYo2j+uA+39EknPVhhSx/5mtHDROnrikHtez06JlkDHZw9n2X+Ryt2Zw8fN3UFhmQqTkUjnFoygcfvk9E9eTzaw39xElzZMo/7LZX8T8e00TZkyj27uW0L6Zmel9KHJvs9oxshh9CmUyOb2Kpq75zgdnNad5l3KttucQsRfcYlcwVALKWa6qkgVem9pV5pzVk5PJIG5c2wfEzprL/uWx2v60aL912mZiQltfuEtlX0+MI6mbzpHu6aNplnn5JSZjlcX0NjFh0ly0QIZCXRkUX9acPRLth3lEJn6EvduF7XquVaOmVj260Z0pjPfs3kg/tMB5s4VJFuxP20ea0TH2W/26D6TvkjhZSwdmaxPO8/doBG9xtN9PynZHl2fZ0ir71vRlVmTafhoM1q0cBEtPf6Ycpld9KeUaK+2jqc+S2XZh3/jmGnCTHKQ3ZOED7snUfcFtyXbira7SOaTZtLNg8upi+kJtmq286A3NGfMSLpxZgd1GsR+WFyU5EQrR/eic+ePkm63xYp42pEWt+9DSlkRc4SslGhJnrTI2JhjDUX8u38MTdx6X+JwCUk+tMJkGK195CH9tDo2iaatP0X7Z40h8xPWUpnrrWVktngXnV1pRsM2yGnfgiwOkNn0ZWT58QYNb9KX5q5dRIuWb6GnLtkp7nKKTG5McbxCXQxmkNy1iOWYqT0/R7ZDSnW9SQbMnRaSKSTQSfab287cpDF9TOmmp5wy8M7SnrT8yE2aN9yE9ilyH7/ZPpxmH3tMz3YuoyEcZyxcvJCW7LlCPjG5YUZWaaWUaG4X51OHsQrZB76m2SMG0ku/TOMi8r6+mNqOOMyRIF8XZkHzRg+ja2f3UKf+G1jzGanutGZ0Dzpz4RQZ9phPdlLVwmnv2Ha0+312jBjndIF6951C38Oz750TxGalRIujwzOGk/lJWfYut5dyzLSXpGzFAhnxdGquMU089Fn66fFgDZkt2EoX1k6lQavkfkPol2M02Xwh3dizkAzNL0h9lESvRzTdZCR9kBRfxo8r06nP5GNyWulcQKQZi0/iCga/o6Hdx9FNRbrIW4tEzCSndpMQ8pFG9hpNlxQ6+mBlH1py8AYtHmlCO97KMeCHPSNp4o7M/k8ox2/taPtrEd2nSvHymF3vmevT6f69e3mdEo2QJt4hSFfu7atCVS0CD7fNxbrzCdh8eiFqqohd2P+JtNQUkJYm5O3e+DrVDKSIHbt/wc/318DQPR/w7voBbNk0Ek/H9cGxd9FQ11LP2iVblW+YlJiENDUVaCjysanxwRT+e3mFlLRUqBWQ3z0gVTVkZKQiTanqKampUOXj4q+Tiio43EBiUjJUCmhKSw5EGbhVErme4DK5DdRQQCcDT9YOwrhtrtBvUAX29o5ws36Pt/ZS8ovcg9KRqkJQV2zFr8rtk8oyVDQdH89AKstVQ7G6QRxPSUlGSkY61DXlWqqoqiKNnz+Zn1FNS/H+BZelZ6QhXdEG6Rl5NmYlQ1QwLQ0ZXAd1ef4baqqE5GR5bFuAuE7pGmqsIYrj/AhJCUlI52fRUGiv0ANJN/h+GmqKNuC2SBW6KP1KRV5XXUC8Z5Mp+wxJ9mms19IhCdJxtgVxhMS/Ktm6IUmCzU9FLYPLEtlmNKAu7c+gws1OLB+5DXzfHsHgcTsx/PRhjKiRV+/0EFJZZzJlL/aBSEvLbCsB/vusG2o/6UZKlm5IeiXsg1KRlJzMNpH5jOKpMvUlCU/3mWHI8TCcfbEFdeVb5Q5iaVB6GnOAapbsuRpIUdIXcTxdOi5rv9CN5KQktg/WDSX7kPU/A+qsW1KZQv+lq9KTEZ9YCs0alobTx++Qk6vlHmncfj/J/hduTBdc9gt3Ct3IELohSYd1gy8WOpTB9VZnmxcQNpGsuE9KUjw0KjRCjbRgfPX8dZVSzpHC7aqqLHvBjUoUnsmd4jipqDHlyNyYpRsK+xB1FzajaHUWaQoSkgrD5Ph3vLywA5s3dcOZXka45CKdkHuwHv8ke+EzfuVGiTsVNWLdkXSD/ZOyfQguSU5Ny+JGYRPp3AbyliqpiI/XQtP2deD37pOUyiYvILgvQzNT9kLOGf/gxp+4U+iGxI1K9sGPILgxlX9n+U3xjMkx8A1yQ5nGrVCtSAmoJfnipa1jnvHkT9zH+iBzY1ar/8SdghtVJG5MzPabbB+Z+i/FE1K9BDemIyFWFUZrn+P97SPYsnk8Ppr3w8438qx67sHcKHghi/vYlzL3Zak6P0Lqf+A3hX0kMjeqZem/BjQLxuDo6E5Y/6okWpXWgI2zJ+wtXsHGJw/qLpqWiVf4xayYSeK5n7lRmTslv8ncmCbphlwo2QfXO5XtQiOTG/mY4H95AigFz9aPxcuic7BpUitZVnkAiRu5/aS/KLiR9SFFiWBkblQc5xbN1o1sv6mmRlJZumQTsiKr8sNmhAbDyS8OzU1XYfOWzegRfhgTtj6UjucFUtL/KXvl8FbiRsVxKa781W+KWFIRNypzI1LjgKbj8ebJWpSLT0BKWAB8WJ7CB+QJWKASN2bKXtIXJW4Ux/k/Zb+ZnBU3ZuuGsI8UjuN+5cYoB0dE1u+JNSs2Y6NZI5xfYoq3cjat3IErmMWNMgFL+pCspOv0a1zJ1ZW4UclvZvUp2MaV+xRpsdHwcg9E2QGzuT+yBWNLvcf05YcQL1+Wa6Ry3bP7DOwruR+RKoJXBQQ3ZuuGaOd/+s1M/Rc2IXOjiCc4bmMfJZAS8AZzlj3ChG1b0KRE9r1zB9YH5oWfYiauK2XenttVmTszYyplblQR+s88lJScosSNcl8qs6/l92A95t2vgqMHJiJPtiIU9WN9kPyioq5SWGvPIgAA//RJREFUzPRT3ChzZ7bflPsUwm+qK9nH7/sU4rkz42WlDkBO8fMseSAFBznTwZl9qHWThtSoSWsaOGkb3b21iwzq1aLWeoakr9uZeg/eQF+CgylIcV3mTDk7AO73p5HX013Up6MRGXXsQ7uf+1E6pdKlBb1owI43fDyETk4eSV06tKCGjZuT/mBTuvPgAc0a04MMjYxIt9tYOvvJUxp1jHO/T5N7dCcjfX2aufu5NOqeGPSOFg/pS0aGujR+1RUKSsndCBYbQNZsUHpaBN3dPIX0DIyoZ79Z9Nw3gSjZicwH6tPuN8HSSNGj7dNIn4/36G1Oj6QRt2SyPL2EuuoZkaH+KLpkK2qZSq73NlPPTqIN+tPBt0pDQAzrkzNpzjF5FjI3EDPlYWHyLEFSxBdaN3ogGRnp0egFp8g/KZ3CPh8jvcFTyD6SKCXWhjaZDubj+jRqzlHySEyjtCR3OjLHhPS53QebbqZvUSmUkR5C19ZMIl1DI+ozeAG9CUokiv1Ci7sZUYcWrBMtO1D/aevoh5xPP8cQM+UcEPC3DIqyOU8juhiSUZeutPy8DYlJkTe7xpDu/HPSuTF2l8lEXxw3osUnLaXRtXivRzStdw8yMtCjadsfSaOKSaEWtNy4v6QbpssuUkgy6+KbE2TCz9yiUV1q2VGfJu5+QEm5GDhUng3iv0ifTy1WyN6ELv8Qsg+jjaN1afZVZ/6eTNbnl1NXrrdBF2M69y2anzaNPB9vp95CNzr0pb0v/dk+MlhWJ2hIZ37Gzt1p7U1XSk3xoKUj2lC1Bm2pZy+2AaNuNPeijfRXcwp5plweEU5NcMuW/fjNZBuTQim+T2hAv8H00DWZ0pN86OSC0aTHxweOWUdWEcn87OF0e8NkyT56DZhDL/zEMHUCvT08j5/fiLoamdIt1zgij7vUoX4VatzOkHp270pGAyfSlW+5m80SM+UxMfIoppC9ea9M2T+RRpwdry6mdqYbKZbpIMHvGc3q11M6PmXTPYpkmSWHf6bVJgNYN7rQ2EVnyDeZWSnBifZNMyYDI0MaNmUXOcUlU6TrfZrQtTO3tyH1HraYPoXIs9G5gdAXMVIueMHjUabs+9G+lwEs+2Q6N7cHDdn9lo+nkc/z3dRXwZ07n3pzSQZFfj1Dw3VZN3S70apL3yX7iHO7SxO7d2NuNKDZ+19TYkYyfby4hvoKO9LrQhNXX6GQXHKj8kx5emoY3WLZd1HI/qU/yz7RjswGGNL+D6FsGDF0f6u5pBs9+s6gp96i3ZLo4/GFXB9+HsMxdNVe5kan2xuoZ2e2mU4D6ahlDMUzzxsP4HNY1zr1NKO79kES/+cG0kx5uDzOnhT2mVaNUsh+8VkKZNkHWxwk3aHTyFlMpkdb0/qxgyTuNJl3gryYO9MSXdkPjmTdMKIhE7fRd7aP9LQgurJygsSNfVk3PoQkUWqkFc3u20Gqu2HXCfTQPTbXdRezQWImjludIlj2wxSyX3n5hyT7l9tGkd7iS9K50d8v0MguBhI3LjtrLXOjxwOa0lP2m9N3PZP8ZlLwe1oyTOE3V1yhMPbVQRZ8bc9Okq4bGE+n167xuar7z9yYSBZKsr/mIGoRTGtG6dL8G2JVQjJ9OcN+k+ttqD+SLn0Xx9PI7f5W6iXZR3868CZI4sYQi6M0SNhE5x604a4nxYda0ZyxPaV4oYuRCR1948xalTuImfJMbkyJd1HI3pCGcvxjF5tKSV4PqG+/YfTUg/UgyYuOzc30mxvJWvKboXRj7STqwrrRe9B8eh0guDGeXu2fI3Nj9wl021mepcnE3TXDaNMTedVfbiDiLzGbJRDvwTFTT8EL+jRj13NpBZPdxQXUbuJWiSfjfZ7QtD4yd5pve0jCIyWFfqQVI4Tf7ELjlpwnf+aN1Hh72jVlOLexARmb7yXHOKF5qfRh33Qynn1BuldeQOiL0BspZrq/RZa9FDMFc80S6dSsbmS834KPs998soN6Cz1gv7lHiiszKNzyJA0VflO3O625ai/pQZzzLTLtyn5Hz4DmHnwnrVRICXlLM/uzTRh0osHzD5FvQu64UXmmPD01hK5nyn7wfHoTyH8x/juN79+VDn+K4BOi6M5GBXf2ny3HlVyrd0fmkyHbR1ejcXTDScxwppL9jXXUQ1dw42A6bhlF6SmOtNF0CNuoPvWcvJGcwrJXD+QUghczuTExxIJl30+W/dILFMyyD3i7lzoPm0VikWpy5BdaY8JxpaEejVl4mnwkv+nMfnOEbB9mO8kuLpXbIIAuLjeV2qCf8TKyYG4U+v94jzl14ecx6NaTzlpFs8xyB2VuDGPZSzGTkP01B0n2TzexP192jb+x3/x2loYLbtTtSisuyHFlPPvNSQq/OWvvS0mPEwPf0ILBfSRunLjmOoWkcZQWb0cbxw8kQ7aTPhOW07dQcXXOoTxTnpEZMwnZdzWlm5LsA2mFsS4tviPWRLDfPLlIiiuNDEbTFTth2+w372yS/KZRx4F0+H0I3yedgt4fogEduKxTT9p010VqA0q1pyW9+tLBd7mdZ5YhzZQzxwikxCvFTJN3Mi+kUqLbberd35heeaey3/Sgw7NGSdw4ZMJWsmG/mZEWTFdXT5T95pBF9DZQ6EYsPd8ziwyYG7v3MKN7bjKjBH09SaP6z6Gv0srY3ENwuuB2AREzZcl+3yuJG7+fnUPtJ+3kFmfd8HxIU0Vcqa9H03c+5RoyN4Z8oKXDhH0Iv3mZwlj/3V8eo5FZfQoDMtv3lFIT/enk/NEsU0OpL5ybmXIpJdp/83L6784VIyIiJZrIU/43Jdqfg9i5VNQ/P6a2ELv1i90G8+OOsfk1jYsYWRU6kx/T/jDJSbv159e0P39Tov1ZiHSR7O9QvLjIK5q/8Dcl2p9Hfk8XKXZGzo+7I/9NifbnIVI1Cfzlxj8H4Yvya0o0sYO5+Ij88PkNQUFBUnYHsWP/n0BepERTcXOT3kOWOnfcY5cKxXfxv/j9u8/vzhEEpauri/yYxkUoXH4M9sV2+6L++TG1hWhzUe/8pi8CIi1HfkyFIjpZYnnanyKovIQYUBADfvmxoyL0RfBLfuuUC14XTia/cqOAlpaW9H9+gkjRKWxUDHbnN/zlxj+P/M6N+VFf/nLj/wb5lRtFnC7qnh91XQxACX7Mj6mXhY2Kib8/MVks4jvx9+zt7dG+ffucd8rFTLniWI4hDOTz58/STHl+cwz5fTZIDI6ULFlSUZJ/IGbKS5Uqle8cgzCa/DriKQgjP88GCaeQH52amA0S/JLfAgnhjMVIc37kRuEQha3mx1VEYjZIzErkt1VE+ZkbxSCx6CDmR24UEyJilvzvKqI/BzGAI3xSfpwpj4iQd734y41/DmIQx9fXN19yoxhMEPwoVijkN4j4RcSMf2oVkWgn0cHOzUz5b6JEVWhpa4GSExCfKF6EV4GKmiqSokIkpfILiECGmhqTqHz275GKEF9vePn4I+lfuvzJMSEIiU5QvDQvIyM+FN5eXvD2CUJiBneYE2MR5OcjJVb3Co7KerE+PjwIXt4+CI/Pu03eMkEpMfDz9oJvcPhPdcsEpcbKx4PCsjd/yUhEgA/X2z8I2RklUhAs2sDXP3ujqNRo+Ijn47KEPNgP4Fcksoy8vLwRGvOPRCgSkqJDud28ud2lBGISUuMj2DF6ITAiO7VJRlI0fLnMPyQ7kUJSTLAkh8AQKYlKHoMQEcBy9vZF3K8pOSQQIgN9peOxSnszxIT4S3oQlZjdmAkRXE9+xrC4n7fnSmfdCo6I+WlzqjxBluyDlWSvBEpCoDjup6wb2faRnKVkGQjz5zbw8UN85uOkx8OfrxVlMXmb80eCLHtvBCnJXhlp8ZHwEboRnp2eJkNsEMVlfsER2fbB9ZTaICAka5uLtIQwyZb9Av+Z2iYv8DvZKyM2NEA6HpmQ3eqJkQrdiM22j5TYcKkNgiMzU1sokBSB4LBIJOe5nSrJXlHyM9IUx/2UuDMD4UI3vP1+so/oYD8u80V08s9KnRwdjJCohDzbtCsTv5W9EihFwY3K3JmRkGUf2U2ZgiCJGwN+TktCaYgOD0FUgpKR5xESfiN7ZfyOO1PiZN0IishOpZjO3Chswj9UwY1c55iwQKldhCwi4vO67tmyj/8XbowIkLkxTpkbgxX2kZTd6r/6zfhI/i18q8InBQdFKfFRHuC3slcCc6fEjb/zmz/ZRzrC/GSbyPabKQgUZV78PEo2nlfIkn3k79No/tZvJst+0y9EyT7SZA73CQyV4wW2EV/+LbU73z+Ay2Pif88EOUW27H/v7GJCFNz4/+E3k2OYw7ksOCqbGxM4bpN4nZ/xtzLNFX4ne2X8Lq5U2Iey32REBcncGJOl0ITwINlOfuXLvEBmzOSnFDMp4/d+U2EfSn5TIJ656lee+l28nFf4t5gpE4mRzI18PPQ3fvNn+0hDWGgIYpU457fxcp7h97LPRoYirvwXv6lkH/HhgVz2c58iNpzthH1CeFze9zP+TfZZ+Be/KfcpfvabKUI3fvL3v4+X8wq/l302UuP+GVcKvyn0P8tvCqTF/cyNDEqV7cSbnzEh7xXmX2OmTGTFlcp+M0LhN5X1gBIQHBqGxNRsixQ+wd/HmzvWioIc4pdOuQpUVcLx+spxrJ45DwcvfUV6AW0k+7sjWK0EGjVrhZqFf2D+tMMI5kv/0aNX1QCCnqB3k+H4rF0V1UoFwbxnV9z1URyXEAWL65dx6/J+zFm0CQFS/zAGN2ebYuGtIFStVg1Vq5SDNt/81c7ROGCRiGpcVq1sMahSKPaMHYx5N/xQrWpFPFg2CPPO20h3zQt431+HLv12QKNqNWg7nMZw02XwVJJDwLPN0O2xESp8XMf9MozHLoWt1VUYtJuF0LJc76QPGDVoAr7av0Sf5ib4UYTboIgnJvXqg2feofjwKQCVxPOpfcWQ5iPwKi82jJV2NY7HmRkjMOnID26rqviwbTSmHnijRILxuDR/FMbttuJ2qwqrfRMw8+AjvNg7FwPm3UFVfp6AG0thuvosLK9vRFfjQyjCZfTlAIynboRHbBDcPdQkOdgcH4wBW98q7ptLqGqy6L/BtF0fXA4rxXUD1g7qjCPflJxDnC0md+yNM/5F+bg6Nhvr47SlIzYM7I+NH5O5rBTOTOuB7U9scHyqMWZc9OCyKni2ZhhmnbSSbuF4bgYGz9+IedOn4ENe7P6pQKLtCXRuo5B94nuM7G+CL0oyTXE8B92W5vAvzcczvsBkwBhYOr5B/+bG+FqIdaOEH6b07osXjtYY16Yv7iVUQLWKSVjaXw8X7cLw5bM7dKqw7pcOxLR2/XDB9ZeOY44gRtMy8HrnVPSfd1caufW/vgQmy04jOx1vBiwOzESf6ddQkfUg7P5qjF12Al/vbIPR4N3Q5jIN22MYMXkdbD+chb7uYsRWqIaKEU9gPGQybGIiYG+XJNly3NPpaD/nModTeQDBLyk+WNm3LzZ9SpFkf3pqV6x56Ks4gZHqj/WD+2P1qxg+XhYXZ/fGpvvWODtzFKacdOKyqni9yQQLTr3Cw83mGLrqudQGLmdnYdzaa1I9fZ+sx/D567HQbDhuOuRRwCzsNOAhejRRyL44y75HdzzwUxwXCH6KPk2G4mMBPl4mFNN798YTBxtMat8XN6LLolqVdKwebIjL3xywrGcf7PnBNllVB4dM9bH5ZRjfIB1vdozEsHmrMGvxGnjnhboo4H5rFQwG7UFBlr3692MYPnEVfJS40efRenTpsxXqfLyQ0zkYT1gJ20+XYNBhHiLKsf7HvcII1g1ru2fo1XwMnIryMxZ0xQR+jhchfIMUN2xnjjKfOhbzjr2Wb5pbSNwYy7wwHFNPKWS/cRSmH/mgxI1xOD9rJCYetJW48+OOsZhz9Bme7pyJwYsfSrrhfWUBJqy/iM+X1qLH6GMowc+Y+mEPRszYAc9AO2xbOAuBJdlOq1ZGiUJ5tFJM6Hq0FUa37oMbMUL2aVg5UBcnbJV73t8woV1vXAwpwX9bFeuHGeC8lSPWsH1stUrjspI4YdYdu5/b4sjEYZhz3ZfLKuLh8kGYc/YbChUvJ/tW/oQ82I25xx4J088TxFkfQad28xApZB/Lsh9kCmulsb8ku5PQbT0TQWX4eLIFRg0cDyuHl+jLftNW+M2i3jDrPQCvHUUb9Mej1CrMjQlY2M8IN9zdsannNHxM5fOqFcCB3sY4bfv7APG/gqQvaXi+xYxl/0iSvdelBRi98jx70Eyk4+1uc/Sfc1vym0E3l8F05Rl8ubEZRsMPSn5TxeoQRppvxve3J6FnsBxJFauhbNA9DB82FXYZRVBZcLpod50QrJo6E+/zIj+88KUpXljK9rT1azrLuQSOTzLA+qcBihMYzJ2r+/fDhg8cU1UtjXPTemLrYxucMB+B6efduKwKXqwzxuJzb3F33WSM2PBGagPHE9MxeectWF7dg8Ur3il4fQ/MZ5zlyC0PIGZ4/O6iW5Ns2U/q0QuPlaqOwEfoydz5RXBnyQCY9+mD544cO7Ttizvx7DcrpWDZQENc++6ARV1746CzJj9PYewz7Yr9d17BrH9/XPYXMUYJHB1pin1vlIk3d3C+thwGCtnD6gCGT14PfyUz9bi7BvoDd6EAH9f8cQIjzNbC1uIc9DsvREz5aqgc+RQjBpvhe2wEx95XcfPkWsxYd0qx23f0b+LlPIC0q3c0jkwaiukX3CXZP187nGMmy+yOP0Xj1LThmHzcno9XxbstozH/xEs82jINQ1c8k3TD/fxcmG64ipBgW9y5+Rjnlw3H6tuu0uUBzzle7r4RrDByvDx6Plx/Pyb630FwY+RnjGzVF3cl2SdjWT9dnLZXIq/orxjLMdW1iDLMnRlYM9gAl6wdsYJj8V22Kvw8RXF4Ylfse22H/eOGYMGdIC6rgHtLh2Dl6edYP74vVr3i+JJ9wouVs7Ds1Je8okZEWx5Ap46LJNlXihCyn4TvSvQVb3MMndvORbiIK+PfSMet7Z+jN/tNe+E3C7mx3+yHF6Hx+HLrMm5ePYy5C9bCR7Rt/A+leFkDm4d1xn7LPAgEpFnYVDxaPxFDV8qydzs3B2PXXkH2NF0aXm6fjAGL7kvHfa8twvi1F/D58np0H3UExVgP0iz2YuTM7fj+6ij0jVYjtVI1lPK7BeNR8/Dd7TUmG22R9KVqgW8w152B78qjDzmF4MYkdyzo1ge7bVUl2YuYaZMUeCiQ7IXlffpii2UqHy+Jk5N7YOez7zg6aTjmXPHmskp4vGoI5l+0RqjTW9x6+AKHZg7EIQuReZ/w8eBM9Jt5HcXqN8jK/JNTCC+kBEIGlYDeSGMYNa7IbZwBykiHdsXa0HK4jonjx2L+3i9oO1QPJfnKX12JSNUQ7miLiMat0aYUFxSsjeY1EuDmqZwkphg6DDFG26oF5FkosdQ/2ArHLSLRrENdlrsbFnVvjHVPw9F12W2sG1YXGSGfMKljD5x47gA3lQJo21IsAVFD4yblEOTn/o965BTOTk4oqdsJYpFGwcqNUFLDB8FKWYVcHBxQtLMuuGVQoGIjlCscgI/PP0C9ky7qaXF7lGyI2uUi8PHJKyS07IAWxfjEwvXRuHI0XAMKoGPn+lCN98Pm1fvRYsVi6BeVbpsrqIhAIiEM9vGpaNGW249Rv1FlRAW7IWtyNSES9tFJaNa+vvSzTsNqiPK1w1fPANTpLC+tqFi3DsevrrBk4iqv15GlBBSt1gCF4Y3klDJI9zmPCRMm4EJYJ5i1r5AnnSyRdiDVxxHeleqgIwdXQHm0bqQON/fsTlaarzM8ytdExxriXb8yaNu0IL6/eQfXwiXRsaHYeKIgWjYrCZevn2CfoobWLWtwmQrrRmWEe7/EiaXz8LXmatzeMhAFuT208/D1e0/b71Dp2FmSfUaphqhZKgzeAdlDst62Nsho2wkNtFk3ijdE3QpR+PT4NWKbt0crsXKsYF00r52Mz6wvwbWboEMlNga1KmhVLx2Onolo3aEJiqTH4vS69Sg8jjuQtfNqCU4y7P2CWfYtpF8VWPYU747YLIefAgcff1TXbSWl4ChXpx7UEt3w2coOZbp0hjDtwlUboYSGHz6+/gRt3S6oxVVXKdMIVYsFsM2UQLm055K+rLaqgjld6+eNvoj9B0K94VxQyL40l7DsmxaHt5eHfIJAmC+cNHXQoUl5/qHFulEaHjaf8SOR0LJNbemUhqwbIe7f8c0/HA07NpXKqtWvjfS4b7iwbh53gEfiyv7ZKK+eAY08er1C8HSow3dEN2kny75QXTSpHg93L0HqMiKYO8MbKbizQG20qJsKy6ev4V+jATpWZceiUgFtGmvg26s38CheER3rCSvVQetmJeD+9Sp2z1oJGnUO56c3576DGvJyqwknFxeU7tIR4kWZIlUbopiaD5QnhVwcnVBCtzPE4l/tSg1RuoA/Pr6ygGbnLqjDVc8o3Qg1SoczN75GUptOaKbDJxZhbqyZCMsbu7F03ltM2HEF09sW4W4PX5AXENwYFwr7JEIrhewbNK6E8CB3Dh8UiA+HXVwymreTubNe46rMG7aw9g5B3U6yfVSux7oR5QzL7y6ooNueOREozjLRTndDfIFmWHfyKtpwoeWJaeg9dPNPAXlOIaUf8nKAT7X66FhFyL4iWtVXYW7M7kyk+DjDq1JtdKwuBF0WbZsUwLfXb+BWtJzCPgqhVfMScLL8CPsMTbRtkek3yyPE3z0ryPxxZym2fSyDHYtHQCuPtvjwsLWFBvvFTNlXKx4En4Ds2QfBndShM+pz1alkI9QpH4mPzI3xLdrLfrNQPTStmYRPzI0hdZuhQwU2ILWqaFWHuclbAyMW94XHsYkYb7wQsb0GonP13HOjHEolwy4glGXPNsSoUq8W84ISN5LgziDUVPjN8nVZb+KE33RAebYPySKrNURRto9Pbz+jMHNjdW5TtXKNUEknEAGKjiZxp2Li8NXotvkselXOvaGK1FQI9oRzkTLo1EBYKcu+aVF4e3rKJwiE+sBZuzg6NBJ+Uxstm5eEm/Cbyapo3aoml6kwN1ZCkMs32ARFoVGHxtJl1RvURGyYJyp36QqDyl8xxWwC1r5ORd9x+pIt5Bai3YPtviOmWTuF7Jkbq8bCwzt7FCfMwRZRTdqgteQ366B5LeZG1o3AWo1lv6laCW04drB++QaepaugUx0RXBVFywYacIorj51bzOB/agYmTFwMyyAL9tO/Xx2WEzi5uKKcbgdFzNQQOireCM2mdY4rnVGK40rJIpk7S2oKv/kRBYTfFGN47DersN/0CSoOveHD0LiMGlKyTKXoz/FyHkGkLUNMMOxSVNGmlRwzNWxcAaEBbtkzs3HMjQkZaNmWY0NG/caVEeop/GYY6neS/WZVto+kCO6EF2+C/oMMUVwzPSsdnIs9x8u6uhAL/EW8XLqAH4JC5WO5gYgbEzzt4Ve9oUL2lZkbATePbG5M9naET5W66FCN/bdKebRpoin5TXf2m53qCSUqwn6zGBw/WcBRRRvtmotXtNTRuFFJeEWmYd7alSj3eQPHMNNxy+YDgiJClWascwf3Hz+g1bmzJHuVsg1Z9oHwDczuxQhuVOW4sq7oU5RqhJplRJ/iNRJbd0Rzhd9sVDmKn5fQeqAxOnBsLHRDSpXnpxwvl+Z4QZN9xk+zojkEWyklwj4kHPWzYqZaSIlxR9bigowk2Pszd3aU/WYljiszooXfdEKFLh24xWW/WQTMje+tUESvC6qxGqpXaITyBX0QodUIkyaUxoHZEzB4+j20XTwaNfIgFJC50QOuRcujY32xuWER5kYdeHl6yScIhHjBuVCpn/ym8xfmxnQN7lNU5zJVNGpcHgFebihZTxcDe7eCBkcRstRSYe/N8XLn1swBqUjP5VS52rx581YrvjNUuJOXCn/nL3j58AWcI1VRtnJ5aAQ440tEGpq3aIvyKe548i0W7XWbMSGTVCnxPpB4R7hWjdooXL0CIi8fwOvYilCxOodzTq2xeI4u7s82xAKbSjDpXBEelpaw+PAIT6zF7pUVUbRqG9SMu4srFkkoGf0ZV2x10K1taby+dwkhialwevcIr6JKYPKcMagR/B43ngagqLo7jl/wRY+ppmhSJucOWbzrId6ZKFq0KEqVVcWnw+cRUrIEbK9dgX/10TA1TMeU3r3hUrk/huuWwscDJxFQvBQcb16EW1ljLJjfCe579sBOmwOdJ2fxKrU3lq/oi8jTu/A+uSIyPp7BZV89LJpYG3uGt8P40z4wmTwVDXRSkFigFEoXzrnWiRyjov4FOQgrFv0V9+46o2ihUJw9a48OE81Q3f8iDMwOovPQUWiQYY/bN36gqE4Mzp+xRnNTc/Svn4wnp55DraQmHp59gqLdJ8G0Z2m8338JUaWKwvLSdcQ0HosedVxx/E4sBvTTh4r1LTwJroQeBnW5y5NziPf3tLUKQrN8ReDlGdzz0EEBv3s48qIs5qweAsftwzH0SgKmjO4N9fdncdelILSDH+PgQx3M3T0V1R0f4ManRBRJscLBK3EYt34GWsRZ4dYjbxTV9MaJ8+7oYmaOQd30ULFwEvydLHH7/idUatsPdctrQ5GWMkcQO5gXK1YMxasVh/Phg3Bg2Yc+PoM3Gf0xZ1QVbB3WGZfT9DBmaH24HtoHW022iedn8CSuB1as6o+4c7vxJp6f2/Iszru0wcpNo6B5/wge+JeCpvt1HLOoiQWL9fFoXk/0XPoYPSfORMeKGohSKYryxXK+2YZ4R1hs8lK4cHGU0gjE03OvWPYaeHD2KUr1MINhaRv0HTQTxTsaQ69KDJ6efIyMUtp83gNod5mIif0r4uO+swgrVRzfLl9FcC0TzDFvCfvd++FapCx87p3Dl4LDMalHNHaddMeA/kYo4/cSF79ooEe/liicizYX7+qoq6pDq1QFFHK8h5ufklj2X3DoahLGLR2L5HuLYbjhM8aNHYribo9x810MdNK/4/ClSIxYPQNtUm1x664rimoH4fRZJ+hOn4YelcLx8LwFChTPwM2zb1Cx70SMHdAbtctnIMLfAXeu3IF2035oUa0I/+2cV17oi45OMebGcgg7vx/vE1n2n8/ignt7LJrZEbem62O5Q01MGNER0Vf24VV0Rahan8Npu6ZYuXkMCj05jntexaDlcxuHX5TDol1TUMH6Om5+IxSOfYeDtzNgunQGenRpiSKp0XCzfoa7nwLRoqMBKhbTkoLenECZG0uXJlgcuYTwksVhfeUqQuuMwWi9REzs1R/e1QdgaIfieH/wDIJLlIDd9SvwrjwC82e1g/PuvXAsVA5BD8/iPfph2bKeCDuxC5/SKiLl/Rnc8O+IBYvGQ7dtJSRERePr43P4FF8DPdvXQ0EtMWKbMwhuFOvItNkRFw//jNsPPFj2gTh9zhl6Uyahksdp6E89BoPho1A35Ttu33Zk7ozA2TO2aGM2DX1rxuLRmdfQKKmGu2eeo0wfM4wxKoq3h64htpQOPl68iaQWpqjpcQQXndOQEuyNB3dvoUS3SRjckn2foh45gXgPraB2IWhVqAh6egoPvGXZH3lTCfNWDsSPzYMx4hb7JZMeUH19GvfciqBAwAMceloC85kbq/y4jRtfUlAk4TMOXkvGhM3T0SziE/tNfxTV8MDx877oNnUcmpbRgt3J6Rh7UBsn7q5ApTzokGdyY8lqxWB/8CAHOuUQ8OgsLNQGYZZxeawf0gW3VQwwZmA9OB/YB/sC5RH25AxeJPfCipV9EXV6N94l8XOz37zo2R6rNoyE6p2DeBRUDhouV3Hcqj4Wj6uAHYsOQqO7Cfp2ZH917gQyGgxCy1x0bmVuTJG4saSaH55ceAeNEqq4e/Ylyvc1QxcdS/QeMg/l9EZAt3wEHp9+DtVSWnh09jF0uk7C+F5l2G9eYL9ZDF8uX0dEvdGYZdYMtrsPwqNoGXjePQ+bIkMwlZ+bAt9hbK8laLbhFCa0zP0O2IIbNdQ0oFm6Agra3sYtq1QUTviEg9fTMGHFWMTdmAejrd8wYdwQFHW6j5sfE5g7rXHocixGr5+OlglfcfOhF4pq+eHkOTcYzJ6ObmWCcP+iJQoVS8G1MxaoN2gMCltewC6bwjAb0QsFAx7i4Q9N6Bs2Q0GOeXMKoS9FizI31iyH4LP78UHETJ/O4rJPJyya1hZXpuphjWs9TDBuh4gL+yS/qfJFxJUtsWqTCQo8YL/px37T86ZkH0t2TEK5L1dw01YNhaJe4+BdDUxcOAiFElKgU6k2dBK+wU11ANbO740iOacXaS8f0e5iZ+dSpdLw/uhVRIuYiWUf1WgcRnWIxbhegxBYeyAGtS2CdwfPIYy58/vVKwioMQpzp7eBA/tNF/abvvfPwbLAQEwbWhVeHz7h/Zu7eO2aiupVOa7je4Z+t8KH94p4uQrHyyXLo2iBnDe6lN+aA3ftYuVRLNQCt0XMpOWLUxwzdZ1mhrJOR6A3/Sx6jByJmqwbst8MxpkzDuhoPg09q0Ti4bn30CpBuMUcWbnPeBhUToP1+894ce8qXFENVcsWRaOm5fDtyCn4Z8bL5Y3ZX9TOyhWdE0jcWKAQd/IrIu3RcTwUMZPHDRx9Xw0LlvXD1/X9Mfq+GiabdAe9OIH7nkVRwOcu+80yWMh+s9K367hhnYHCcR9w8EY6zLZMR0PRp3gejKJqLtynCECfKSaorJ4C9ZI1UKGQJ777NcTCVWaooJ3ziot3hUXdJW6sooMfhw7DLUv2QzBzaGmsGqiHh5pdMbp/bTgc2A8njisDH5/Fu/S+WL68l+Q3P7LfTGO/eS2gC+ZObYnwr1+4L/UETyz9Ub5SJRSr0xIlrS/ijrM2CnK8fOhxMZgvGYZKWjnXF7F/QmoKc0rhEihJ3nh8yQJaImY68wZVB5ihg9Z79By+GFUMR6BD6RDmxFfcduq4d/YZSvWajLFdi+PtwStZfjO2yRjMMG0Im12H4V2sNFxvnYdDaROMrOYI882f0MdsFDqU9MWFC5/Q0Kg3KhbKebuL+EVTXZO5sSIK2NzArUzZ3wLMVo5G1MWZ6L7LHmbjBqOw/R3ctExGkST2mxxXjt84Hc25P3rzsR/3KTy5T+GFbpPZ5yMYVpaf8OjmLUTq1Ef50iXRtHIqXpx+hNiCRVBINQUVK1WWYhARb1eoUEFRm3+HeJ1JZKMS+M1GbyrQ1ObOkqLXQhmpbMSpXKYtB6aUJifhV7rq70Zv/xv83ejtzyM/b2b0d6O3/w3E+1V/N3r7s/i70dufR37mRtHB+rvR25+H4Ma/G739Wfzd6O3P4+9Gb/8b/OmN3gTu37+f+5RoQmF+9xEniE6f8nfx/+/Oy68p0UT983NqC9H2f1Oi/TmI9hYklR87h/k97Y/QlfzmjAVEsC/45W9KtD+H/MyNgl/EANRfbvxzEANQ4pMfuVHYqJgM+Zsu8s9BxMLCJ+VHbpRWETH+cuOfw19u/N/gT3Oj4IQ8S4n235Ki8vliBujTp0/STPmfyAeXlxDkym2QL2eDxNIvUf/8OOIpZsrFco382MkSo/v5ccRTEIbQmfw4GxQaGio54/wYBOXX2aD8vopIOLjixXO/PPhPQ8wGiVmJ/NjJyq/cmJ9XEYkJEcGLf3I2KK+QX/VFdFJEu+fHmXLRWRD4y41/DsIX5edVRGJAIb/OlItXTP7UgILwIy9fvsyblGjiR/YHUNPQhKa66s/lfLoWB8YafJXyTLn4ZJ6T35Af65yJ/NrmmfirL38Wf3X9f4e/uv5n8Vdf/jz+tvf/Dn/b/s8iv7f3X335s/jb3v87/Mn650Xn/5eN3lShpuqHc8uXYemqPbBPqQ7ddjWhxp1uTe6JO77cjUFdZiGySQ90rF1c6owLiBkgMfNZu3Y9qKn5Yb/JcOz+nITUr/tgvvcH2vbqgtJZE6KBuLBsBfad3oWt1x3Ro7chiqiH4cbM+TjiGIU4jwdYMe8yqvbThfuB6Zi63xrqUe8xb8kJlNA3QMKd1TBd+RDqqU5YtXgbomt1QctKOZ89E88gRoHEZkZxfk8xbcAMfE1Qg+XxRTj4vSi66tbJ2tAsMfgVZvSfik9x6rA5vRi7vhSBYXtgQ39j3PJXQyDXbemdZHTtUQbHjQfjoG06kj9sx/TjXuiiXw7n1+6CZUgwflxZh5m73NBlRGeUyMXkmViGJPStYEFt2N1aC1NuN9UMX2xdvh7uZdqiY43skVCn+5swbuY5ft5A7Fq5Bi5l2qB61D2MH70ZYRmJuLRpCZ6l1EeLYraYNnAuRCao1wcW4bR7Oeg2jMXBeWtxYO8inPepCePOtRR3zTnEsrWCBYtAXT0GN+aPxuLrflDxuYFpq++itlEPVMnaFSwad5aOw/yLnlANuIfpK26idu8u8Dk2C5N3foZ63CcsWHwEhTvrI/XJRoxbcgfqaW5Yt3Qzgqt0QpuqOoD3c/Qe1Acbzj5FI4MRqJbLXe8zNzPKSPiOJf1McCdADQF3V2PZnQQYdm+OIplDXSn2WNF/JK57qyH04VosvB4Lo94VccZkMPZ+TUXK590wP+AC3YGN8WyWMVY8DAVcL8B8wzM07NEdFbUBj6e7oNezH865FMaInq1ztUmKGN2XN3orDL/PxzF+3DaWfQIusuyfJtSBYbOKWaN0QdZnMcFkAwIzUnB92yI8iKmDtmWdWf+nwyZRDRZHFuKIQynoN0vEir4meBKmAfery7H2hRr0m2dg17J9cI8KwYt9s7Hunhp69G2C3NCVGK3V0NCClhbh9a7pmLLbEuqxH7Fg0WFoteqKhqUzrTQFHw7MxuRt76CeYI3Fi/ZDo70+VN78P+y9BWBUSbc1uuIEh+DuPgzM4B4gBHeXQCC4u7u7u7u7uxMgEELc3d2tZb9d53QEmHv/e9N58738j8X05HSdljq1d62161R17a0YM+8q9FR+2LB0A4KrtkbZgIsYM3YPEtnHjq9ZivdogI4NykAnwgbjxg3FgvV7UaylJRqW0W71T8ZmRjo6Adg1fDD2Cdt/3IWpB13QsntblMi86R+IAxZDsMM6FUrb/Ziy2wGt+zfC6/nDsehmCHR8r2DK6kdo2KcN3HZOwtRD9tCLfoXZi8+gbOsm8Lx+DBfeOCPE4Q5mzziMIqZmqFMs50sUs3Njgt8DTOk/G/apungv2b44zNrUzOTGpOBnmNZ3KmyS9PHl+ELssyuKTk2UWN1rGO6F6sP/5gosv6+CmbkJDg4egKNOaqS+2YLpJwLRvncNPFy5A2/Dg/F6/zJs98iPwS1ra7VZmrxEU0daXWF/dQUsF1zT2H49Asq2RIuqYq9kAYLzrfWwnHOBLzgIW5evhU+5lqgYcR1jR29HNCXhzPrFeE0N0KjAF0weOB9uCuDZngU4H1ARf6reYvSM3YhCCj4c3IaTbkVh1rKKlFQkpxB31wsUKMxaGovLs0Yyr7DtfS5j6pqHqNOlKypmbnwTi5sLLLDgij90A29h6so7qNezPbxZNyft/QL9+PeYu/AYincwRcq91bBcfp910w2rFm9BdLV2aFKxEODzGF379sTGC6/QuPNgiCJtkMGNqkRbLOw9Cg/Y9n43VmDFg3Tmxj8zN3ukVHss7T0CNwP1EHpvFft3Crp0L43jwwbigJ2SdXMHph7xRoe+dfFg2hCsfhQNcj+DKRte4c9eZsj37Qwmb7yKZEU8vFyDkL9CFRQxzLnHCG5MlzYzKgj/D4cw1nInYjW2f6Goi04Ny2ZyY7DNcYyz2IJwSsFlwZ2pddCkuCOm9ZsFxzQdvDmwECc8y6B9gzgs6TkaL2L04XZpKda/MkCntvlwaOgc/kwFAp8exOq9zmjSpxWKabEaV3CjoWE+fqjwYutkTN7PMVMcx0wLj6Jg8y6oa5IRfKXhze4ZrJvWrJufsGDRIeRv0xGqZxwbLLwJPaUX1rFuRtZsgxJeZzBm/AEkUzQOr14O23x/oIjzSYxbfwPq9Bhc2bwdb9XV0L5eaa36aRY3+mL7kME4bJ9he0+07tEaJpkdKQB7RgzBHps0KGz2YOo+F7Tt3xDPZg/DsrvhgNcFTFn7HI36tobT5vEcczlDL/IZZi05j/Jd2iLs+Casv+2IlOjv2DJ/BxJrtMWfFXK+skCsUBTtLmbh4rzvYlL/eRwv6zB/LcAJ91Lo0rp6Zg6JRP9HmNxvpqSbH5k7DzqboGPjVKxg/38UbgCfq8ux6gnQpXMR7B00ECdd2aYvN2LmmVCY9qqMW5YzcSE8HbF257B02VPUYf8vo8VWPNJGbxI35oPdxeUYu+SWZPu1SzYilGOm5iJmkqCG4zXmjflXmDv9sYm5M7ByK5QLugTLsbsRz/9Orl2Kd3oN0dDoG7at2Ik9G2bhtWEX9GhYQo6Xe2fFyzs+50cX0zrQZtF8FjfG4ML04VhxX2P7dU9Rz9wcFTKDjGhcnTMKS24GsW5ew9TVD/FHn7Zw2zUZUw98h16M0M1TKNWpIxIf7MXmgyewecMmGDQbhYal9eB6fxMsZ5zRxMur4FykKdrWzPneTWJgKOouuFEZb4N5vcbgcYQBvK9yzPREjc5dGiKD1tXJdljEMdW9EH0E3lqJZfcU6MK6eWjIQBxxVCH17Vb27wCY9q2FOxMHYe3zOKidT2DKlo9o1LkxvN8/wQcbOzg5O+HUkt5Y/qkcRnWtn2NNkjZ6UyiZGwvA981+jLXaiwS2/fG1S/COdVGKmTSvDfx4hOPK7YhSJ+HchsV4qaqPxgVsMWXgXLikAy/2LsBZv/JoVycSC3tZ4nWsAZzOLcbWjwXQrqQ3JkxYAXf+LvcLu7DlBaFzZ+38RcQvRkbGzI1KPN00CdMOfoe+ZPuTKNbKHLWLZwRfKXi5g8ebe4RufsA85s4i7TsileN2y6V3WTfdsZp1M65OO5h4XMOm7UexffV8BNcYjtZVjRHKejRu5Fp4JKejbNF8KF+hQo43ehNLt+nHRwhFJwbQlaVTafaqa+QfGUMRUe50btZ8Wv/qNR2zsKB15z5TeER45ntCQ0Pp9u3bpGTPi3y5hZoP30ChfEwUS7smtqIdr6KlZ9nh83g9DbBaRoHJ8vNQ20s0qtPfZN6rF2184EEU8ob6DbSkR75JfFZNL7YOoEkbDtO0MSPpxNcI6T1fj46l4Ruv89mcg8WY/P39pePHW4dT3/VPpOMkj4c00WokWQdLTyW83DWKeqx8IB2n+Dyn6ZNG0+FNM6nzrLOUymXqGGdaMrEv7du+nEzH7aQo8UJlOG0e34YOfEgQzyT431pKnUfs1rRRzhETE0NR0bFEyb4033IgbX8ZIJW7XJxFQ5cfo5SMhkkOoKVW/WnjYx/pqfv1RTRq0RbaMmsIzTz3XSoLebWbxsxeRvsWj6QRO99IZXGO12jsxPFkJzc3PV3fj0ZseSQ/0RKBgYGUzvVLd7hApv1nkV2cikvT6fLC9jTvGttfA4XzVercfxp9jhLepaCbK7vR7K2HafQIS7rjIbfpm52DacL6QzTLcjgdtJZb9fupSTR6y2Vyv3Ocxq69QAE+T8hq8GB6EyidzjF4oELcgaRj57PTqe30M5LtVWz7hZbmdM1ZIZ0T8Lg0h1pPOk7CxdXxHrR8Yi/as2M1mVpupXDxAlU07ZpmRht2bSfzYYvINUUUptLpOe1p3UNXerZmPi1+7EIe1+bTgNn7KFEbR2dwEEEhIaJ9kmnf7H40Q2P74Je7aPiM5RSk6Yvs3XR0QX+adOKr9Czs/UEaM2sRHVhmQUOYKQUSXe/SpCkT6PD6KdR14VWp7yvCvtAcy550P8t89GXPaOo59wbFa57nFGFhYZSYks6O84YGDxpNdz1l27/a1o/G7n8tHUsItqYRQ0bSNRfuF4wP+4aT1dqDNG/cMNr9Jkgqc7owkyyW7qT10wbTomsuUpnfow00YuFWcn17jybN3kmuEU60aFBHOu/A36klMvwl/NkGajFiS6btt09oTbvfyvUUiHq1lZoPW08y5cTTvhlmtHbnLuo2bB45SsZPp4uLzWnB9oM0dNgEehYgHEZNT9Z3pwnHPkvvEkjyvE3De1vRE/9ETUnOwGKcyY33Ng2jgZufS8cJLndo/PgxZJONwJ5uH0F91j6WjpM9H9OUyWPp8Mbp1GXuRUrjMlWUPS2YMID2b19KpuP3Uox4YVoIbbBqS0dtUknp9ZQWzJ9Onc3606lXWnZSRnR0NEXFxHFlvWjWmEG0561se8dz02noqjNSnSQk+dLCsQNo63P5Ol2vzKNRi7fRphlDaM5FR6ks8Pk2Gj1nBe1ZOIIs9ryTymLsLtK4qdPpw/NHNNzclKbNn8/8M4j6Dp1I9vy12iAgIIAUbO5Uu9PUbsAcje3T6Py8drToprf8IkaawyXq2H8G2caK3pdO15Z1pbnbDtHI4Vb0wEfoJmvWtoE0af1hmjFmBB2zkTyPbI9b0Zjt18n15hEau+EKBXrep7FDh9H7EOl0jpGdG+1PTqH2sy5wrdj2kd9pnmU3uuUq6inD5fwMajP1tKybsa60lHVz7/YVZDp2B0WKFygjaNtUc9q0ayuZDV9KnpLBUujEHFPacuU+zTHvToNnzqGF80dTw7YD6YWn+KScg4M3jmPCxBHtnNE3y/bPttKwWaspVOJmhjqJDsztR9PO2ElPQ17vZd1cSvuWjKLhO2Qeine6QROnTqHDaydS9yU3SVK24I8007IPPWeJtr+4hHp3NaN23YfSLc9M0s0xRPyVlMq64/+C+g+ypIeS7dX0fHNvsjr0Xn6RQOBbGjrYgm65y2z8dtcQGr/uEM0eO5zjE9n49mem0uhlu2nNlMG07Ja7VOZzbw2NXLyDbG4epz49etP8+YtoysCONHjWdgrNkrscIcNfQh+uoeajtmfafsv41rT/Q5ZqRDzfxNy5iYSFONCi3Zm6uZBcpCZMo3MLu9CiHQdp0LBJ9DpYYh16sMacppx1ptSAdzSvRzPq0q8HTd11S/I7bcDBttRPBW6tG0JDtr2SjuMcr9O4CVb0Te5qEh5sHkb9Nz6TjhPd7tHkKeMl3TRfcIUjGhEi2tK8iYPowLZFZDrxAEn0kRJIa8e2o1Ms0QFv9tPATq3JrHtfOvRB5jFtEBUVRdGx3LZxbjTNYjDHTLLtRcw0bM0FqU4SmDvnjBlIu17LfOzEcaXF0h20fvpgWnDVWSrzf7yRhs5eR+Ga/nlqaluaeV7W1B/j5Rc0edwQeiM3WY4hcSP/Tf56nNoOmE+uku1T6cyctrT0jp94IiH1+znq0H822SfIunl5iTnN336Ihg2fQE/9pYiMnm7oQeOPfJRer477RjP7daSLTsxRyiCOl/tli5cX0pDFByhRdOQcQqVSZfq67bGJZDr3smz7sK8cM/Wgex5ZwZ3j6anUbsY5jW460MIJ/Vk3l5Gp1R6SRlLpobR5SlfasnMTdR65gnwkgyXTkWmtaM3jLBL/cnAcdZ11TOJgbZCQkEChYezQ6jjaOq0v2162r2T7ORsoIkNMVQm0Z1Y/mnXeQXoa9GIHjZ69nPYuGkGjdr+VymK/X6bxrJuH14ynXivuSGVp3DenWw2mp2+saVIPUxrPWjp36ljq3b0Xvcw2/soJQkJCKDmNber7hPoMtKKnGTET237i0U/yiwT8X9LAwWPovrccM73aPogm8phipuUIOvJZYh36dmI8DVt/RTPeDKF1Q1vQNmlsmybFy5NP2vJROt27e5ciIiLI3d2dvnz5Ir36v4PQzefPn0t1FePpzOXrWdCBQT5j5DM0gKFRARQ10cG3C6dwxc0J1tvXYs+Ll7h8fAs+BEBaxp4dYuLcpEYdFHF2gJdI6qfwg0dgcdStXhRBDu9h7ZGVpLCAsRH0DYxQWGR48r6OgbOfYdaTL3h05yLURwZizVsl6iZHwzVMZJRNh6NzGv5s3QzVValw95GTQLq7xqNytepa3anNjurVqiHhq72UDD811AspOtVRtngy7KzfwDMqHbVr1UTyVzvE83lFuBfilZXRon0TqL98RQiX6cR7ISimDFqatkS+73bwFasmUnzgFVICdaoXRIjdA0wdOwzvKs3B03MzpHzo2oJNChgXRw1DXXh7hEll3u5RKFelDijeD28+fkOSURHULmAIH1dRS8DPIxxlq/2BP8qXRLC9l1QW5hMIY5M6+KtBdUR/dZDySicF+UBtUA0lNTPLxkb6MDDKvd9mqFUEgwrcxoHecIsXzhQFJ3dDNKhfEVGeX/DaIQD65aqjQogfXGPFVEIcHF110KRDC1SKY98ISeMyBZycU9GgeVPU1FHC01tOLO/lkYBixpE4deIeYu2uY+rElXjy/j2WrzmEwLTcWc5SsU5d6NjaIpSPdWM9ERpfHtXKAm42r/E9KAkV69eD3rdvCOLzOoleCIgqzb7RAvnZN7zFIpN0X7j5F+GyVjDxdIVbkvjUcHgEGUHl9xrXvnnC/fASTNx0A9Z3j2LZ4Te5ku8bMEStkiYI0dg+nG1fwKQWjHUj8NH6I8KT9VCnXGmEf/eQzkf5+iNfkdr4u2FtxHL/EHOQySHeSNOpiuatG0FhYwvRs3WivRCZUhlVKxA8nxzDmPFTkNT/BO5u6yflqNQWahWTSokKqJIYw7YXyTEVcHZNR6261ZAY5ISXX92gNmEbpCTANUjMBqjg5JSMek2boKYB+4SnzD+eblGoVOdP1GPHDnDyk8pCvMNQuIgSVw9cRHjAOyweOx1X39tj55otsI+UN8bRBmp2uZI166Kg03eN7X3gGWSCutUKI8D+HT56RqF49Xoo6sLcKYysZJ/3LST5RilvD7jGC5YLh6O7Hpp3aIXyESFwDRcflMJ9QoV69ashOdgJ22cOxLpPZXH+9lGYVcy935jWqFIZ8cwLoiVSQryQrl8dpYsl4Zv1W3hHMzfWqMHc+R2JfD4tzAvJ6ipo0fYvqGy+cK25f8R4Iiy+LFpy3zX8Zgup1ZkbfcJKo2b5RLjoNsPmLXvw9OwonJs4G68EyWoLwY0Fi6OmHvujxvZebtGoWLUmVDE+eP3pO5LzFUXtfPrMmaIXM3e6RaBCzYZoULY4gh3k/Peh3kEoWKou/qpXFdHfnKT83gmBvlDpV0a1DuY4/+gF9m7Zgq6l9aFXvR9qZEw0aQGhpUYVa6KsnxfcEoXtI+DkmQ/165VHpIcN3jgGwbBCDZQL9IFrnODGGPYDXTRl7akYEw7XUOFEsm42FLqpToeHj/xbUk/3RBTLF4bTpx5wf76EyZPX4Nnbt1i25iiCc4dgULlOHai/2kIokm6sFyISK6JqGTVcmRsdgpNQuX596DJ3irTdOvGeCIoujVbZdTPVh2OHomjNvl7c3RnuUp7wEDh75Uftxg1RgQmlcd8l2LRlL4aVD8YjB00CcC0gq4IRapUohmBHOb93qE8wCpWojXzsxdbWnxCRZoC6ZUoi1N5TOh/B3GhcvA7+/qMGYjJ105v7R1U0a/UnUjk2kBQpyhOxVBf4tBHjrpXC1YdP8PradFwe0wGXXLRvdLVIDl2yIqrERnLMJNveiT+3Tj2OaQId8dLWA8TcWTUpFq7BQjeVrJsprJvMjboqeHjJuunpGoMq9RuhbvFC8HeW8xsHeoVwN6qGhn3H4ta929iyZQnqckxRtmFHlMyFLYREu5dmLS3o+D3T9l4hJVGnakH4f3+Hz14xKFGjHgo52Wu40w9uAYWZG1ujhKebRjfDmBsN0IJ9qFxoEFwixQclw9nTAH+aBGP6tN2ot/U9Ht+4B1Pf7bDY+kq8KVdQo3JlxNo6yrYP9obKsAZKFUmArfU7+MawDWpUZ+60Z6bmS2PuTAXrZpvGrJtfJd0U3BieUB6tmBsNmBs5tOaqe8M/rhrKhpzAoDV+2PXsHZ7c3wOXpZ2x7Z32OdZ5ZAEUKskxk7C9vBu7p3ssKtWoBUW0N3Mj1zd/MdQ21OFYSjC44M4oVKz9J+qXKopARznHc7BXMIqUrAU5s28+GBvqwdBYXrlagzUh+eu3zHg5SVUF5XJh+yM1hwHGlWqilK9Hpu2dmRsb1CmPCLfPeOsUDKMKNVHGX8SVgjsj4eAmdLMlKkSGwCVcDE5S4cS6WbtOFfEB0CmYH4b6+jDOz1yqVxy1eHzi7Spzih+PW0qXrwEOsXMFlWvXhorbRYqZYjhmSq6MKqUVcPn8Gk4hycyN9YAM7ozzQmgc6ybHjYZ2WbrpGVQMrdn/i7o4wUOIMgXB1a8Q6tWS98Rwur4I655VwtGt45A7v75nf9HJh5rFiiDQKcv2RUvVhqEqFB+sPyNKwdxYinXTMWtMUbCk0M1qiLbV6CaPKVRG1dC0+R9I+WwL4XmqSE/EpVVAxb9b4OC9FzjCWjqmjiGSyg7BnxxPawuJG0tVQuXoMOZGje1dVKhTvyri/e3xypa5vARzZ1yUJq5k7uQxxR8tm0q66ekt66aHaxwqVc0YbxaAkYEejPILX+d4ukwpjpfdkcatrUX2XAm/pETT4YFNmJc7i48u9DioJb0iqFKjIvLr8st01YgPi4K6QFEU4UGetHaa8UtKNEqEm50bB2gFUadxba4+IT48EPH6JqhQXB9Bzm4I52s34pemMpNVqPUHSlEg7N3CoCBdlKhWH5WLiV6uQqCrI8KSdfg19VC6oFAA4vq5IDA2DaWr1UGFYjnP2yzw82ZGaXHBcPEMgX7hcqhXsyxfchpCg0NhWLw8iufXhyKBAwP3YO7EZdCgtrzcl9J4MMmOqjA0QYMGVeROoIqHi70HknUKo16jmjAWy+z8QpGemoLkNCU3tB5KVK6DyiY5X5zxc0q0KD83+EYmoUSl2qhcsgBUKTEIjEqTNq8RKX+jA9zhE56I4kxYVUtzVMNICBPBTzQHnVVRq6LMmKkxgXDhQYph0QqoV700dPhaPOw8kGRozNeWDoV+YdSoXk1DxDnDjynR0uHt4IgYhRGqNagPYfrk6GBEKAugcilxR0ABX0cHRKUbcsBQHyZGwutVCHJzQmgSoXzNeihTSKaeCB8X+EenoFSVOqhoknUDQa1IQnhEHIqUKgdjLQIJYp/PvmEHpbLtnbPbXonI4CCo2D9KF+ZrS4+GEwd4aQbF0eCPqvKSNu4frtw/knioWrdxLc2y7lR4fndCnNoYNf6ohyLZ6pgWH4EoDgbLlCyauYQyJ/h5M6NfbJ+eiMCwWBQtXZ5tq4PEcF+4B0ShQMkqqF1J9rG0WA54vEKhX4T7Rw15SacqOYIHx/5Q5SuJBvUqQT+Fyc0/Aqq0VO7fTIJ6xqhQvSZKa2yUE/yYEk3Ntnf8wfZp8eEISdRFxbIloKejRrC7E0ISVCjH58sWlh010tcVflHJ3O+4f5SQB6xxHCR5BseiSNkaqFEu2+8auN9HhIbDyKQCCkv+lnOIzYwyU6KpE+DK5J2kw7ZvJGxPiAsLQIJBCeZG9gRKYu50lbmzEXOn9NVp8Lbn/qE0RnX2jaIywSDAxRHhKTqoWKc+SuVnXgz0R0xCMlKS0yQBNCxZFX9UynkUJJb0io1SMrmRbe/MtjcoUh71a5SBjjoVIcHhyMfcWIyDmfR45kaPYOgVKov6tcpJvqFOjeT+4QelUQk0qF9Zw41xzI2eSNYtgvp/1pCWpyUEu8M9JIFpsSBqNqyd9ROQHEJssiL6asYmmBm2L8m2r8S2VybH8ECQubEscyPHYVH+zJ0RSTCpWAtVSslBZXyoNwc/MShUuhpqVpB/CpQSHQAXH77mYhVRr1opqFMi4cLXl8pXW6Z2I5TXJhm/Bj+m/UmDF9s+Npvtk6KCEakqyNwoRv/p8GHujGburNqgHopLS7iz62Zd1k3R6oRwbxcExKShVFXmxuJZuqnmfh8elcDBddlc5cbstv+Dba/P3BjB3EjsH6UKGWbqZjpz5x8ZupnZPzS6KX0Sc6MdcyPlZ9+oi8LSUm8FDxqdEZFK3McboKw2SacZYimy+ElVBjdm2r4M2758MZDEjXEoVrqcxI3/rJvMjd4cK2ToJpcpk8Lh7BYAMi6FBnUrckzF3xXmAvfAZKj1jFClbgPWM+ntOcaPKdF+jZnS4pgbk/VQqawJe6mGOxO53dg3yrIdBDJ0syTrZiWNbsYGe/LgOA5Fy9VA9bJFpP7vyv1fqcs63OAPmEgG0w4/bIL5i+3ViA0L5LijBMoXE9yYpZt1WDdlBuf+8Z37xw+6qWTfcGTf4GuuUw8lxUCLddjdzRcJHHcWZK6vXU67O2c/p0T7NWZKRXAIa5YJc6Ox3q9xJb9HlcK66ZJNN8UHKePg7OCJFN2izI3VJW5UxHjDiQcGKo4Zy9b6E+W05JifU6L9bHtlcjSCYhQoW6Y0eIyNSD/mzkjWTU1cKZCpm2Wqo0b5ovyeSHi4+EFhlB+6fO3qAqU4PijPxB4KJ48g6BTIipe1wY/cmMq2d/rB9klRQYhUF+J6Cvtm6GY+VPuD40pZfLJ0szbrZgE9xIf4wDskFvr5jDhmSUH+srVRs0zBf4yXcwrxU7DsKdF+iZkEN3JMTIVlbhTc6czcqTDiuLL+z2OKItw/ami4MYVjc2fEUwHU+rOOrJscQwR6R6Iof5c0ZNISYgm44MeMjd6yYia2fbmizOMJCIyIR3GOrQsIbmTu9PhFNwPh6hMGo2IVULeahhsTw3gsFQjKXxoN6lSAniIWro7eSOLgpXjVBqhaXOYmbSDil6yUaL/aPjUuDKHJBsyNxdk3BXc6MXdyXMncWeYH3Uxl3awr6WZKdBA8+VqQjy2gSIFe8cqox/GxiJcd+XoiOPbIld3XxZP/DbK/XgSbNjY26Nq1a57bFVEMyoXh8uIumnk5Tzn7nVTvvJinXJCrCCTyGsSgXASeeXEXTbH7ukjhkhdTioiBiuCXvJinPC/vMCz66u/MFP8e8jI3iqBTBJ95kRvF4FBsMJQXM1MIbhQ3/aRBeR6CGJQLTSpfngeeeQx5OU95XuVGMSgXNxTyIjcKXhSxo7gZktfwb2emEDry6tWr3Nl9XZCieIjA8X/yEHkCsz8ERHnG5+SVh6izwD+d+/34f+8h8Ntf/t1HXq67QF70F/HIq3XPy/6Slx8Cv/3l333k5boL5EV/EY+8Wve87C95+SHw21/+3UderrvAv+kvGW2lDX75BDFSz8kj4715DXmxzv+34Le//LvI677+u+3/XeR1f8nL+O0v/y7yuq//bvt/F3ndX/IyfvvLv4u87uv/Zv1z47t+HdbrqJAU4Y0bO9fj0G1HqA2MYWAYhrMzJ2DQsGEYzo+pW+8hUU/vv9hgjRD26QT6tzODuWkbbH7gD7FVWxaU0m+Vji7she7zjyNG7I5BSkRbn4R5V3OYd+qN7ffcIH6Ob3t2Mcw7dIK5uTm6LjmFeP4gVcJ3rB41AOZdOsFixUmEpIpfT+YSKAnP9s+DWWf+vgEj8cAzja8mO1Lw+sgidBHn+w7BHTdxXg3HGxvRvaM5zMy74vSXZC4jBL4+iD7tu3AbtMOu52FQq9Px/fJqfg2/rkMbrL4mX2NuQZXsim0ThnK7dMaw+bvhnfjjp6tTPbB76gh06WKGIbO3wZ3PkyoEZ5eNR+cuXdDXaiFswoWlEnB/xyx0MjNHjyHj8Mw3HSpFFM6sHCHZoXP3vrgpchvkIlK97mJMZ26rzu0w/6QN0n8yabrvQ4zjOpp3bo/ZR99D2qYm8gPm9u/F12uK8ZtvIpbfo0p0wHrLQZJvjFx6BMEKFVJ832G+ZU+ue2cMnLoOrvG52upwuL5BY/tuOMO2/7HqKrje3YKepuboYmaG4x8T+Dwh9MNR9Gsv94+tj4IkP0h0uYYRpp3Z/9th6UUH7iUqBL08jH49+bNNh+Dga3nTtdwCKYXtrSTb97NaBBtpc6AskCocl1ZNRKcu5uhjOQfWIdI2NniyZw46s/93GzgaD72E/yvx5cIqdO3E9ezeG5fsU7ksGkcnm6EDv87cvDsWXXWUPzSXoIh4jzn92PZmppiw5RZilT/2UmX0Jywc1Jv9oCPGbbiCKBX30mRnbLYaIvWP4Qv3wY95g5T+ODbfEmbcBgMmr4JjnBJpQW8ws1cbbheu++DJuGkvb/KROyCEvM+y/bbHsu2zQIj4fBIDBXd2bION9/yk8yket2DRicu4fyw8YyttKKQIfYVpvbpzG3TAlF2PIHV3Sse3K8wxou7mI3HFPlJ8aO6AEvE4w/aDRuORZPvsSMaLg/Nl7uw/HPc8xHkV7K6sk/tH1+44Z5vCZQS/F/vQuwP3547tsfdlJL8qDbdXDkH7TlzGHGN54LXmM3MHqiQntv1gje33wzfpx1ZXpbhhx6Rh0vmh83bBK5l9QxWEU4vHSf2j/4Sl+BqhZMGNw92tM9CRubHnsAl4GZAO4veuGdJKKjPvNQz73wRqPjV3kOx+C6M6su2ZFxad/QbFT5qf5n0PlhJ3tse8E58gmFkZ/g6z+jDncf+YuP0u4gU3sm6usdDo5vITCFeoEWZzFhZm7dGF29x83Ep8DdJ+Q8MsCNuvRTfJ9j1w7lvKL9zoeHMjekjcaY5TNkkSNwa9OYy+km62xY6noZL/xztewbD2ghvbYsUVFymeeH9oBjqZcrvwe3uvuYpc2rtTglopbD9Wtv3EpbBl22cHqUJxfoVGN8ctwGdpM9oEPNwp62b3wZZ46sO+wT3105kVEjd26dkXV52ZG33uY3CfrlK9u3bthnZtOmHtRbuf2ibnUIS9xcw+PTS2v4d45r7sELo5T6ObVptvIEb4RpIjNki62RkjlhxCQJrgRl8cnjuaucQMA6ethRNzoyrZF3sWW0j+MnzSdjgl/tgu2oFjpjeHMm2/U2P7LLBuWh9D/wzdfBgonU9yvYGRGt1ccv67zI3BLzC5ezeJG6ftf4W09FicXj9BanNzjtHMO7VGp/5b5Q3VcgFE8XigiZm6Dx6Lp97C9tnA3Pl071yZOweM0uimCl8vrpb7R7deuPhd5kafp7vRS3BjJ1PmkhiQWgHfRzvRXmhpx0E4bh2Sa74ioEpwyLT9yCWHEZDyUy9NcsbW8RrdXLAPvnyelAE4viBDN1fALkpwYwxubZoq8WCvEVPwOlABtSIa17ZORmdu976DF+J9RO7GjYku17Nipgv2v3BjiucdjM7UzS8a3XyNGRrdnLzrIRL5Pap4W6wY0U/ixtGrTiNUqYYqyg5LJw5kf+mCnhNX47vUx3MLImbS2L57hu2zQ4Xv19Zn6uaZr7Jv+L88gD7CN0zbY/eLcMn/Y+0vYkg7boOObbH6ujtUpELc53Po0V1oQi9svuUo8WVuQa3IbvuV+B75Ezcqg3FmiSauHL8YXzS6eW8b8zX7Ro+h4/GcxxRiL5QPJ5ey7Zgbew/ADcGNqjR8OLUYphy/dO1qhXteP7eLdhAx0/Tstv+JGxXh7zG7n8ydE7beRpzgxgR7rLVgP2DfGLXsGILSOZZUeGP/zFHSWGrwjI1w4YGpMtELO+aPRK8+/aWfKmgF8ZvyHx9hlKgMp1srp2tSosVRZNRHmvt3G+o0YBANHbKIHjr7Unh4aOZ7QjUp0cTO/InW+6hZ95Ukb/4fTJtHtqJDn+X0LNkR+GyjlBItiN+k9r1LZu3H0wsp7ZUfbehoRqedU+nd1oHUtE1vGjNmMp16w5+Y6kkzBg+jfZoUDu92DaNx27VL0ZU9Jdr7XVbUdeEdKYVJnMtVmjjGimylHB0ybA5MpM6zr0vpnxI9btO0sRPo6oEV1G7MESnlkyr6My0YNYAunNhBbQdslFMbKX1o7fC2dNIuW2KCgDtk3sSK3mmXsSgrJVp6IC0fNYTWPpLT5dgen0Bj1lySUipISA+hdZaDafltOcWJ/dkZNGHFQTowdzRNOGwjlfk+Xk/j52ygs6snUf/VT6Rt/6O+nSKrcdPJOSubG3lfXUFdhuyVU5NoAZESLY0bWulxgzp1mUrWceIbk+nU5Na06n5WWgeV110y7zKJXkcJ70qjC3M605ojV2lc/zF0yU3OPfR4TW+at/sSLRo1krZr0nd83G9BlpvvSscy4ujIxJE049hHTUqDnCF72h+/q4uoxajDJJpHGfWZ5g3tTve8svJmBN1aTs2G7ieR9Eodb8f160vnTu6hdn3XkuRx6gDaNKYzHT59ksx7zKFvUp6WeDps1ZI2Ps1II6gix3MLqdMw9ieRQ04LZKVES6WTc4bQ+MNyGi3fR+vJYuZGCs10mFS6sGgYjd5jLT0LeLGVxs9aQ+fXT6Hey+5L7RfreJEmT5hOV/Ysoo4Tz5BINJEW8opmDh9AL/3DaEvvatSunyWNHb+avki5AbWDSImWkMwVjPhEI3pZ0GV32fYPV3Wnacfk1G0SIr/SmD4j6Yyj3H7PNvanOTsu0rLRI7lNZbt9OTqeJq89Trumsz+ckdPCud9aSmOXHCRPh7s0pFld6jdyDC3YeJlCtWtyCcJfxMckvNtFTXuuybT9xuGt6diXjFxLbJ+P+6lZtxUk9+JQ2ja2Ex04dZq695hBNhJXJNGJaR1p0/HLNKL3OLrjJ6dTurXInJZdf0+XZ0+mfv0G01jLMTR2/TmKkE/nGNlTor3aZkk9lz6QriPG4QJNsJxE37NlurTeM57M59+WuDPe7TpNsZpMV/ctow7jTpCouiLiA821GEyXjm+jtgO3yOkg07xo1bAO3I9j6fz4Rqwbo5jr59MTLy2JkZGZEi3VjxaNHEKbnmlsf3gcWa6/npX2Jy2QVo0eTKvve0lPv52aQhNXHaa9sy1o8nHZr7zvryareVvo9MoJNGi9nNoowuYoWU2cTw6+9jStTUXqOtSSps7fr0ndpR1E2h/R1RWuV6hDl+lkI8lnIh2f2Io5Pot5FR63qLPZFHofK1o9hc7O7ETrjl2hMX0t6ZqXTNr3V/akhXuv0LzhI2nPezm/zPvdI2jy/ufk8WQrmTVtTsPGWNKGEy8lO2mD7NzodXEetRxznD2W6xn+nuYM60WPfLK40f/6Imo+4pCsmzFfNLq5k9r230BS0ielL60f3YWOnj5OZj3mkZyZMJb2j21Fuz5G0fNV5vS36QD2l2l06ZP2aaKyUqIl05GZg9n2tlK5171VZDF7K0VkyLc6hU7PG0rjDsrc6fdkI+vmejq7hvveqsdS/4i2O02TJs6mK7vmU6epF5hN2Q0DntGM4QMpe7a/b2c43phyStIHbSDir8QU9uiwdzSkxxi6ruk/95aa00yRUysDzJ2jelvQBU26yCdr+9Bc1s3FrJtbX8m5qj4ftKQp60/Stqkjaa4mLZzrtYU0fvEeOr3UioZo/N/x6nKaYLWPIrTkxwx/iX+1jZr0Wp9p+3XD29BJWRAlJL7fQ816rOLoUCCINrNuHjp9inVzNtlKFJpARyeb0pYTl2hoLyt6GCTeq6Lr8zvSvItu4gUS0gKf0ZABQ+mJu3bkmD0l2rNNo6nPStn2UXanaPy4aeSUzahvdoyj7ovvSdwY63SJJo+fRlf2LibTCafZ20SGqzc0e/QwunxsM7Udsl1OmZniRitHdaez54+RaWf2fymb4Hda2LIr21cc5xyZKdFSvGnesKG0TRMzfdo/msZuklMbS0jxo6UjB9OGJz7S0y/HJtCkNcdo94xRNP20nBLQ4/YyGr9wO51cZkVDN7+UykKtD9CEqUvo+o551HnSecn/Q78epvE9F5CblvyYwY3pTheoXZdZ9E1j+yMcM214mhWsK9yukanZNPokpURLopOsmxuZG0f2GUe3pTTLRHeWdafF+6/Q7KGj6MAnOb/nm+1DaOqBF+R4Yw8N6TeXXju9p3VTJ9GNj2GSfXOK7CnR3M7NptbjTsm2D3lNs4b1pWf+WZ/uc3kBtbQ4KvGxMtKa5o0aRBdPbOcxxWaSIuN0L1pj0ZWOnz5KnXouJBeJVqNp73hT2nPuCvU3s6JHoYKwAmlLF7Mf0jHnBFkp0RJo/7TB2Wy/lCzm7iJp2CagTqLjs4fQxKNyGjCfB2tp/NxNdGbVBBq4TqObX47TxMnz6fL2uWQ247KUri3Z9xFNHzOGbhzfSK37b5fGFqnhD2hS65H0PluMkROINGNJqVxBbucB3S3ptp9s+1uLOtPss07SsYSw9zSs52i66imnYXywqhct2HOZ5o8YSbveybppvc+Cpm08TZsnjchMCeh0aS5NWLafTiwaRyO2vGRPVND93E+JpkZacgrSxK7JEpRQpFfDkie3cOngIRw41BvPx6zC2xiC/j9PlTPEfR0NiI/p1xemK+W7CaQAdCr3xJNXR2BaXE9sYwnfZB3o6umj9byr+Pz2Nk6eXIOo7eOx/YYfDPT1wO4rvVf6nty8lcLgNtLUXXx2tuvQILOML0kckXSQ9Tr5SC7LuF/Czc7/k5+9OzEbfdZ8xs5nh9E61/Ye0JFWLbBt5adcB9FGP7d69vN8WoJaUy+5TC6U6isfSf90xAcl++PAvD5Y5/MXbl2ahlzd8oG/NuM7RatlVlNAcxGZNue/4jD79Uq11JzOuh61nPaDkeT9ChOHDkHygJXYPa75L+2SY/AHie8V3yI+82d/kb6Hy0SN5O/M3q6aI+k90rulYxlizkh+h1jMUrdjZxRz+4z3wbk5k6WT1abiu0VbZXyl5iDDJjqZdeMjqb4Cv5ZJ7yIlSL8U5t/2wusbJ3B8UzPs6tIPL3Nx0lYg05e5jlntxuBKiHr87OvCh3/lDbnuMgiKtHSUbNATlz4548bZk7Co+g2zLXZCyjyWW+Dvy/pG9nXNcRaynZdeK9vih7pr/maWiWtOTIBPaAL+Gr8Zx0+cxDjj25iy/bZ8PjfADZhhZ6kOmfXJws/nRd2zyn46r/kr/EWpLIzhR77h0/0zzPUjcHsw2yAXF4ZI/qCpr/hm4etyq2bhZ98Q5zP4Qy7TvD/zGvg9KgXylf4De9/64+HFE1g1GFjSYyZcxFKeXIFcy4x6SN+d8eWZEH6g8aJs53/xfz7KukY10lMUqGE2D08+f8SFk8fxl/8xzFp5T5pNyhVIDSj9J0Fut+ytzsd8MtP/RT+WymS+lCHeLb8ns+qk4n5qiI4rH+HLi2vsLwvhumgodr3JjRx6WfjF9hmRkuYSftBITeUy/grIxz/1Gc2RgO/NFVjysgFO7xmNbDkftIRcuX/SwExwfX7oC5rTHBnKB9nKsmZ8CKkqPfRddxSXlnSSSuIiYxFvJLKx5CayWiir3bIg6pV5PtvZzPaX/mnaQKq78CehD1IR1CmuWDlrF9rN3Q2zmtpl7fkBzI1ZbZVVn+z4wQ8y6ptZlnWcWabDdlIkQa/RaLx4uhUNxLZN8dHwTTeEcW5WnR/ZbS/c5edBwT/HjVll8vFPWqpQ4M+JW/H04HCIrXxTI6MQrm8s7SafOxC25f803ylY45/GGdnrpKnlD3XPOMx4nRTrKuLh4GyLsm17oHXNP1CSfHDttc1PKze0g/i6zFrwk58V6Yfz/3DEFtD8FfaR/1J6MhQVu+H6k6MwL809My0WfkmAUcF/GOZpgR/bj2ueUXXN31/9RfiG4PeMMnGUjRslX09ByR6L8O76HGlsoY6ORKBOPhjL25XlGjLsnFW3H/HPupnR1hlckt3X1UhRGWDwxmM4N78DdJOV2SyTQ2TNkItHCIWFutHBmX2odYtm1LxFa+o3Zj3Z+NvS1pH9qb2pKbUesYBeOvpQRJg8qhePjJlyMbPCjU/hn07SYFNzMjcdQqdsxK0OBd1aO4IsD4mZt3A6OXkkdTZtR61atyWzAZZ0/5sLnVk8jszNu1CvKevJOVpJFO9OG2cOIjNzczLrZkmn3nlJdxqV8Xa0fsxAMu/SiWbteECxKnYRLZB9plytTqSXBxdQFzNz6jtsGX0W9UjzoEVjB9JR6wh+RTq9PbaYzPl870EL6X24mG9RkdOtTdSrM19v94n00Edug6A3h2hARy7rOJwuOqQQRX8hqz6tqVlbM+rZvSu/diBtfybf980pxEx5ZKR8d1CZ7Eq7pgzjdulMk9deI1H1aNtzNMBqIbnGcC3TPWnfjJF83owmrLxIIUp2NVUwXVg5kcy6mNPIGfvJI0W0cDw92jWHOnPZgNFryC5BSclfj1PTxo2pvVl36t6Vr2n0YnqnuduYU4iZ8tRU+U54qtc9smLbm3fqRdvueUh2tj4yg/qtuSadT/d9RBO78fd27kmbbjpJ58XM28JBvSRbLD72VpqpVSY60GarwZJvTN96j1LYNV4dmkqN/mpJXXv0YP8yp+7LzlFi5jTZ/x7ZZ4P4G8nxZobtJ9FDX2H7KNo9vR+tuOPJxypyu7eNencypy7m4+iuNI2mplDr4zRQ+IbpUDr7Vb4VmOhynUZ3Fm3Ql/Y88+dXpbMvzqMefH1dOvagdZe/Zs3u5RDyTLm8CkGtzLL9qJn7yStNRYqgl2Q5xoqeeXM9VRF0de1kyQ+GT91Nrsmi1RPp2b550nv6jVhBNsLJuFa2l9ZQd26Dbr2n04tQBaU7XqZePcyk9u5swf05XrSLdhAz5fHx8l1MYfsFku270JJj76V2cb+zgXrM2k0JXE1F9CdaOrSvdH7BwVfSbJ0qyYm2Txoq9Y+pG25QJL9OrfCnU4vGUZcuXWjM/GMUlKYkp8tLqAO3uTlf4/hNNylOoR2/CAh/EXfKhe1DPhyjQZm2545JaXRt5XAaf/Sj9NoIm1M0ROLOwXTyUwS/gyjZ4zaN5Tqad+pNOx96yv4v7rD3ZZ8260Yrz9lId5xVCXa0alQ/LutIo1efpXAtV1ZknylXqxOybD9yBX2JYdunuNJ8y0F00kYshUijV4cXSdzZe+gS+hgprKIk+2tsF/aNrj2m0BM/mRv9Xx6g/twGXTqNpKuu6ZQe8ILGDu0u+UvHAfPorb+8CkIbSDPlUfISDSXbfttEje033mTNkNu53/gl5MUupUpzoz3TRkjnJ625QmF8aWplEJ1dNp6vtwtZzD4k9Q8xU3t/+yzqxG0wyHIDOSQqKfLlTmrXiW3DdR8w9xiFsA9pCzEbJGbiBJLdb5Ml+7Fk+0dekj+8OzCVBqy/JZ1P875P47vK3Ln1jpvsG2HvaN6AnuwHXWnpSWtpxZQy/jttYFsJbpy54yGlsG3v75xIHflazDv3pmWn30krl7TBz9z4/dp66ils33MKPfUXto+g7VP70Zr7PnysIudbm6Xz5t0mZOpm8Nsjsm6aDqcLdvJ0Y7zjVRrVka+xYz/a/zqU0mMdaOmkfsypzC89J9LVb0FSu2gDMVOewY0qRSDb3kqy/eg5h8mH+1Ga/zMaPWYCvRY+rAynS6szdHMvuWt08/GeuRJf9h+1mr6K/sG90ubcKurGfaJ731n0Klhm8AiHCzTZYjk5xGjPLQIi/hKzWQKKsLeZtl926qPEja4311CPufulmTlFpDUtGtybz5vToqOybqpYN7eMHyL5xvTNtymKL0et8KXjCyyZG81o7KKTFJyuoqD3x2kwt7lo9y13PLJmVLWA8BfhN8L2QW8PZ8ZMF+wE16fSpeVDadIJsZpPTWEfj9MgTVx5RrP8Ksn1Bo3J0M0nPpIfpAe9oOm9mU86d6fVF201uhlMh8cPp60PZD7TFtlnytXqOHq0W46Z+lusJts4bhnmnDljuJ4Sx6fQ8wPzJX/pO3w5fZamFpX07fJaWTd7TaNngbL/+zzbS31FvNDZgq65cs9Nd6VN4zimMTejAfMPUFCSlp2UIXgxkxsThO01MdPmOxTHHx9mfYz6TlhOvonsG8zxOyfLceWU9dcpQviGMoBOcbwu+seYeUel/kHqaLqzdYbEjYOtNpFTkpJSPe6QJfuKubkpzTthLc1wa4vs3JjIts+ImXY/9ZNs/3rvJBq0SV4hmeJ5h8Zxuwnu3H5fjiuFbs7pJ+vmijOfJd1UxtnSmtEDpGucs+sxJalVFGV7g8b378h170I9JqwguxDZi3KK7DPlXIsfYqbnku3DaMvkfrT+sXiNkhyub5C5s8dkeizFlWoKeHVQ1s2OI+mygxwLxdpfohGiT3TsT4feitn8EDqx2Eqqd89Jq8lemjHXDtJMOXOMgErETBm255jJn42a6vOIRo2ZTO8DlOwboXR++QTp/KhZB8kzVbR6LD3YOVvyjYFj1tG3WOH/afTx9HLqyjzUs/8cehvG7Rv1gWb3FXFAJxq7+RYl5wLBCE4X3C6gCH3Nn6+Jmc7aSPzldHUl9Zx/WFrNIVZ0zR8ojymWnvgglSkT7GnjWI1ubrtHgrJV6V50eM5oiRutlp6lMObGgDdHaaDw9W6deCx8S6uZch1xoBmf/yPEjnL/HTJ2nLO2tpbylOvr50JivH8RIqUYt0GeTPsTFxcn1T8vprZg55PylOe11BYCIrdqRr7JvISUlBQpRUNeTYkm8pTnxbQ/edVf8nq6SNY7FCsm50nNSxBpf0T6mbyWXlQgr/p6Xk4XKVKiiZQ//1ban9xEXvUXMRMs2j0vpkQTqZoEfnPjv4u86usizZd45NWUaCKNrkgZ+W9A6MiLFy+0Somm4+3tLUbq0vIbUfDfHf/8N+NYPEQOvvbt2+e5Qbm4BiHGRYrk3iKyfwupqalS/f8th8tNCGcV9c5r/iJ8XdwMKVq0qKYk70AEEmlpaXlyYCtEQfhKXstrLyAGiIJf/k83OP+/BnHDT+QozYvcKG5ACYgbOXkNghvFACsj1WheQV7mRpF3WjzyIjeKPipubufFG9x5mRuFJhUuXFhTknfwmxv/ffzmxv8M/m1uFINyBwcH7QblYrpccy7HEDPlnz59kmbK89odLDEbJGbKK1asqCnJOxCCJsTBxMREU5J3IO54ipnyvDbIEp3G398/z84GCZIoU6aMpiTvQMxKiCBC3PXMaxB3yAW/5EYOy38T4iaOmCnPi9woBFH01by4ikjc4BazEnltkJWXuVEMsMTN+bzIjWI2SAxU8uoqokqVKuW5QbkYpAhNyouriKKjo6W/v7nx34OYPAsICMiT3CgGtoIf8+IqIhG/iJjx31pFJNpJDLC1GZTrzZ07d5XmnAa6MC5ghOSIEESn6qKAsXB+XR5sK+D33QE+IaFI1i2I4gWzBlOCUMUgq2bNmvIdLEqEm509fILDkb9EmV9+rK+OD8BXe3cEh0fCqHgZ5NdMlqaEe8IjQoEihQtCT+JoFQJdHODmFwyVcTEUMRYvJIR7ucDZyx9p+gVRLFs9cgLRWbLPBqXHBcPe0RWhcakwKVkcP9+PUySEwMHBFcGxKSjO56UapUbB8bsTAiLiUKR0SRiKuqvi4WLnAN+QCBQsWQb5MuJxVSoCvd0Roy6Aovm1u4EhZsqFETNmyqP83ODk4YtknXwwKfTrXdCYAHc4uvsgkYxQorD8nsQwH9i7eiImTRclihWSNjZIjQmEvZMbwhMUMClRNLMNKCkU7j5B0MlfDPkNtBtgiAAoa6Y8Dd729vAMCIVe4dIoKDVgdqTD1+E7PPi8TqFSKGQkvluFIDdHuPkGQmlUTNOWhAgfVzh7+iFFrwD7qGZbEUUMHOwd4R8YBoVhIRQtoB2hZ7/jSamRmbYvyrY3+KXq0XC04+8Oj0VhISbivDoBrt+4LwVHID/7htw/UuH5/Tu8gsJgULQsCojLSY2Avb0zAkISUaC4CfL91zsr/o/w80z5P9k+O5LCfeHg4oHoFMCkeGFpA5i02CA4OLohLD4NxUsUk3xDlRwOR1HPqAQUK11C2vwnNcoLdk5eCImMZf8vBclkWkCQnbjhJ9/EyWb7fGx745/7kRoh7o5w9Qlkexdh35DtHenrKvcPXePM/hEf4gUHV2/EKfVQomhBbgMlQn2c4OIZgBRVIRQvov1NI+EvmbNB2WxfQPDCzwSTjTuNM7lT9I/v3D/CoF+kjKZ/KBHA3OjO3KjOXxxF8mWtOIkNcIJvnC6Kch/X1cJlfubG7LY30dg+O9LjgyVuDMnGneoU7h/23D8i4+X+IV6oioMz9wnfkEgULFU6kxsTQlzZH30QFpmMgiVMtPIZwY0CGbNBWbbPz7b/dbuhaH835kZfJIG5s7D8noRQb/Z/T8Qq9GAi+QZrVHQAHJzcEZGohIlJUehSGoI8XeHp44dA5nplvqLsj1m2yAl+nA1Kg5fgBeauLNtnRzp8mBsFd+oWZm40lLkx0FX0jyCouH9k6qY366anP1JZNzP1m/nJ4bvMjUqjwpl9JafIzo3qDG7MbvtsoLQoOPF5/+y6qWbd5P4hdFPqH5IPpMDTTuZGw2IabmQoor3xzdETQSFxMDYpAWMt+FFwY/bZoOy2l3nhR2RyZ6rOP+hmemb/UCUxNzo4IzA6EcVLlZDiBYEIHwfJFlHxKhQuUeRX3fhfQHBj1myQsD3HTL4cM2XaPjtUCHZzgqukm+yrGt2MZN10knQzf6ZuxgV7wpG5MV6ljxJFNEGtOhHujvbw9g9mqxgzxxj/0jb/G/zIjf9k+2ygDO7kuDKbbkr9Q9LNMuwbojZK+DvZw53rSAVMUFgiWdZXF0d48XUncL1LaPp4TvHzTPl/FTNlIC3uV91Up0RwXPKjbkIZy9zIbRAajULMjRkcGB/kAns3X+bGFNbT4lpx448z5f9FzJQNUX4a7tT573STPzfKH/bO7ohMEhNFRaR4ITHSh/nSEyHs/wW5j2obB/zIjdltn8ULWcjSTb0iGXFlNt00Zt3M6B+JQXDyi4ZxoSIwEoMPdQp8OMbw9Anm6zZC8UL5tfJzEaeLumdyY/I/2D4bMuNKwZ2lNHEl66ZLhm6WzNLN+GA3eMcAxTL0PjUcdt9F3BgB3UIlNPFyziF4UfBjBjf+k+2zQ+JO5sZYjitNMriRddOedTM8UYESQje5TJkYxvGCC4JjklCslEkmN4Z720vcGJ2gRhH2I23CXhG/iJhR5sb/OmaSwXFlpm4WZd+QuTFTN7P1j9hADzi6+SBebaDhRu5Hge5wcPaQYg8xkSH+ini7XLly0nv+O/j6+qJkyZLyk4zN2uRHCIWEuNGTq0dp3pBBNHvtDQqMTSKfd4fIcvIieu0QQuHhURQbE0kh2d4nNgGQNnoTv+n3v0OdGw6lZ2LfEYUjTenega7LOX5kpIWTrZ28QQYF3aKuf4ykd/Gp5P7mKT26uY9Gj5pAdmLvq1R3mmXWm9a/EhsMpNG+cZ1o+8MvtHPUIJpx1l56++X5PWnWyf/zD+n/O7CzZW5m5Hl9GbXptZHE1hyx7/fSsNHzyVNKuSDD/+5qam2+msSWb0k2R2g4n//y5iy1azmdXKVrv0ej+luQ9ZcH1OWvUfROvDfpC43vbkb3RK6PFBfaOHMwjbfoR5bb7nGBdogRG71FicYS6b6GkOXud1L5w7VDaOKeZ9k2YomnUzOG0sjNL6Rnz7eMoum779CDLdOp14yLUpnDmdk0dtkxend2FXUcvEvaHCv06RYaPmGllNot/PNhmjBnFk3o1442P5eSdmgFaaM3sYlW9Cca1rQ3nXQXG1KE04r+rWi/TbZGj/1CFi160SFHsU1NNK0b0p6OvrGj5b360MrHwo+UdHiiGW26+5n2jxtCkzTpsW4u7Udzzn0it3sHaIzVDvKVNirTHjxQydywI9HmALVsPp3cNLYf2WcIfciW/ivF7ii1bDKZHIUhQp6QRb9h9N72CXVrPIxeigZOs6NJPbvRo2/W3AZ96JLULQJoYe82dNIpgXxcNal+XE5R095TyDVRu51SOIjg/i36k5KebLSinjNl29ufnkUjFx2h2MyPV9LrHZOp26Qz0jPXSwtpzKKDZH1pPZn22yKlMYp6vZNGjF9BX54dobbt5kspENXuV2j4oLH0hb/DzkHeGCTN9jB1bDZNk9Io55A2ektkv0j1pgXdetOqJyKNi5IOjTel5bd95BcJpPrSst59aMldQToqOjHVnNbd+EhHJg0nq/3yZmr3Vg+muUce083VE6j/4ttS2aeDk8hy9XkKiQ2lEE0etB2TO9Csi3LqC20g/EXaj9L3Jpk21Ng+lW3fvSPdkl1JRsA9Mms4hB6LBlY609Re5nTP9hNZNO9NZ7yFk4XQsgEd6Kz1N5pr1os2vxObPKbQLot2tO6J6JOpdG/dQBo2fRYNm7iANFmxcgwW40xudL20mNr13SrZPvLVTho2djF5y/s0SvC+uYLa9FhPwv3jrA/QcD7/9eUpatd6FnmKa/e5SSMGWtInm7vU+a/R9FG8N/4jWfXoTs8iI+nE8CG0/oG3tFlPbkDa6C1aMHkM88Igsjog2/7uyoE0Zf9radMfCepYOjZ5CI3e8UZ6+nj9cJq1/z7d3TiF+sy9KpV9Oz6drFadpjcnl1PnEfukjdMCH66nEVM3kWfgN1oyqi+91jZHZDZImxkJzoj6QIP+7k1npVRiIbS0bys6ZCtvciSBuXNEs150TGwIxaq0alAHOvnejhZz/1j7QrC2gvZbdaJtD77QbotBNO20nB7r6oLeNP/SV3K5uYfGTNhN/tJGZdojOzfGWe+mFi1ny7b3Ztv3G0GfhDk0SPp6kFo2nSan8wm8TyP7jSTrrw+pS+OR9FZQffJXmtCrBz21fU+D/+5H16Q92HxpXq92dN4nhu7NGkuzj8kbmeUGOHjjfi+MqKD7ayzZ9vImo7Zs+1FLT1J8pmMq6Nnm8dRj+gXpmePZOWS59Ci9P7eGTAftlHQz7PlWGjFpLdk8PkhtTRcxo3N3djpPwwdPoO/R/rS+5zA68U1EEbkDEX8lJLEPpLjTbOaFdS9FY3HMZNmeVt3XxFoCzJ2Luvem5Q9Fn1YyJ3ahjXc+0wGroTTxiJwa9dayAbTg+HO6usyKBq2QY5QPe8eT1ZYb5P3lBo0fvJRso7P5oJYQ/iI1rfdVav8n215IP9texEx3s+/J5neLOnJc+UI0cLoDTe7VlR5++0jDWTcvSK8LpMX9OtCFT99oZsdetF1ytiTaNrID7XnvQifGTqHdj0WfUNHR4cNp671smpEDZN/ozfHcAmo/ULZ96DOOmVgX/bI1kfvVpdS2z2aO0rjLvtlNI6yW05fnR1k355FUC4+rNGLwePr8+RZ1+tuSbMR7Y97R2B696GVkBB0dMoQ2PckuFNpB2ugtmmujjqLdowfSpKOamGlZP5p2+EMWB6uiWV8H0di9H6Sn99cMoTmHHtGtNROp38KbUpnN4ck0ft05enVkMZlZHJL6o++dVTRq1jb69vYije2zU0rtFffpII3tv0lOB6oFMrkx4g31b9yHLmpsv6h3KzpqlxXxUpQ1DWnSm057irJQWs66eeaDHc3v0os2vZW1cvfo9rTheSCFOLynF6/u0pyBZnRRClQUFODpTsHSfqMptH9Uf5p57LNW2qTKttFb9Nsd1KK1xvbubPsBo+lrtr1N4z/toxYtZpKH+ELf2zRywBj6+OUe66YFfRC6mfCZdbMrPQpOJqeXT+jeOdYiq4XkIxxQFUv23725dzNSPtHQP3vRZd9sQp0DSBu9cfwlOOX28jHUb5Fs+8+HJtHolecoKyxNp0frxlGv2ZelZ3YnZ9C4lSfp7akV1GnYHmnjtKBHG2nktI1k82Avteu8TBpbpH4/RcOHTiWHKF9a0304nbLPlodaS0gbvSWzTZNcaTrzwua3gnfZ9hwzrX0sb+wpIdmD5pr3pjXPRcytoAPjOzNH2NCeMYNp6kk76SXXFvelxadf0aVFljRkrZyK+81OS5q04ya9P7uNps++IXHAg3u5mhJN/D68MP4274Km1XnUrgIM8sXg5flnCPTOj2KVikIRcAuj+i6CQ7LuL3cwxOrMKC9XJDT4Aw3ETRX9CqhVMR2+/vLGEhIMS6LxnxWgjnDA/Hn7YLZzNVoXMkLNtp3xV+UC4IG99DmIDIB/URP8XUUsVzVEvTpF4PHtK7z0jNCorrzErEatUggP9eVa5w68vb1h0uJviHtZBqVqoLBBCCKyVd3LyxNFWjRFCT7WLVEdxY3D8fXDFxg2b4YqXGcqVA0VSsbj62trKBr/hTripopRZdSuosSnixuwaJE1Ju26jDF/GiJd/fNdmpxBR4e/OCUGHukq1G8oL42pXKMsYiN8s9LbpMTBI1mBeo2qSk8rVi+P2BBXOAaHo1qzelJZiUqVoUryhZ2zJ8q2/AtiHt24bDUU0PfDjbUzcPBTCxzevgF1C6YDer/ckswRdPV0oAjyQmjFamhcWtz5LIr6NQzg4xsov4ChDPZBcLnK+Kus+M5CqF8nP5w/foJ/4eL4u5qwlB7q1ikG7++28FTroWE9+a5UtVplEO/7HW8evkVqvaaobKyLD3tGoveMo0jSOmeBDH9XF+g3489mE6jZ9uWLxSA4TKk5CwTyed0mTVCVL40KVEXlUon4+soaqY3+Qn3RwPqVJN+wff0B0TXqopFwLJREversaz6JqGISig3LF2HBSWd0a94W+nq5VHGkwz08CtWaZti+ClTJ/kjKzLimgHtoGCo3qy89K1axCvuQH745uqFUyyZsBXbr0jVQyCAUXz/ZoUDLZhCL+FRFqqFMgXCEJZbCnw1KI9X3BaasuYExR1ajQS64jK64Ox4ZCN+Cxdj2YvZWD3VqF0VggL/8AoHoEPgYF8JfNcTSPF3UqWsCX8dvcFcQGjSQl2FXrVkGEX7OcI6IRa2/a0llZapWQkp8IAoaFYbb6z3cV+fBu3BXdKhsnCv8Iu5gR3i6IPmPxrLtDSqhZoU0+AXEyS9gRHu5IL7+H/hDcKdeBdSpqsI35pKIarXwVylBtiaoX8sQDh8+IqhEWfxdWXyQEerXKwavz2exedoqFJ1wEfstakKt1IFh7nRTCZ6+vmz7vzS2r46CeiGIipXPCXh5e6F4iyYQrW5QsjqKGoXhy8evyNeiOSpy1dWFq6N88Th8efMRqr+boJaYqGVurFZRgaDH93HeywAt2lWFjtoNszr/iV0fkqTP1QqCGxOj4cE69ofG9lXY9tHMjZnpbVJi4ZGmRP0/2ccZlWqWQ1SgC5xColC9SR2prGSVykiP94KdqzfKNW/EagQUYG40UPoiNX8jrD9zE+1KAU5X5qFHn9XwZ4rUFkID0wI8EValBhqXFLYvzrygB1/fIPkFjPQgH4RUqIq/ygjuLIIGtfPBkX0joFgp/F1V9A991s2ism7qGmbqZvU6pRHr/Q2vH3+AokFTVMynizc7hqHPnJNIziUx9XN1g1Hzpqgk2b4ayhaJQkhYVlIhwZ16zJ2SbhasjkqlEvCFuVHSTTEZZ1gJtSop8PXNB8TUrodG0krb0qhbUx8hb57ikm0M/mj/F19hFDYPaIQF1wPEC7SCaGUxu+YeGZNp+1KVK0GZ5IfkjDR3JLgzElU13GnC3Klm3fzm7JGlm2VYN3VDYPvZDoVaNodQJHWx6ihZJA5+967jVkI5tBZkH/4Ew9u3xw2PLM3IKXT1uCEjAuFXtCTHTGL21pB1sTAC/bNxY2QQc2dR/F09m27aC93URcP68jJsoZthPo5wiY5H7b9qSmVlq1aEItoDX+88hG/FRmhczBAe1+ajx4jlCMiF9H+i3cPcXJDSsDHqipiJbV+zXDL8AxOk8wKRnq5I+qORRjcroHZlwY0fEFWjDhprdLN+TQPYv/+I4NLl0aSicKJ8qFczHzz8EtHBwhR6n/dgyazZ+FKmPlo00MxK5QI8ff1QpkXjTNsb6wQjOovW4clxZUmOKyWrMHcWFrr58Rvyt8jQzeooWzRW4kZ1k6aoKQgmXxVULZ+OwMf3cMHXCC3bcGyncsb0jo2w91Oy+FitoCMEKSESHjwEaFhfEzPVKI2oMJ+slE7JMZJu/tGwkvS0Ss2yiPR3hhMHxTWb1JbKSjM3psV44buXPyq0+FOa7SxUvhr00v2hV7UxereJxdZVSzD3kCP+HmXKCqY9dJnuUvw9JV2UbV+CuVGXxxlZ3JgW6IWwStU5ruR+wdzZQKObgZJuCoHlMUXtgvDxCkSZBq3QrlF5afWDGAMJ3qxQvSbKssFeH5mO1yZtsHBY019mhHMKX3c3GPM4IiNmKl0oEiHhWcQruNGQuVHiThFXmsTxmIJ1868mqC3pZiVUL5PI16tCvQ5m+KOsIdIyqq5bhO1VFXrJIdg2ZwUqzl2MgZW1X+0n9VJKhXtMLGr+Ldu+TFW2fYIfUjIGGmrBndHMnXWlpyUrV4Ey3pt10wvluH+IWhQoWxXGFAzbL/Yo3KoZynKZTvEaMCkcA9+713EnpQLa/sFeEvIQQzp0wh3vLM3IKWRu9Id/8dL4q4ps+7p1CiHgB25k7hRjiuy6+Z11EwY8phC1FOPN0gj2tIdLXBLqNq4hlZWvVh5xUQGo1Lo1mpX4ivXLlkCh0i5O/2n5ug4P8rhhPz7GvTvP4RyWDMP87MTNK8HG9jmiE9Pg/NYaMY3NYdGMA3lNTreM5es1qtVEweosUvcP4aoTEPv6NO7F9sSy6c1wdUILTP9WFWOb6mCKaX1Mv5WAYcMHoEhqJBTFTJDy/R3uPn2IJ2+doWdcGIVrtcEfcS9w9r4/UoKe4eSLopixZSr+Tv2Gi5fteJz5DafvJmPQLEvULZ7zpUjZl2iWqlQI9oePwC6VB9GXbyGt2RRYtEnEqA4d4FppAEZ1qYLvh/bjS4oKtleuI6bBBMyd3Q6hR7fjWZQOvG6fh32xUVi2pAcUV3fjppcOop6ewuPU3li1agq6mbLQp6XB6dlZfEiujf5t6/JAS5BGzpC50VvhsiirdsWtc++RnOKB89dD0GP6JJTzPoZmI3ehw1BL/F3QF7dOveLgwhcXrvqiw9Tp6PunDp4dvo5QZTzuXvyIqoOmYkyP8vi8/xic0tPx7tID6LWegrmTx6DVn4W46mF4duEUkuoMRPuaRaCnxdpYsXzd2Cg/DHnAXdj2Es6+jUeSyzWcd2iIxSt7wW5dL/Q4m4QZY/ujuMMVnH0VgySPWzhjUwNLdk1AnUD2jTteSAl7jZNPjDFl0zQ0IydcvfgFKYn2OHMzDr3nToN5QzWeXriK6IQo3H9sh+p9LNGlXimtCDZjiWbxGuUQfGoPnkfxoOT2OTiWHIvZg0piVc+/cFbRCWOH/4XQU7vxJEyHg7Gz+FJgOJYv6wXc2Iurbtw/Xp7G/bjuWL1uGIq9OYGzn9KQaHcRlzxbYeXsOjiz/zLyl62Lirr+ePA6DK36d0Q5IxGA5wxZy9eLoVzReLw4dlu2/aWPqDlkGtoVtEanbhNQrN0omNdV48XhywhUJuHhxTco32caxvatAtt9h2GfpsCHy3egbDYJMyc1he/BXXgTR3C+cQm+Va0wrV0CBjWqg23fi2PU4O7QjQ2DvklFlCyY81GiWCqoz2psVKIiSgU/x7k7Pmz7Vzj1tBCmrRiJuKsz0WLle4y3GoEKkW9w/qY7UiLe4+RDfYxfPxWtDDxw7Zw1UpJccfZ6OHrMnY7uNfjajt5HtCIC1y9956BhPErHP8fFJ/Fo9GdV+D1/iLgqrdG+QRlpuVVOIfylcOEizI2Vobh9ANfdgZiXp/AgqTeWTPkLF8Y2xzzHGpg8qiPowUFcceT3vD2N2xFmWLVhBEpZn8GZ90lIdLqMC9w/lm23QnWP+zjzKAgpAU9w8rUJZq6dgwE9OqCkXjqCHJ7j9qcItDXrglIF9HLs69m5sUwFY9geOQYHtr31pbtQt5qC4S1iMKx9Z/hUH4jhnSri68GD+JaihM2VW0hqPBFzZrRC4KEdeBkDeNy6ANfSo7F0UTekXtyF2746PCY5jZfKfpi7YAgqhVzE0XuRUDrewp2IRpg8vivK/rqS8n8Mafk6EYyLlEM5hSOuX/gk2/5GBPrOmoiSLgfQ1PIAzIZZonE+T9w485a50wvnrgXCbNYM9K6rxJMjtxCujMWtSzaoPWw6838pfNp/Em6KNLy+9BgFzaahitN27HobhkgvJ1y//QR1h89E7wba/fZOLHPMb1wARuWZGz+fw9kPbHvHK7jg8heWLusBm5Xd0OeqEjMs+6Ao88XZ18ydrjdwzrYOlu4cj1p+T3DmHgdLIS9w4nkRzNg6FU3Sv+Py5W9IiWfdvJ2EAfOnoXO9dDy6cANxieG4+8QRdfpawqyOdoOVDG40qVEW/if3gmkb7mx7t3JWmNG/GJZ2+xtXdLpg7NDGCD65C88ideB95xzsi1pIuqm8tgc3PLl/PD+FR0m9sHrNEBR+eQznbZRIsD2PK17NsWD1WPyhfI7Dl51Aga+4vxTHmEmDUL1Izm90y9wolq8X42A8Fs9O3EW4IoZt/xX1h09DK6PX6NB9Ksp2tIBZzXQ8O3odwcpE3Lv0AVUGToNlzwqw2X80Uzd1W0/C9PF/w/PAbrxPIDjeYC6tNhZTJ3eD/tcDuGqjQsz7S/hg3AuThzdH0ZzTuvzTHj19GJashFL+j3HuAdueOfLk8+KYuXIEIs9PQat1XzCJubFc6Aucu+2JlPA3OPHYGJM3TkVzOOPqBRvWTSfuHzHou3A6zCvF4f7xR4hLD8VVbufGllMxoFNZ2F49AefodLx/9Bz52lpiQItK0kAsp5CXrxdFwZqVkXpjP8dMQPQzjpnSB2DJxIY4PboplrjXxaRRHaC8sx/XXFg3X53C/dhukm4Wf3cKZ61TkGh/CZdc/saKbZao6nobp5+EItn3IU5bV8bCGS3xZO8RfC1YBy0bloLbq4dQVemMljXlpcQ5Qfbl62XKG8Lm8Em4sO3fsu31203F0L8jMLh9NwTXGoyhHUrD5tBhfE9T4iPrZnrTSZg1tQX8Du7E61jA9eZFeFawxOIF5kg6twN3A3QQ+ug03uoMxLx5g1A+6DyO3o+Bwv4G7kU3xRSrLiitxThLWr4uuLFoeZRLtcM1KWZyxJlbsRg4dyKKfN+FplbH0GPUGDTUd8W1sx+YO91ZN0PRfe4M9KiZgkdH7iFKEYUbl76hgcV0jDAthg8HzsBTkYoXF5+hWNepaK2wxvIzjmhj2gJFk2zx1kUHbTu1gBbdVObGfAWQr0Il5GddPPcxFYnfOWZyb46lS7riw1IzDLili+mWvVH4yzmce5/AunkV5+z/wPIdVqjh9QCnHwYiJfAp62ZJTF88BHpen/Hw8RPcf/ASiUYlUNTEBMG356Oh2XwUM7VAR451/RL1ULdSyRz/HIyyLV8vUa0MfE7swVu2vQvb3rvyeEzrUxALujTFHaOusBzUEP7HduNlNOsmjymcS7BuLmbdvLwLd3x0EPH0NJ6pBmH++LrwfvwQD58/wNPPfjDmGMOkaAGcmdoWvdZ/RI8RI1FVNw6RBmVQtYS4ZZQzSMvX08Xy9eIoWzAST048YNtHcsxkh8YW09CUnqFd71mobGYB02rJeHL0FsKUcbh98TNqDp0Oi65lWDdPwJV1883FxzDsMAlTLf+E2749sE5S4/vVKwirNQ5TJplD5/M+XLclRLy9CJuCfTBpWFMU0SL4EvGLob6BxI0lfO7j7EOOmdj2p16XwuxVwxB6cjzabHLAVKuhKMPlZ+/6Srp5kuPK6ZunoqnSAZdZA1Liv+M0j1kHLZ0OszJRuHviCeLTg3D5ijvaWY5FIdub0s2yVm0aoZChESposXz9HzZ604FhPh4saabB1SoFUlNSoWOYH8aGrBxqJXfqVKiyvev3Rm//Gfze6O3fhyDX3xu9/fv4vdHbvw8xUPm90du/j98bvf37EAOs3xu9/fv4vdHbv4/fG739+xA3uH9v9Pbv49/e6E3g3r172u2+7uHhIaVEE4M78ffnx/+0PCoqCm3bts1zqQpE3cUdjbyYVkwIgzBiXkwTJQaIot55MbWFqPu/2clzC+IGlHjky6fFFOR/CKKPCl/Ji/lJhaAJfslrgWde50aBvBa8CQh+EX00r93E+c2N/xmIPio2TM1r6UUFfnPjv4/f3Pjv4zc3/mfwb3OjWIXi6uqKli1b5nxQ/utMeRb+p0QpOsjHjx/RvXv3PCcM4uYCt8HvmfJ/GXl1plxA3N3/PVP+7yKvz5TnxdkgIcR5dRXR75ny/wzyKjf+nin/zyCv+svvmfL/DH6vIvr38Xum/H8OEWO/ePFCq5ny/+J2kw70jfLBUF8XpCboGRhJF5XxyJ/fEDr8ZvEBGQ+BjL95CXmxzr/xn8Nvf/mNnOA3N/7G/+347S+/kRP89pvf+L8dv338/x/IjZUzP230pgs93QAcnz8fS1btg6uiKtq3qYYYDwfYfHOEb2AQHu2agDXP1Ohh1ggGanmXOTEDJOcprwM9HW+s7zMI54NNUMj1CEateILGPbugbMaEaKIjNq88iTB9JTyursK4dc4wG1wJF9cdgWuqAqEv9sJi5kM0G20Ox/W9sOq5ChUKpsE/TokyJvnxfv9MTNrxBRUKB2P5jCXwK98OLaXdRnMGsQwpYzOjeK9bsOwzHyFFy8Hx5FysfUHo0rkBMraRSwy4j3E9ZsO/cHl4nFuA5Y+U6NSKsKTLcFijApIer8Hk44Ho3L00dvXqh2tRpZH/216M2vAezXp1RCmDdDw5PA+9h1ngSXIDDGsj726aU4ilGaKv58+fD1/OLMK4lU9R3iQRW+bNx9cCf6NDbWlrSgbB7tIyWC6+jzIl0rBr4Rx8yt8YVcKvwWLsARiWKoBr62biSkQV/F3oC8b1W4ZYk1L4dGAOtn02QtcOdWEU74Ql86dgxpzZiKk9Gu2qa+d8cp7yQtDXi8LJCUOw6YMaJeMeYuyMYyjXqReqF9bcL6IonJ06DGtfpaFU0nNYTTuE8t07wmPHRMw664dyBk6YPWU9qEVHpNxcjnGb3qNCkQismbUI3hWbo3jQO1y58RVJ0XaYu3IdCtTvjloltLvLmrGZkTr+I6Z1GY1POhm294VpzxZZG1Mkf8XMLiPxVlUeipfrMf6gFzr1qoj9/friYlgJFHA8iFGr3qBl/0a4Na4/dtgZwCTsBkbPuYg6vVvD8dgpfApLgu/DnZh00Q69OrbNzOmfE2Rt9FYQPi93YfSEI2x7Y1xdOxOXQivAvGnlzPyqAe8PYPSYvdApVQh3N8/E2YDyaF7SEeO5f4QXLQu7Y3Ow6b0BTBslYK75GHw3rIiI28sw+1I0TM1L4tLyEwjTS8f9zROwJ6QK+v9dWavN9cSdWgODfDAyUuD+qnGYc45tr++EWVPWIe3PLmhUJqOXpuDxxomYecId5Y08MG/aaqT+ZQrVozUYu/oFKhSLw4Y5C+FSujlKe56ExdQzKFRKD6eWz8KDhJpoWToe1l+d4OvrB5enx9FvxnbU7zIQVbTYnUbezKgYdMgTq3sNxJVwtr0D237NK/zdqzPKZLij2hsb+w7E2aDiKOR2nLnzKZr1/xsPJg7Eps86KBF9F5azzqBm7/b4vnoMFtyMQFn6gqlTtsCwdX9UC7yJiasuACaFkBAcBipUHIV/ycX5P0d2box1v4YxfZcgsngZ2B6Zg43vdGHesT4yFrQl+NzG2N7zEFykHFxOzwM3NTo1S8fCLqNgo1cBcQ9WYvrpUHTuWgJbe/TH7bgyyPdlJyw2f0Hrfq1w26oJTkfUh4k6DGFphihbTLs724Ibxc1lY+N8+HRiHsave822j8X6OQvgULQZ2tXMmCVSw/bcEoxd/hjlSiRj2/x5+Fa0CSoEnuf+cRT5SuXDxTUzcDOuBhoZfcC4QauQYFISb/fOwt7vhdCyYRpOrbmKJL1UHFk+Gs8MWqNzbe1WLom76wUKFGYtjsTRsYOw9YsuSkQK259EJbPeqFpI05MoAqcnDsWGdyqUjH+MccydVXqYwmWzFeZcCkQ53e+YMWUTDFp3RNyVRRi/7TPrZihWzlgM38qd0FSHOXHJboQZFYQiIhxpBoVQLCN/eQ6RwY3K2PeY0mUsbNn2MffZ9meC0LFnMxTOqHriZ8wws5B0M+XZWkw66o9OPcpgd+/+uBpVCvnt9mHUemu07t8A1yz6Y4+jMYqFXIHFvKuo37cV7A6dhE1UErzvbsPkq87o27HVrzn//xcQ3JgubWZUEJ5Pt2P0pBPIXzofLqyewTpeFeZ/V8ycwfB9vQejrQ7BoGQBXF8/E5fDK6NJEVtYcf+ILl4KNoeEbuZH+wbRmGVuBRfjCgi+sRTzrsfDtL0x9vRfBNcyxRH/7ijmLX+LRgM6oIQWdRfcaGhozI903FlmiXmXgzW23wD1X93QsFSGTZPxYI0VZp3xQXlDZ0k31c07IvXOClitf4sKRaOwdvYieFVoieLORzB6xkUUK6WDo8tm4Zm6LmokvsLqJTegy5V9sm8lTn80QIf2tX7Jsfy/QcZGbyLrwoqeg3FDsj3HTOvfoVnvThwzaV6o9sTa3gNxMdQEBZ0PsW6+Qov+jXF73ABs/8a6GX6TdfMC6vQ1hfv+5dh27iJ27T2NKh2GoHLhdDzbOglTDzujgrE3Fk5bgcgaHdG0Qs5XFogViqLdxUZvUc6XMKb/CsSUKIXPB2Zj2ycjmIuYSfPaOI/rsOy7GOHFyuI76+aGd/ow/StJ0k071s3IO8sx80IUOpsVwabuA/AgsRwMPm3D6O3f0apLffjafYW7pw/8/VgfJnTEpcQ26NO0XI43H5XzlOsyNxrC+vBsTNjMMRPbfs2shXAt2RJtqheTXwgVbE4uxLi1QjfjsXHuAjiXbIYy3qdgMfkUCpY2wJkVM3EvpTYa6ryG5ZD1SClhgpc7Z+KQmwnqJj7AsPnnUKB0fm6X9dgt2qVdDa38JYsbw3Fw9EDs0th+zJxzqNqlN6TNtQUoHMetBmPLJ7Bu3mfuPI0avdrDfh33j+thrJtfMW3KVhi374Tos/Mwcfc3VCgUiKXTlyGiTmvovTyKTae/oVD+JBxftgRvk2ugXcMyOY5hxKBc1F1woyLqDSYxL9gbZdg+DJ26N0UGravirDG1iyW+MHfGP1iFKadCYNatJLb17I9bcaVh/HUXRm2yQbt+9XBhRF/sdy2IYgEXYLHgFv7s1xRvps/FlSgjGMS+waLRO5GvA8e8xXIeB4hVIQqFkrmxANwfbsboaWdRiG1/mm1/J74GujSukOmL3s93wGLiMRhzXHmJdfNGTHU0Nv6IcQNWIJ5188O+2dhlVwjt/0jArplrceLICpwPqIbBbapDmeaKg8vOIVo/DTc3jMPx6Lro3ai8VnGjiF+MxIbShqm4udgCC2+ESzHTNI6Z9Jp2R4OSGcFXEu6tHIs5FwNQTs8BM6dshF6rjki4uhjjt37kMUU4Vs1cAv+qrVGYtWn0nGswKanCgSWz8Q7c1z/txoR975G/gA70lWmoUCHnG739NCgXs95F0KKfOcrF+CFMtwqaN62KAgWLolL1GjAOfoaL3qWwZsEklDRQQLP5euagvHa9Ooh5dRyrnKrg8LZxaNC4BZLebYKXST8eOGuCZsNSaNO5DepVqQKV+1O8Sa6L4RxktunQGg1rVIF+8Ac8CSqFEQNbonTxskiN8IPbxwc4fd0bjVqWwOnzz2A2Zzn6tW2OqmkvcM3NGP3b1Mux4bIHnq9PrIV19YnYMaETalctivfPr6NCk/7cWeXXfji1Di/Kj8OeKWaoU70kbF5fR5SbM94U7oGDC/uiboM68HhzFIGegXiY1hgH149C3UbNEPVmO6JLNoftpi1IsFiFSUWdYav8EwNyYVAu0v4YUxh2HbiEPyeuxPBOzVFT5yuufU9Bzw5/yWnrkoOw78A51LJcAYsufN7AGbc+BSDC3hoGPRZgdv9WqFM8Cg/ff0esozVCmk7F+tHtUaeSIV69eoaKJQtj18ZHGLpxLco63Yei8Ui0qZrzHe8FxKC8oBjYOt3G/EepWL9tHlo0bon8rnvxRtUWXerJQbPS9T4W3IvFyi0L0PqvlijqdwJPnBSwcQ7GqGVLYd68BSrE3sRtuxS42TujzdTlGNihOaqp3uKyYz5M6NcSTh+u4/KNBzCoOQoT+v+F/Fr+jD0j8HS5ugUn1D1wdHFf1GHbuz/bB3XtoahXUqYojxvbcTCpM44uH4A6f/wBnzeH4OcVigdJ9bF/4xjUb9QCiZ/2wN4zAY8Di2Djlplowm1gYL8dH3X7Y0JnQ5w6egJ3PwWh24Cp6PSHdrvGZ+0wrIcLe3eCui/CHLZ9bbb9vXcOaNWuIwpLipmKq/u3IaHTAiwc1Bp1SibiybsviHX6BN8/J2HzOFPUqVoQ718/QIyLPT6XGYQDs3ugTt1qsH96GIUaTUKHsq7Ye+oCnvqVxoqZlqhUTLsbISIAMspfAIZhNlh+3g7jVi1DF7Z9+agruB1chYMUOaUVQr5i1ZmPGL50Obq3bIFKifdwyzYJnvaO+HvScgzp2Bw1dGxw83MYQr9/QvEBizGlV0vULhSAm9be6NKzH+ozD1UsEYXtyw5h9JH76FlN+4FKsWJFEfH8MNa61saRLWx75sa4t5vgX6o/mleSh7bRr49jpUNlHNpmhT/YD1K/7IatRzIe++fDui1z0KwR9w/3Q3jlqsA7l1hMXrMIHZu0QOmQi3gdYgy3K+fhZFgCRZN9cXjfIVD1bmhWPXduWD4/thbf6kzBFmH7KgXw9vkdVGnaF+U0QdDbk+vwvsoE7JzI3FmtGD6+uo1oN0d8KN4XB+b3Qt36NeH66iSCPf3xWNUMB9cMR50/myLs1RZEVBiIDvUrICrAFfYPLuCytRrtesrp13IKiRt19WCsDMb2QzfQbMoKDDFl29MnXHNUoXf7P+UbUEn+2H3wAhqMX4kRnZkb9b/j1scghNt/gnHvhZjZl32jaDgevHdArMNHRDSfjjWj2qFOBT08e/EMzTuORun0dzh29QJsE5pgxZQBKJk/p+GyDBG8FRLBm/11zH+mwpbtbHv2h3xOu/EBHdC5rhw0pzvdxYKHSVjL3NmSzxf2Ooanzgp8dInA2JVLYdasBcpFXcMdu1S4OLih44xl6N+OdVPxGg9dU5H05ibuBxmgmlECrhzfA2+jJjBtlPNgXyCDGx0vbcY5vb44sqA36tarCacnB6BXdyjqlJA/3fXaFhxVdMPRJf1YN+vBi3UzwDMID1P/xAHWzXqNmiP24x44ecbjYYgJtm6dhr/Y/3W+bYWN4UBM6KjHAd1J3P0cgt6Dp7L/aLdrvOBG8RArwM/s2QXD3ksxQ7J9KO58cEXbdh0gJY+gZFzctwMK80WYO4C50yQGj959Y938iKAmU7BhTAfU5v787vVj5sZv+FphGPbN7IY6tSvi25NjMGk5Da3LOWHf1v2s0YR5R7ahRXHtfvInuDFfgYIwCLHGkotOmLRmGTo3a46y4RdxN6wGejeRU1oh6BNWnLfF6BXL0ZW5s2LcLdz+lgx31s1W05ZjEOtmdbU1bn6KQPD3zygzZDEm9GiBWgV8cONjMAYPGwSF3XFsuXAHPoZNsWG9FceB8kfnFBn+EvbkINZ7NcDRTRZs+2aIfrMZwawrTSvK3Bv54ijWuNTAka1jJe5MknQzEQ8DC7FuzpJ009B+Bz6ou8FqzEC0q62Dd++c8XfPgaiUboc1J95i4KLl6NmqBSon3McNnxLo1zLn8Vf2QfnTI2vh1GA6Nlp2QJ3KRnj14gFqNu+NMpr7ii+Pr4NNrcnYZtWRubEQrF/dR7SrPT6VGogDc3qgLuum06vTCPHwwRO0xqFV3E8a/oXgl1sQU3UMejSrgSpVysFu32R8a7IH56e10KqPikG5jp4+jNP9seXIHbSdsQID24uY6R2uOemiT7s/5M9P8MWOQ9fQZPJKDJV08yv7RijCmBuL9F+EqUI3iwTj/nsXxDhYI7bNTKwc0RZ1yqvx7NUb/Nm4Hdyen4GjdzD8gkIQlxSBvzt3R0kt5FTiRtbS1G9XsOilHrZvny3ZXt9+Jz7rd0LH2iKlFZDmcBMLniiwcfs8NGd/KeBxGC9dlHjvEoNJqxejY9MWKBN+Gffs0+Ho6IGuc5ahT5vmqJL8BFfdS2LS8HbwvrUJW+68gG79QVg9vSuMtWj07IPy7xc34kq+gTg8tyfbvirsnxxGvvrDUMtEju6cr2zGGfTCkYV9WDdrw43jgiCvADxSNMHBtSN4TNEUUR/2wsUrFg/DymLH1slo1KgVVDabYFfAAhY9iuLWptm48DIAbeauxtjm/+dB4X8HaVCu5EF5fhVO7t2Hgv2Xse1boHbhINyy9kKH9m1RQFCYOhHn9u2Gbo8lmMVxd51ikXjwzl4aU4Q3m4a1FjymqKiH588foYHpBAwc3BPG3g/hbNQc/VtVg65+CZjofMehcxfwIrAyD4ItUF6brfoZIn4xLlgIBoFvsfiSJ6avXyrFTKVCzuJ+ZD30+qu8/MKAD1h6wQETVi+TdLN89HUeU6TC1cEV7WcsxwDWzWrKN7hhE4Wg719QccRSjOvG3JjPg+PLKJjWq4x3T27BMyAQ9WvVkn7yl9NB+T+4mQ4M8hkjn4EBDAzzwdhYbMali7SAj9hx9BX6jZ+FaoUUUP5DKja1CjCp2xAlnb/CWaRSTHLFd9+yaFynGDzf3cE9W5F/muDy6BgsLMcjpMNOPDgwWsoL7mt9A+MthuNjxVl4dG4uSkUFI7ZgDYyfPhPzFo1G8Sg7BKQVRn29dDi7RfI7lPhuF48atetoNVDJjlp16iD542eI9LsJvs5I1K2HiibxeHX/Br6HpKL+H/WR9ukjxLcn+zshRlEL7bq1hu7HD/DjMp1wR/hEVUaHbh1Q+NsnuIn9NOKd4RFhgjT3j3BRJuD92tlYfvYjPl7dj/33XaTUgtqAiA2RvwTqca/wcJRztTrZR6BSzT+ginTGjQcvEWdUFA2L5oOXvaglB0T2IahQ+280qVYGQV+cpTI/Fx/kL9UQLZvUQaz1F4h7qdFe7lDnL47v918gHr7YN2cqTr7xxNU92/DSI1sC9xxCrSQYVK6LKkHusI9gV6Qg2Djmx99/VUaw3VNcf+cO/Yr1UD3UG/Zhwsqh+PRdH627t0eNhEg4+IpcxkmwsU3DX+3boL6BEm6uoeKTYW8Xi5o8uPILT0DXydtx6c5TtAu5gOVHP2Tl4dQSVRr+CcPP1hDZDnXDHOAXWx11K6jx9cl1vPGIQ+W/GiPfl4/wZSPrRDnAK7wS+0Z7FLX7BBcxkZfogu/eJdGhuynKejrAQTSp0gdfXIuiSR19fIksz6J4Ck/vrcDXNQtw3iMXcjdLMEK98qUQrLF9ANu+INu+oE4g7t97AP8EPTSsWh7hNo7S+SBXLxgV/wMtmzVAvPVniOyxcd4uSNapg7ZmzaCy/gCRIVQV4oiQlNqoWDQAPjwYO3HiCt6urY/FQ5aAxwpaQ82BEEpWQZ2UKLa9IJhE2Ngp0KBRbcR6WuPKs69Ql6iMuunxcPAWtUyBzdcU/NmmFRoY68DdKVj6HAe7SFT7oykaVygOv2/uUpm3UwCKla2PQhwwUOxnTOwwGy32PsdQKTGo9hA3MEvW/xMmTjbg8RBX3RmO/uXwZ60icH97Gw/sQlC8bmOUctFwZ7IrvrmbSFxSwdsZ9pHs/+oAfHbIh7ZcVi06EPaBolFj8dlOhbrNm6BaWWNUbNADs+csxrCGBWDr6SO+OldQm4Um8eOXTNun6NeX8o6/vHcTDqGpaMADK8GdwoUT/ZwRT7XRzrwlYP0egvUR6gj/WMGN7VHwqzU8RNXjnOAWVgXMQhz4dMX0mbOxcKY5kniAE5KVojjnENxYsCTq5wPcNLZ3/B6FqrXrQxHmiOsPXiM+X3H8UdgQng4a7rQLQ6X6TfB3lZIItHWRynydfFGobCMO7moi5rMtBK2LvMmUvx4MyBe6jaeyr9/FiX7JmDlxN8Kkd2kHtYpgVKUeqvi7wj5Ktr2NcyH81bgigmwf48YHTxhWroeqwR7MnXp8rcH4ZG+ANt07oEZcKOz9BIMn4PO3dDTp1Ab1dNLg4h7BZSp8/xaLKg3+5kDfBBWrNcOMWXNhZVoVrp5uUGgrSBpUa9gQup+sIVqVmBuDEmuidnkVbB5fxzuveFRjbjSyydBNB3hHVIJphm6K3NcJTtzHS6FjN1OUcfsOB5H3WeGNr9wnmtTRhU1UJew6fArP7y7BhxXzcdlHdCrtIF96PtQvV4Jt7yo983X2R5EyDZGf/HHv3kMEJhvgz0plEfLFSTof6OINY6GbTeuybtpAdN1Yb1ekGtRF247NoGBuDOGy9GBHRKgbwZAD52GnC+Dy8w/4enMKzg7vgCuu2ucpV4vcuKWronZiOBz8RVsI26vQsHEtRHu8x5XntiCJO2N+0M3G7VujvpEKri5CN4l1Mxo1/mqORmWKwNfOS3w0PB0DUbZCNdxeNwM3SszH26dvcKRvMiaNWQjpq7SEaPfSf/yJ4g6f5ZgpwRlOAeXRsGYBuL65hUf2YShRrxFKOH3JppslJN0s7+mo0U0/1s1CaNRQ/o13gfz5pP2NpL2pildEXWUiHD1FZJcGW7tk1K4n51rODdSuVRPxn75KMVOMlysURvVRtmgMnt+7BafwNDSoXwdJH204huJL8+G4knWznVkLqLPpZmB8Nb6e9sj/xRqewh1imRtDK6NeNbEiUYE7qy1wVdcKx2e25ufag8Qq18KlUd+Qbe8sGItt/z0G1eo2QFqoPa49fIPEAiXQsKAu3B3l/N+O3yNQRdJNEwTYanTT0Q/FKjI3NqyOqM92HJUD4e5uUOerjeqtOuDko484f+IQupU2QuEGw1BTmzutGoi4MX+1+qjEMbqDMKmwvUth/MW2D/z6CDd4oGhUuT4qB7jBQdLNQOZG1k3mxupCNwOEk8VJ/aMpc2MddQqc3MXv7BX4bp+CPyoZY8PMhQjtfwaf2denmjzEiHknkZpb3PjHHwBzo2hVJfNCSHJt1CyXhk+PruODTwKqMzfqcVwpKRJzo1/Mr7rp6F9G4sZSLt/gKLQy3RN2vhXQyPAtBky4hFF3HPDuxVXonxyKuddlbdMOfPE6xqhfqjgCvrlJJd5OfiheriHyKfxw594jBKcaomHFkqxPsm76Ofuwbv6Jln/VRswnW+55QjfdoDSuB6YXCfkM9aDP40wBdYI3IsoPYy29jmeLKmLu8BXw0J4aZW4sUw214oPhECBqEcdxI+HPv2ogyu0trrywA0pVQ+2kCNhr4srPtqybpq1Rj8ebrm7hXKaCHetm7SYt8WfJgvD+7i0+WuobRcvUQr1uI3Dz8XOcP7YROlqkihb4h43e1EiIDEOiSg96XBG1Tj6YsCHUSdFQGBZFEUOdH9KhCfyaEk2J8MBgpMIY5SqUlPJYpiXFIU23AAobKhEZmwi1Ig2p6Rxk6+ijcFG2kDIV6elcliasoIuCxUvAUBGP6IRUfkl+lGWhzLhnkhQViqgkBYqUKoci2qxZY/y8mZE6PQHBoTHQNS6GciWZQUiJxIREKXe6sYEuSJGI4JBo6OQrinKlNLNQ3KlDgiKg1C+ECmWLaW4SpCMsMJQdMT/KVyiRuSxYQJGSwG1jhELG2s0e/rzRW0psOCLi01CoRBkUy2/AbZyC+BSVtCRPn8e8KXERiIhLRUGTMiheQL7Fnc52DYtKRL4ipVCyiNw5VKnxCA6PhUGB4ihjkn2JlxopicwARoWkttAGP270RogODmSfM0CpCmWQjxtQtFGS2gBFC4g68fkQPq/UR8nyZTPvWMaHByGWRbp42XIoaCC3elJ0GKIS01G4ZFkUNWaPUaYgIjwSKexWBYvzdWuRK1tA3PH8YcOOX2yvRnJCPNSGhVBQ5BSnVIQEhkOpVxAVyhXX+IaC+0fID/1DtG1kUCCS1UYoXbG0tPRNlRyDkKgE7oOGKFmujFZ3agV+3ugtPZFtH53N9qp0xCelIl+BQjDU04EiKQah/P1GhUuiVFF5ZYQ6jX0jLBZ6+YuhbAmNwqqSERwcCbVBYVQoI+d+TYkOQUSiAroGBVGubHGt7uwL/LzR28+2V6UlISFdB0UK5ZfaOCEiGDEpahQrUw6FDOVvT44JQ2QC+0YJ9g3N7wDSEqIQFpOE/MVKo4QYkbOvpSbEIV2/IAoL/8kFiM2MBL/IO8Zm2b48215PfF9iPNL18vP3ZefOfOwbpTJ9I4r7R5LKkH2jTOayyNiwQMSn68KE20C6U81IimL/T0rP5ABtIGYOs6dEy7J9cbY98wJzY0JCEvSNZT74hTulN8n9Q2XA/aNMxrJI5sYA5kbd/KhQvgT7BmtCWDiSmft1mVcrZPCqFvh5o7efbZ/BjYWYG/XYLJncydxYLIMbuX+Ecv8wLsr9o3AGN8YxN8bBoKAJyhQXU2FqxLOvxbKvGfB1l824bi3w42ZGv9o+PTkByWTI3JidO/WZO8tK3CkQx/2Dqf5HbvwH3UyLY/+PS+ZrLMHXqN3qp1+5MZltH5nN9mokMTeCubGA4MZM7mRuZI7I4MYw7h9pmf1DIIsbyzA3ilZRJUcjJJLjCN3c4UYx65l9o7f0xCi2PfMC276EsD1zYxxzo3GBwsyNXEvWzVBJN0syd8rtpuL+ESL6B+tm2QzdVCZxvBDFelAEFUrLkagyKZx5PRWkayDrmcZmOcXPG71l2N6knOAFHSiZGxOzcWN8OPsrjzCy+0Yy62Zkdt1kpMVHIiw2GQWYG0003JgYFYzoJJUUD5UtWVRrXv9xE8yfbf8zN/6zbkaxbySpM/oHsZ+HIzpZyf1HHwqOKfMXL8fxjj7HtSGISVahaOlyKGykXc1/3uhNxEwhHDNl2l7N3JiYjRv/h7opbhqEBoQhnWPlCuVNpPYlVQri4hQoVLzwD3FkTvHzRm8/x0w/c2NyTDhzp4gry7KmaHwjQzeLsm4WlhVJmRKLkIh4GDI3lmZuJNaDENYDZnUULVcBhTUapQ1+4cYfbC+4MR4pZIQiGm6MCg6QuZPjSiNNP4sL4/7B/SG7biZGhUh+XbRUWRSWuFGBGO5XCWlqpqsSKFNMu59rilVnP6RE+8X2zI0cmyEfc6OUejorrqzIcaWMLN0sz7op+4IKEYFBSOGrL1uhtPzTACX7YkgsFKSLQqXKo1iGKOQQYrZZ8GPGRm8/255UaRw3cq/VcGOmbv4wptDoZgHWTRPWTb6+8MAIKAyMuB8roeBxZqlSJlDFBnPcyB7DGlGeNUO7mv+60Vscx0xx2WImZWoiEhV6zI3G0nf9o25Gs25yLJtdN1PjIxAem6IZUxhCkRyLsMh4JKWkwcPDTbuUaDw44r8/jrKzP/+fnBPB5tevX9G1a9c8ufu6ELX/yRKD/69BGFzUv1ixjE6bdyA6ixCFvLjDsBCGvLjrqli2JgJPIWp5DZGRkdKgPINc8xKEv5QvX14TeOYdiBuWIvDMi9wolsUKfRLLBfMaxE1iccMyL6b/y6vcKG5YiuAzL3JjRESEtMFQXuXGvOgv4oal0KSyZctqSvIOxGSOwG9u/PcgtEhMROVFXxcDcsGPGcur8xJE/CJuVv4bqQtFfCfa6s2bN9oNytnJfxx1Z8P/KYjMOC8G5dbW1lJKtLyYp1ykRMuLnUUEnmJQnhdTW4g2F+T6O+3PvwcxKBckkRdTW4jAUwzKM2aD8hLyqr+IQbm4eZYXuVEEnkLg8uINSxG8icFhXhyU51VfF0GnuGGZF7lRBJ5iQJ4XB+V51V/EoFy0u7jZmtcgBgsCv7nx30Ve9XUx0BSPvHjDUky4ipnyf2NQLiBi7OfPn2uXEk387796iAHrf/cQA8KMR8br8xpEnUXd8yIy7JQXkVfrnlfbW+C3v/znkBe58be//GeQV+ueV9tb4Le//OeQF+v+21/+M8irdc+L+p+B3/7yP0du2PmnH9boQEcnDeEeX3Fs+QLsuPwNasN80FOl4e7+qRgydDgG9pyCy67h0Nf/pxlxMXOuhM/j7TBv3hFmbf7CogvOP26QoErAiwOz0cHMDKYt/sSCs07I2AMq0fsNRrWrij4bH0G8Jcn7HsZ06gyzjq0xbPkFRCgJaWFvMbtPd5h1bod+M3fCMyEXdgLQgFTRuLFuPNp1MEOnbr1x4VscsjcxqeNwd/NktBfnu3TH6S/ifDo+Hl8A0zZm6Ni+DXY9j+QWUMH99gZ0btEJZq3/xorrXvyqdHw5sRgd+brbNRuI49+k7Y9yDWnRX7B8aG9ulw7oPXEN7KPEZhZZSI/9htUj+6JzZ1P0HLcc3/i8KtUb+6YNRQdu465DJuG5XwrUqkhcXG6JdqZm6NxzEK45JSA9JRgH5g6AGde9bTtTnLJJkOyTOyDEfjuL/q1MYdahOcbvfI7EH0xKiHe4iEFt5POWWx4igTtZst9DWHUxg1mn1hi8+BRCFWqkRX7A/AE9uA3ao8/UrfBISkOc6xNMHWbOde+AriPnwzbyx3bRDqn4cCzL9rtfCNtnRxpszixBxzad0aldS2x7HCb5hvfDrejSQu4fSy658asIkZ+OoXeLDjBr3xRTDnxACingdW8XenTlftKqFzbet8vMdpAbUKZ4Yd/0DNtPxnMfscFFFlSpvjg8azja83nzQePw2DuZCSca11aPk3yjU7d+uPQ9nv0/FS/3z0KHdlxPU1McfBetaQM1PJ7uQfu/qmLJLXmDwdxCku9DjDPrItl+yJLTCElVac7ISA54ikldxfk2GLjgKILSuZdGf8KSwb3k/jFpPZzjFVAmu2L7hEHo2LkTuo+cjXeBYqseBqXh9obeaNChJ+6558IOdZlQwvPBFtn2rf/C0stuP20eo4Tf0x3oquHOBeecJN+I+XoK/VoK32iGiXteI4nLkjxvw8JUcGMrDF91GZFpGqZKDsay/tXRYsI2bhe5KDegVkbhaobtu2fYPgukisGtDRNk7uzaE+dsBTem4d3heTBty/2jQzvsfSV8QwnnG2vRuaXgxiZYfcuXmVFG+Peb6Ne8KiwOfdaU5A7Soj5hcabtN8Ap5kcOSIv5ihXD+/B5U/SasBr2MewbqZ7YPWUITNn/uw2bhlcBzI3KMJxbOgZtOzLv9B6KW66JUCc7YWG3+mgjynoMwb7XucXrQkvViP5yCn0zbL+Xbf+DqxPi7M5hoIY7x21/iiTBjd73YdmJ68O6OXTZOYQr2RLh7zC3r9DN9pJuBiYo8OrYfInTzURfYt6p2WgCvibnVvCYireH56ID2960Q3vsfR2l4YUMpOHjiYUa7myNnc8i+LwKHnc2wUyjm8uverJvEMI+HEbPZtwG7Zpg+pHPSFOmIeT5QdZSfh3748Jj75Gci4GXMtkDuycP1th+Ol75/8iNStbNAzOGSdxpPnginvnKunlp5Vi0lXRzAK46JLD1kvFs9wyJGzt26oQjH2Kl350/2TMDrTtzu7cfglNfo/iqcw8iZrLsLMdMQ5efR1gGL2iQ7PcI47vI3Dh40UmECN2MssbCAT01urkZrhxTKZOdsWXcAHQS3GgxDx/DUpEa5Yi10waiM/tM/5Gr8DFSw5e5AiXc7mzMsv01L6T9xI2Sbmq4cfFFV4kboz4dRx+Nbk7e/45bnJDodhMj2vPndGyJUWtvIEalRpLTHQzt05V93RRdJ26BF/fx3IJaGYGLKzS27zGQbf8jN6pVUbi2luNKSTf74KKdOJ+GVyIOFr5h2gEH3kazHyjhcHU1OrVi+7VphnV3A6FUJMP+4io0Y141a9MT2x55ZsbLuYHUCGssyIyZtsA17sdPT4v6jKVDNNw5cR2c+LwyxQ07Jsq62W3ETLwNSoVaEYLTiyxkbuw7Avc8EhHPMY3ML2YwZ25t0MAUh97mxqZjMjdGsu2zYqZ3P3GjGjG2p9GvlcydE3a/1OjmHYzuKHyDdXPlJUTxmCI19DVm9u7G18hjill74JXI1lOnwO76Bpibsy3MBuDgc3nTw9xBCsdMsu1NO8q2/5EbU/HuaJZu7n4pOEIFl5vrM3Vz1Q0f5kY1Qt4eQHcNN8469oXfqUbs66Mc53O9O7fFwKXnEZuee9yoSHLFDk3M1G3kLLxlXcwOZYon9rBuSnHl0Cl46S90Mxznl8m62bnXENxwYt1kazzeMQ3t2/M1du6CEzYxUHFM06+n7C9dmKMaN2yCZeft2Gq5g0QpZtLYPnvMpEGSzwOMNeN2E3Hl0rMIE9wY/h5z+8m62Xf6dngmKpAcFYBPF9eiXft2OPZZbN8ox8sHZw1Fz+69tR+Yi43efnyEUZIqkm6vmk6zV16jgOgE8nW6TstHzKTrtnZ0Ydk8WrX3EfmHhVGI5j2hoaF0+/ZtUhBR/Pvd1Kz3agrgY6JQ2jKqFe23TpSe/QK3C9Sh+XSy4zcGvdhFI9Ydoqf7ptKQlVdIEfyRBvWypNs+8nsfrOpJ83aep9kjRtHBT6FS2Yc9w8ly6wPpOKdQKBTk7+8vHb/ZYUndl94nNR/HuVyjiaPH0pcI6ZSEj3utyGz+LVLxcaLnXZo61oou7FlC7a2OEwdDHJd+oQUW/enM4c3UbsgWvnqG0o/WjWhDx7+m8hM1JSaE061lw6jfomskSrRBTEwMRUXHEqUF0NJRg2nDE1+p3O7kRBq16jylSc8YacG02nIQrbrnKT11PD+TrJbuo71zRtGkY1+lMr8nG2ncrHV0cuV4Grj+mVQWZXeaxo2bQk7x0lMJHhcWU5cRhyhbs+QIgYGBlMYNrXC7Rh27TqfP8aLVU+j01Na0/G6g/CKG0vMWmXWbQu+ilfwsnS7NNaMVBy7Q2IGWdNVdrtiTdX1o9vZztGDUCNr1VtojgT4dHE2jN9ySjmXE0AGrETT71BfJvjkFdzjy9ZXb2fvyfGppeUyyvTL6C80b2o3ueIp6ygi4sYSajzxEopbqeHtabNGHTh3dTu0Griepluog2mzZmfYdO0pdes8je8lgCXRkQkta9zhSPKHkxFh6d3AGdbPcRREKbWpOlJSURCEhwitT6NjswTRRY3vfxxto1PR1FJLpMKl0duEQGnvgk/Qs8OV2GjdjJZ1eM5H6rnoklcU6XqLJE6bRhR3zqdNU2dfSQt7QzOF96XWQmt6cmEPzT96ms7PNacZZR+k92iCM+SYhJZ0PrGlY79F0zUO2/ePVPWjykc/SsYQIG7LoN4rOO8dIT19sHkAzt56lJWNG0JYXcj+3PT6BJqw6QtunsT+cd5DKPG8vo1Hz91JCdCCtXTKJzjx5SAuHmNG579r2Um5f9heJU95sp6Z9smy/aUQrOvxZeI+MhA97qFmvVeQnPQuj7eM60e5jx6lb71lkK70smU7N6EjrDp+n4X2t6H4AD0UYdxZ3ptmXvEjhfp9GzltBL27upqFj55FXgnQ6x0hPT8/kxudbR1PvlbLtYxwu0njLCWQXJT2V8G7XWOq2+J50nfFuN2jKuIl0YdciMp14mmvN/TzyI821GERnD2+ktkO3U7h4U5o3rR7eji44q8nr3loat+Mc3dswnEZtlb9HG0RHR1NUTBy7ui8tGDmEtr6Ur+PrUSuyWHuFmUSD1ABaPnoQrXvkIz39fnoqjV9+gHbNHElTT32TynwerKGxczfS8WXjaOjml1JZ5JfjNG7iHHLwdaSZ7SpRu+59aeiYNfQ9G1fmFAEBAZTODZnufInad5upsX0SnZjUilY9CJFeI6Bwu06duk6lj3FCkVLp/KzOtOrgBbLoP5Zuesu6+XB1L5rLujlnxEja/1HWTeu9I8hyi6xzAupoZ5o6ohudeCdZJcfIzo3u52dTK6tTzDRczwhrmjOsJz3wFvWU4XN1AbUYfZRELVUxtrSQdfP04a3UdvAmkq5Q6U8bxnShg8cOU+c+C8lZBBcURwcnmdLOczdoZJfRdNktkhISvWmTeQfa/Yp1UAskJiZyHBPGR0l0cMYgmnbKTir3vr+GRs3aROEZDqNOphNzB9P4I1+kp35PN7FurqWTqybQgHWybkZ/P0sTJ86kC9vmkNnMy5KvpQa+oBmjR9DNMzupXc/V5J6QQNH+d2hi60H0SksxFfFXYio3EPOviJluaWz/YLk5TTtuKx1LYO4c0ceC2437BePp+r40i3VzocVI2vFG1lybw+No4ppjtHnKCJp/xVkqc7u+mMYt2kXnV06mgStuUQLX3ebsQrIat4fCs0yaI2T4S+yLzdSk3yZNzORP66WYSXiPjPi3O5k715JcyxDaotFN895zSaboRDo2tSNtOHKOBvedQE+C5XjrxsJOtPCqK9mdWUWDhiymh6/P0azJS8g2UObOnCItLU3qpwKPN46ifmueSsdR38+Q1dgp5BAtPZXwctsY6rn8odTfYp0u0+TxU+nCzvnUcco5KQZMD3tHs0cPpXOH1lHbEbtIotVUd1pp0ZXOXjxFZp1mkHVsAiUkfaK5LTvTFQ/xgpwjKiqKomOZqJK9uF8OzYyZPh8cwzHTDcqMYJJ9aRHHlZufyYpke2IiTVh5mHZMH0Ezz8m66XVnBY2bv4WOLhlLw7e/kcrCPh4iywlzSSPREi4s60Ljdn7I4t0cQuJG/pvmcI7adptD9pLtE+gox0xrH2fxV7rLFerQdQZ9kbpCMp2e0YnWHrpAI/pZ0T1/2fb3VvSg+bsv0Ixho+jIF/m973YNp2n7b9ODTQuoaztzGjigL/WauJa+Sf6Uc6hUqkxfdz4zg9pMOivbPvQtzRrWh574ZrAxxyIX51KrsSck3VRGfaJ5FgNZNzdR2yHbZN1M96G1o83p8LED1KnvEnKX+mAM7Rvbina9iaBnG8bTyBn76NHD7TR91m4KSMyKSXMC0d9Dw/ib1fG0Z9rATNt73llOI+fsoCiJmxnqRDoyaxBNPiFzju/DdTRuzno6sXwcDd70QiqL+HqCJkyaS+e3zCTzudckX0v2e0LTWKNfy24o4d2+QdRzwQ2pDbSB+Hl2Uhp/S9BL6tdzLN3X2P7OEjOaedpeOpYQ8o6G9B5DNzRB06M1vWkOxyNzR46kvR9kzf24bxSN2XRHOuZeROuHtqBtr0RHT5fi5XEHP7HeKeje3bsUERFB7u7u9OWLrBP/HYRuPn/+XKqrGE//wxaUaqSlpCBNoYaOrh4M86tgd/kuQhu0gWmt+jAd0ABfr12DawJBT/5J+Q/QNzAEUtMhNp4XnyVSuxgY/Dyrnobb28ZgyPEYXLLeg/Rj4zFwxXNUSPDBmTtvYPfsKs4+cZbuh6VptnpXKlUwzGcMfX6eqpBviam4TF8/935bYsifpUgR95oAHRLfoYvsP5E3NDCAMjlNc17c29KFMddJxWXi/qIuv0et1kE+4/xQa8qgI5b3c7uI7c/5igoULIk+ln0Qf+8GPuVC2h+pddhOBvzZqeny/TbRLnp6okQDXV0YivPSzvbivBJ6+oYw5Pels60ESK3kj9FHPrafIkXMTzDUKn6XPr+Wj+PcsGlaLxxI6oL75yaihDivLfhLdLnNdbnePECXClRK9Q821eFjvXQFUrP5gRG3uR7/TdXk5RPXa2iUD/r8kgzfUPM1Zmw6GON4CxZDx6KA1RbsGP13VrtoCUNuK1VKmnSXU9ieiFtLbFeqgfjdk5r9SfiBDoRvgH3DGMTvkVpdR/wEhGCc3xg6adxnpMuR28DAQK67cYEiaD1kIAraPsMz/9yamdD50fYqtr2uvnATDTTn2Q8EJN/QNUA+Q+Ebsv+LnbfB9JEvn5Hk/3JvIOaLZJwY3Q4rH6RBz/UtLr12xrurJ/Hgu0i5oyXEbBjbVJ/bJ8P24nfPP3AAO6t0nvlLQPiLSO1owLbJ8n/mDbadIV9wWpo8M8C8yD5ljwlt2uNrTDE4PbqM57ZuuHTiPDxif5xZzSlkbsxue3E5WQTzM3eqlOwb7C+6XMcM31DytQn/11UouQ3kPsFOh5D3O9Bv0AoU0k/H9au38O3zGxw8/0pK0ZQbMGQ+EbwgqiFzn142f/mVO7k1mRvzsW+kavqHkv1IR7oe4f8yN7I2sL48XNEP4/a6oFSYPc48tMHX++dx4Y2cckRrMIEbCF7Ibnu+lsyq80X84BvcF4QdjPh96aka3+AyPeH/XJ69T4iLNS5dH7te++H1/ZvYM6kY1g+cK6d1ygXoMn9kt73wB4OfuFFwZ6pmCY3Ejdy++vw3q38IbjSGAT/Nrg+iz8g8GI5dU6aj+NAjsGydexv5/BM36mULGISWqjV+oKvhRsGDlJyu8Q2ZG/MJbhR9QrpE9v/UFKgrdsbZx6cwuJYJChqnwS8pPwqZaL/BrNyKgvuYFzS2l7hPh9s5w2F0WEt/1k3mTpFCVnCj9BnCN9j/BTcq2f+FIok+Q4p0FDebhdd3V6BmwYIokhaHAJhAs0GxdhBfzDbVY/3LrpU/cGMGd2q4MVM3+WmayIQjlSlZe4xgyNeZ0QZqlQIKMkKvVQdwdXUfaV8PRVwSEgsWzdztXxvIVWfu4/b7kRuzCOaH84IbJd/Iz7qZvX8wN7L/64l4QtMGIh4zUATh8Ts7/D1yCrq2MUfpmFc48lROB5obENwoeCG77X+IG9kGghvFeSmulHTzv+DGjLhRzI2mpcKg0Qg8ebYbLYoUREF1EnzSi6KYJp2UNpDqKuJGPpCyIDEk7vspbpTPZ+MNtkN2/xfcqMvvkf0/q0/o6GTEE+l4u2E4bujPxcFZLeXdwbUF10mKG3+yfXZulM9nxZUZ3Kgn6abs/zI3cmzAr8lsA+H/HGdEhMWg+pCVuHrtJja3i8SqzceQJDWa9pC4URMzSVrJ/qCnn9WRRNz4A3dKY4rscSP7Bl+C8H9wm8vcyH2C9KGT4IB7NmHoPnEqzFt1gdLhLM58FkmccwGC+3TY9hyrCsi6yN+ZyY3c1yTf0PCGxI2ybiqY1+VCbmf+jHzc7j9wI7eBHAoRnM/MwSanLji7uR+0yweigWgfwX3ZuDFDAzPB57OPKX7QzYzxpiY2kMHXyCbTkZxcowkSB2RxVo7x4yx5CIWFutPReUPIvEsX6mJuTsMmbqYvQU50YOII6tq1G5mbTaIrX90pLDw0830ZM+ViZkUg3uUmWfXuS317j6fbruI2v4Ie75lF8y/aE0Xa0LRRvalnnwE0cEA/6jvYko5ZZ93h8nm6jzaffys/ibejNZZDqG+fgbT9loM0Q01pHrR3piX17duHVp14q/WdlOwz5eKOx+eLG6h/3740ctJWchYfnuZDmxdMpou24o6Imr5d20ID+fwwqw3koJmJ8nl5+P9h7y/Aq8iaLWB4xRXXBAgQ3H1wlxDcHZIQ3N3d3d3dXYPFlQhxd3d3q2/v7hOBmXvv++bwMV/+P2ueDOd0n5x076paq7Z0bZoxdhxNmLaBrCW3kuD8mAx4G4xdTB8D+TxiFn08sYxd9zgaO0afHjmV3HNZwWfK4+PFGVU+unxj80KhXTaf+yTM3ia7v6RFGw9RgDAwHkl3dywRzq8/+Y7EecREendyA41l17Rkx12KEBo4iyxv7RGO6a84Tf7MpFnO92mEji6NmzCJJoxn97RwF9mElszwlQV8pjw7Wxx9LIy2oLWTeVvNpOsW4li408NdtPCMZBVEnDVtmDqBnZ9Ol42DxGPpbnRg3nR2PxPpyLMf4uhubiBdXGso3OP2q6aCv1jd3kw6uqNp4qRJNJ7d06S9jylDioHD0rNBHIHGlyS23yixfRLd3LmQTnwRPxNqcY1msvPjJq8l8yhxNDTZ/TkZCvGxkN76iu2YG/aVlk/gx+bQ3e/8iwro+73dNIX/7pjpdP6Td/HMVlkhzpQXzbSV2H7pzrvELy0/yobWr91IlqE8jtPI6Owm4fyirTcpVGizHLK9t09ox9lLjpOXEHyF5P3xDE1l1zlp1jZyKDVDwGFxbTNds4iUvCs7+Ex5aqpk6D3NjfYbFtlenNEK+nqe5u65Senc6JmedGThLHZ+Ah18aC+OzucF07WNCwTf2Hrhi7B6gSiWnh9azY6NoxX7n1B06QYuiKAbB7eSZcmijTKD+wsfKedIcn9WbPt3vrwBc+nDyRW06ZE4K5vm/YrmS7jzpZd4lfmRprR6Ejs2dhbdspYMJ6c40U69KezYFDr1VpzRKkKq9zs6fOY2JUjh5xylZ8q57W2KbL/0BPnwSaxsfzqwfik9deFsUkAOjw8J3DmTaYaHOFlH/l8u0HTmGxNnbCZbCVXFOj4gfX6P45bS5+Di5RkC3J8fpJOvS41glxHCTHmCZCqf2f7qxvmi7S9+ETQj0eUZLdx8hII5hxeG062ti4TzG898JHHONYFeH1sn+May3Q8oUvCNTDK/vlOICYPV5ykwj5nB9jqN5jHKj+19RuIcpHTgs0F8Jo6D237VxCLbi7Frf3cHLTr/SXhdGGNB6yTcedVMYqtUF9prMI0dm0THXrpKdNOfzq8WdXPndXOJbrIYP7KeDj2RfiULx6/c6Fds+y1kJ5giga7uWEhnjMUZxmCTKwJ3jp+6nqwkcpjo8oTmCv6/mD74izOlOXwmhbXvOKabDwQdjqWHe1YIbT59/QnyE8VMKvCZ8hJu5LZfK3z/8j0PBV7IjbCktWuZD4fzaaEUen9Kopvb71C4RDetbu8Rfkdv+SkxPhg3er49JXD4FL2d5MSdI8metsyYJNhh1aVvJbOSUoDnX3w2SwDLmfYW5UwvJbOZn87Q3H13hVULlOFOB+fPYH9/Ih1+6iSsbuS6eXndPOGatl82FlYv8JU6Tw6sFO5n9aHnlMTaIMr2Dumx9+MmTKYr5kVtJR24v3C/4UhweSzanuVMHwKEtVf09vhy2vpU5IMUjxeSvHIBvfERrzIvzJhWct0cO4fuSFaCUJIDbZs1mR2bSmc++AiHYti1z5s2VrjHufvvU4J0E58/zZT/antf/t2ZvrR33TJ64caNnk92D/YL3DlryTHylKROPkbninXzu0Q3o7/fpTmcT8Yvp69ce3J96cRSPfG6DzygpKJZSSnAebGYG3MC6dI6MWfadsVYmL2Nc3pMCzYfpzB+nQWhdH2TqJubz3+W6GYcvTi8RrjfFfseS3QznUyubhdiwnDtRRJSXga/z+dp4+6HlCzKn9QozY154d9oRZHt7fgqFyLbW1tpyUVxxUpBlBmtkejmjSIhT/lBu/V4fEyhk288xJwq25dOr+BtPI723LIS46Qwgu7uXCrc98K91yhCSn8pPVPO4WN0ttj29oLt4+nStoV03ky8zoBvF0XunL6JbCQraeKcHhbrplGQeEFZgR9psRATBvRIsnTN5+0BmszuZdy4MbT6ionUHCPMlDOOEcFtL+ZMK1nOxC8tJ5TlJ+tY7hfJ/1IyvTm+Tswrd92nCKGBmW7e3C3q5sqz5CdcegG5vT5Bk9k9TjPYQ84S4Yx1fUqb154myWIfqcE5nXO7AJYz7ZLkTCclOZPvh5NkyOJK8Kg0V9pnKOrm0RcuEt0MYLo5V/CDHdfMhFwyyPw2zWf3Mmb0aBrDrn8Va2O+wsrozCaaMGo0vWJ9YWlmyv+x+vr/VHX9fzrOK65bW1tXVF//wyjv1df5FgvlsYom66gIe6uWN2RnZws+U1F9/c+ivPoL5xamDxXV1/8weIVhHqPlbXtRjvLq6xXV1/8dlFd/4Su0eGXniurrfxYV3PjnUVF9/T/H76i+LhMUJMw8Cp1T/m9ZXnOw7xEKPZXHfcp5R6U8dmx5IsHtUB47Kjxp5tdd3vyF+3tiYiJq1KghOVJ+kJubK5BGlSq/Yf3bHwZPmPkADl/2V96QkJAg8Mv/tcXk/9dQ3rmRx2p57KhwMeeJRAU3/jnk5OQIg5blkRt54qekpCT8lDeUV27knXKuSeWxY8s7WBwV3PjnUN65kf9UrlxZcqT8gOcvPGf8U9zI844fP35I1ynn0+WSc2UG36fczs4Ourq65W7mk5Mrnw1q0KCB5Ej5Ae/Y8sS5PAY6H/Hk+5SXt0SCBw0f8Syve/Fykqhbt67kSPkBnw3iM+VckMsb+P6knF84T5Yn8L14o6OjyyU3ckHksVoeBxTCw8OFWQlFxaLn18oHyjM38o4K72SVR27ks0G8g1UeB+c5N/LZw/LWKecD3FyTyuMqIt455Kjgxj8HPnkWFhZWLrkxPT1d4MfyuIqI5y88Z/xTA1C8nXgHW5pOudzatWt3Sc5JIAdVdSUkBfkhIkMOVSsrQ15RBZmh9jC1c0NwXD7q1a8DBZmSvjwnVN7Jatasmbh8PS8OVp9N4OIXBFWNpqjyS/zkxrjDyMQOfoEhUKqjjapKMogPdIaVrSM8vX0QnKGEphpVkRLuBRtre7h7ecMvidBIsybkZPLgb28Jqx8eSJWpgno1pBMiHizc6YpGyNOjvGBibouAGNZ50aoHxV+0IiPGB6ZmNvCLSkZtrfpgl468lGCYGVvCIzgKNbQaQZWv4M+OhsUXU7j6haBSvSaoVDRWkZsCN3sbRBZUg0ZV6Wb9+Mg+N6K4NKMAIc42sHRwQ2KBCurVqlJSsEMAIwU3W1jYuyA+Twn1alcVzsf6OcHUxhGRaYXQ5O3LjqWEucPEwg7B8RnQaKABhcIMeNtZwN7FA97sfnLU6qBOZelIkSdA/LrFEc80OH41hqOXP1CtIWqq/foIRDqcjI3h4OmHwioNUEud/042PK3MYOvqjSylmqhblZeEyEegoxUsndyRgkrMN0o6cEl+FrALykD1mrWgJOUTFnz0rWrVqsLrf7R9KRSkhcLsmwU8giJQrUFjCLeWGwtLSXyoaTaF0JSUjO9fvsHJOxByNRuhuoosKDUY30ws4OUXD/W6mqikJF2njney+IhnUfLGtz40tXFCVCnbl0Z8wA+YWDsiIiUfmvVqQbBUhCfzDVsExqahTgNNIT5yEgNgamwNr7BY1GqoBXbpSA51wFdzRwSGF6C+tvi70oCTHR/wEwdxmO0tJbZXroW6f6uUlANvG3PYuHghU7E6izMeH/kI/mENC0c3JBeqon5NPupLiPZ2gKntD8RkyqJe3eqQpRz4OZvB2sETyTmMX+qo/xJH/z24v3B+ERLP3Bhme9OfbV8apbhTpS7jTmHMKgUOX1h8eAdApnpD1BCcLAtu5qb47uaLXNW6LB5LBrciXI3hEiMDjVpV/7EY53+KX7mxtO3rSmxfGunR3jBh3OgfnYI6jDs5N+YmBzHfsIJnSDRqajUUfIOyImHx1Qyu/iGoXF/kxuxYD3wytoN/cDpqN9aEspTjF5wbOfhADufGEturSWxfGgUIdWHc6OCKhHxl1JdwZ4yvA8x4fKQT6mmI8ZEc6gZji+8ISchibVBXKFyUGPKDHXOAH/P/yhoNoS7luDQXcp5EiI+CpcJe4IUAyNYosn1pMO78JuHOqlqMO0Vu9LAwhZ2bN7JVakviIw8BDkw3nbhuVi7RzfQwfDNm/OQViDzVmqgtZdWx0txYZHuvUrYvjfyUEHaec2ckqhdxZ06RbgZDnelmZd6WhUmw+2yMHz6BUKjdFNUUUuFkYwEHpke+vr4IDAlHcoocarCcoaw8w7mRd7SKuLHY9hlgtq/xN26M82e6ybgxMq2AcWct4XxquAfzAzsExWUw39AQ4iM73h+mJlbwDo9HLdb5VJbNQZCTNeycXOHl449khVqoX026ckacG3knReyocNubMNv7IIfZvs4/cKPXP+hmkEQ3k0mdxQfXTUKUpz3M7H4gNlsOmnUYN7KjEV7WMLd1RkyGIuprVJO6rNFP3PhPti+Nf9TNlL/pJpAJV1MTfHf3RZ66BmpXYh8sZJ+zNIcTu+/YAlVo1aosFa/zyRDe7kWzhynM9ibmLGfittditheOliAtknGnkFcy7tQq0s1AMT7CYphuSrgxMwLmX8zhHhDGuFEbQqqTHgKjLzwPCEQ+y39qCwfLDr5ajkPkxhLbpzDb1xNsXxpiXmnB8sok1m71hHYr0c3oTBlo1hXjIynEFSaW9ghNzIYG7yOwY8nBTvjGuDGE9Rvqa9WWOg/4iRv/IWf6Galw+PqNcSPXTa1i3XRnusnjI1eV57GibhbGecHULQyVqteFqgLLlT1sYW7nLPCLP+unRIZnokrD2lAp4+ARz9P5tRdxY0nOVGL70sgrpZs1GHeq8vNZUTCX6GYliW5yxHhbwSmSSun9P+XLZQfnRc6PRdwY7c36ghLb12O2/7XVY30leSXTTc0i3SzuU2SKfQp2LCvOD6am1vCNTGR9qQZC0ci8WC98MrGFXwjrfzVhOYTwjWUHz194zihyY1HOxG3/c84kgnGnJfMNxhHZxXllvkQ33Zk3lepTpIfC3N4TclU0UFmSrMQHOMHM8jtk5OSFiQyeg/B8W1NTUzj/vyE4OFh4nFcAnykv+YmiqMgAsjV+QXsNZtLqPS8pJjua7i6fRQsPv6eUHKI45xs0tu9KsoiIphjJ7xUXeisgKgx4Rv066pGlUF3Jj9aM7kePfcVCHgLyksk/UFJkIuYd6babRdZZ+fR8VR/a/NiLklJKCoh93jOKlp83paRkSRGT/AjaO3kirX/qLbx9vW0MrbgmbttUVpQu9ObzYCP1mXRKKHSSan+FZuutJp9S9cwCn2+jXmOOCIWAslxukx47b/P5GvXut4GC+Aeiv5DhpBlkbvGSBnabTw68UkCOKy0fPZBe8z+R5kg7l0+nVQumkMGxd/w3pEISL/SWkMQaPYnOGk6hhVfshePGR2bQgpOfSgo8FCbTlcVTyeC0lfDW8pQ+LT/xnF7tW0LjNrwUjnk/2kCGWy6R8bWtNHj2ZaGgQZzZKZqzcAf5RLjR5mnD6JVXIqVllbKlFBAKvfGiJXEWNKHbRHoUyhsriQ5O7UmnbUo1eoINTes+nm7781IMaXR8dn+6+OU7bRgxgQ6ai8Un7iwfRvufW9EJvam0UrLF1YfdE2jpRWv2Kp+MT+nR3K27yWDGdDItqltVRrCOSnHBjhTLk/RXnw0kvIv6THPHTySLUvX7Mr6fp796rGZRwBBvRvMnTiFTq7c0pKsB2XLjFHjRqnE69NbGjCb+NZleCQU9YmjXxJ50xTmdoiMk2/x43qRuo5aSd7p0bc+SCBK3RMuj97sNaOxG0fZeD9fTnA0XKLG4GEsefT00n0ateiK8C3ixjeZuPEtmt3bRwGlnhUIoyTYXSG/+FrJ5d476DNkhbmMU9Ir0J88iu4R0xiNiMRbv67Op+3JJIQ0pIBR6y8gmyvShlcPG0SFzsbDLraWDaMvzAOG1gCx/Wj9yPO3+IhbhebBal/Y8Mqez86bTEslWHV8OTqc1F97R463zaMpucfutHzeWkcGO2xSTnkSpkrogx+cPoFUPvcQ3UoD7C2/aAr/H1KdTKduP7k/P/EtsWhj4nPp3nEPmQmMF0NrxQ+illQXz/0n0VKjvxrfh6E83Texo+eBxdNqB+0c+XZ7Xj3Z/4O2RSg+3T6AFGzfRzAUbfuuWaO6311L/qecE2ydZn6fZc9eTv1gtTIDv403UZ8IJFqFE6Y7XSI+dt/l4mfoM2EzCN4R/IIMpc8jS4hkN+GshOfPbzvpBS0cPFbaoiQwXGz3FaDO1myZyrDQQCr3x7SILE+ik3iRaelO0/ef9U2nxmVIFtgoT6cL8KTT/oqgjpsdm08rTr+j5roU0cetb4Zj7vdU0f8c1+nppEw2be02wZfS3o6S3bC85WT0nfd39xGvYpXy/SPMnHZFsaVd2CMWM2AUWxpjS2C4T6ZlQJzGB9k3uSee+C2WIRMRZ0qRuE+h+ML+bFDo8oz9dNf5Oa3TG01FrsTrQjSVD6PArazoycwqtfSL68pvt42jdfVtyfXSc9OcdJ6/oeEqVNkAZSnNjoulR+qvfFnFr1DBm+4lTyVoi+xxp1qfpr17rKZC/iflKhhOnk7nlKxrUdR7Z89vJdacV43Tpg7Uxjes6ld4LxZCiaPv4nnTNpTQPhtCuKZPoooOkimAZwYsBRQlbouXSq21zaMJWUZ/d766mOZuvUkrxn8yjj3vn0ph1L4R3Po83kuHmi2RyfTsNmnVR4LkEi9Okt2gHWb8+TX10djNG57H/jPSmziWn+Bg6PK0H3bBPpJT031C1i0Eo9JbJ/nKGJy1hvHDMhrdFIV1f2J+2vy7ljZm+tJr5xn5TsUjb3RU6tO+ZJZ3Un0bL74rF1Iz2Tqb1lz/S/Y1zacYBsWCWw5XFtGjvbbqyfgpNPSXmGN4PdtGiFfeFeJcG3F940xZ436feneaJOROzPc+ZXgWV4kb/J9S3oz5Z8yYr9KHV44fRG6abk5huvhSkIJZ2T+lPd8ztaNHA8XTBhV9ZLp03GEAnzDzp1rzFdPQNz9Jy6PKMmXTqY0nRrbKAJdvFhd6cr6+mATMvCbaPNz9Fs+dtoaBSYep5bwP1nXJGKK6YYnuR9OZtJpv356n34G0khHbwGzJgvmFl/pj6d19Cbvy20+1p8dhR9MXPjVb3MiQzgWvtaXkvfTKRztXFQm98u8iCODo6cxKtkGxx9WHPRFp6wVwscMXBzp82mEyLJVunfj00g1afe0tPts2nyTs/Csdcbi6nBXtu0eez60lnwW3hWLjRATJYeZieHV1I/Va/Fo5lOF4hvfFHKLx06JYBxdwY9Y1GdWY5k5BvMdtP7EEXHYVOh4DCGDPGGxPpiVA3LZEOMN28YfKdVgwZR6fsxcKkV+b3pz1GoZQY5E4/nL7S2klD6KHb34nw3b5FtPzCNyqQ4toLShV6i/t2iP4auF3cGjXoDelPmknfSxWrTLI4Tn/13STqZoQRzWU5lYXFcxrQbQH94MbJdhZ0821oNgU7O5L5s0M0Y95GCuI+kmTL8oUJknw5nY7P6EXHzKVT0zRhSzQeZNn0dNNsmrxLtL3zzWWkv+0WpRW3Sw693alP4zeLNve8v5bmb79C3y5vpqH6VwXNjTFmmrN0L1m9OE59R4i6mev1kPTnLKe3N7ZTp6lnhd+lpA80p89qcv+7Of4rCIXe+Fa6aW60YADLmSS25znTrvelqvime9HyoePoiKTi6M2lQ+nQCys6OmsKrXkkFoV7t3M8rbhuTWnRfuTiaU/7ZvSm48KWaAVCvjx69ROhEOKHd791SzRi/6miWdcuaK5RBSgsQG6WOvoaTkSe/XHM09fDxutfkZmchjReEf6XQSO+OjMpNAg5rVqgiTCKUxMN6uYhPDJZOC9AvgqaNK6O3HAbLFpyGmMvH0JPZTlMOGmBA1NaoqqcB+Z26oe73nkYuv0tzizpj6pqMdgwaBDOvPZCjKoyWrLf56inVR3xseHC69+BkIhw1OjYGnyhg2yVelCRi0OiuDe8AL40r2rHthDmjSprQl0pEa5OblDu1A4a7BApaaBW1Qy42juB2rVGI966cnWgVZ9gfXML1u1ww6ozDzC2Cd+CQeqnBgQII8zZKQgrKESzpuLSuzr1ayIlIRziRhYM2ekIyc1HsxbiiE2t+rWRFBMI3/gEaLXXFo5VrlsX+Rnh8AwIRZ1OrYSRLMXqmpAriESOSlscePgJY1tWQ4LZHozS2QC/37A7l6wckBcdhqT6DdBCaFQ1NGqggLDwKOE8R35MOOI066FlNd6YymjcSAW+zs6IqVoVrTXEJSkNG1VGiJcbQtkXtmgsjjbVa1gbCcFGOLpkEeL7nMCFJX+BJFt7/C5EBAVCkfkDb/VCZU3UrJSGmPiSvxEZGAD5Dm3BW50UNVCnehZcvzshv21rNObDh6gFLc0CuNs5Il27CVoKA5FV0Ki+DELD01BHLRJXzpzAsdeh6N+6HbOnuDWD9MhDcHIytNpKbF9HA3mZUXzHGQnyEZyYgHrtmgjv1GproCArAh7+QajVqQ2zAnPravWgLBcPVxdPqHdux+6E/ZaqJqqqJiMpRQ2qKWY4ceIkHoQ1wPjm1X/L1lzC8u/EGERWYbbXFAt3NGxYCVFRpTggOQ4R6mpoXV8c0dRqXAWhvh4IYeHWvIm4/EqjQU3Eh/vDPzkV2q3F5WTVNOoiMy0aKvIq8LG8ixMnjyK6aj90rCEjbPMlLbj3JoYEIK9Vq2Lb16uTh4ioEoJJDg1EdkvGncI0Sw00rAd42DsipXEjtKrC+UIdjRsqwtvpB+Jq1UbrOnykVxaNm1RFgO017F64Bw2X3cfuMXWRk/s7rroEIVGRqMl4gdtentleSSYOSaW2dAwNC0f1jm3YFTJOYtypqpAAV2d3qHRuD97qhSosPiqnw+X7D6B9W2hx7ZCtA42aWYiMkWUx5I6TJ07grKMcxjGbiE89SgnOjZnJCIXMT7ZPTIgosWlWKkLyC9CsGWdwoHaDWkiMCoBfIouPNo2EY1XqaiAnLQxeQeGo06GlYEulGpqQzYsG1WuCod2zcOf8aey76YwGup1EfZAS3NVzo0KR1LAhWlYWbd+ovhzCw0u2FsyNDkdi/fpoKUy+qEC7kbLgG7HVazBulMQH48YgDzeEyyugZSNRNzUbMn0IcYe1iQOocz+0rFMD3tf0MGbV1d+27U94UBDTxbYS22uguloKYuNK+Cs8KAAKjDtF3dRE7eqZAjcWct3k8SFbG/U1CuDGjmU0b4oWAtVXYTEhU6IPOdE4smQ15CfuwoIu0j/CJaYzuQhOTUXDYtvXRW5GZCluZOeTk9CgncidlepoIj+T62YI083WwgypGB/xcHPzRGXm/3z70AI1TVRRjkd8Wm1seGgDg67VIBt0EyP/mg37FOGrpILAjQnRiKpWHa3r8hlQGWZ7xo2RpbhR4M5KjDtL6aa3O0JlZNFSW9RNDa2aiAn1Q0BaOrRbiY+tVNdg+UJqAibtvIKFda0Yr5/BPeY7iQVRyPgNksTbPT6YcWObVmLOJMu4sVYO48Z04TxHYkggclu3hLYw6cd0U6NQ0M00bW20FKi+MhprKcDLwQkJdeqgdS1uCTmmD0oIikxHt7FdoOD5GKf3H4Bj5Xpo1licsfwd4NxYu2NLwfYK1eux3CkWySWXjpDwcNRkeSW3iizzDRV5ppvOHlBjvsFbvYDpZnWWO3BulGH5QgPeICxvrFstHRGZVTBiRlM4XD+LwxvugQZ1h6Z0CysECHljRiJCmN+01BY3uNVsUAMJceGsDyBBJuPGQkLzpiJ31uW6Gcl1MwWN24i6WVVDA1nJofAOi4RGh+bCMZWamijIiUB7w/M4MTBYyANOPrRCqkIwkn8DsfO8MTsyBCmNGklypkpoyLkxojQ3hiG5gRbLK/ndqP2DbrL4aKiKsNAoVGvUBu20qyOf7zP2CyyuL8H9hF7Yt3AQZEWCkBphQcFQZdzIy6YVqGoIOVNsfAnxRgQGQolxo8CdyhqoWYX3KSS6KcRHHWjWzEREZD4aduiMhtXkwHd04+0CIV/WlOTLSmikpfhTPl12sJunHISkp6Fxcc7EbJ8eieyilLeQcWNKCtPNxsLbyoJuMm4MCkMdFh/88hSZbspTLNzdvVGlSzuW5bCvVa8HddkIqA/bgyeLlYU84Ni5r0hV8UOc+KSFVBC5MQrRNWqiVV2ewXBuVBOKTRcjMRqRVav9rJte7oJutmgsaotGg+qIY7mmWp2maN+KJWesfyxarShfbspaPA+SHUrLjF+Wr8swx8vGj48P8OTVN7iFJSBPRhmaGjVQkM+Xh1VGXlg6+i5fg8GN1FEg+etFy9ebajeFepNmULO8jsufwxH48RZslPWxbUEHPJjbGYudmmB+tzzM6dkcq16lYczIAciPDkWMryNuPrgDF1cvvHv4HKm9ZkO/bRpOHdoHa3c/mD59Dj+NPlizchray3rj3uUvCAo0w2NzNRiu10MTcY1nmVB6iWbdJrXhd+McPgZGwPzJZ1TSXY8ZXRMxtVdveDWcDL3Rrdn5k3jrHwmrJx8hP2A1Vi8dgPQHJ3DfOQrOz58gutUKbFkzAkqfz+OKaQQC3t6GYxUDHNizFGN1OgpJrZ/JXdjmd8DUAS3Fiygj+PIIfv2qlTXQSC0cLy+/QUCIAx5/zsGM9YtR0+siOk4/joHTDdFbIx6vLr6Af5gzHn9Mxdi1KzGuizLMzt+CY3gQ3r7wQmfD1ZgzqhFcL57H1+AwGD8xR72JG9DE7RC2PHVGoPN3PHxrg95LNmJkK+l2KufL11WUVKCoqY36ga9w/okXQuwe4n3MEOzcMgzfdw3HsNvpWD1vCrTC3uHCQzeEOD7B6+Ce2HnUEB3SbHHtphWCvT/gsYMW1h5egl6qQXh0+SMCg63wyFgOczZvhP6syWjDVCwrxh0v39uj04jpYP00qVC0RLNGC22kPT2Nh8z2P549QUzbNVg5pjK2DGuH23lDMW92b2Q+O417jlFwffEQodrLsHXdSKgbX8TlrxEI/HAbdqpzsHv7ZNR3e4hzLwIQbHUXn9PHYvfyprh97BJic9WhmOyD74HyGDa+H2orcrItG0qWr1cTkhqLy3fhGMZs/9IL3eetQU9FM/QZPBfVB+hjVGcVWF68AbuwYLx/4YJ2c9ZAf3xzeF06g0+sc2L6+Buq6q7Bsvk9EXvrOJ56ROH705fI+GsDDPpFYfvWx6hSuxpSnG0QqNYZugOaC75fVvClgvJMdZRqNkTjdBtme2uWUL7HEydtbNg5HfEPlqDLVgssXKCHlrmOuHHDHME+n/HYti5WHliKflUj8PTSOxYfdnj8pQDTtyzHyNaF+HzhAdzDfPDiTSiGLGYxk2CEC7fdUL2mCvyt7aHWbQh6NaspJI5lBfeXypWrQI1xo7LZVVz5xrjx3W18r2SIrYZtcHtOJ6xybYalesNRyfoaLhmFI+jTbVjJTcfunVPRyPspzj3zQbDNfXyIHYxdh/TRJt4El+/YI8TtNZ66t8TWQxsxdaIOGqjJI8HXHG++J0FntC6qS7H+qzQ3amjXgNeN8/jMbG/yxBg1Rq3H1E7RmNirP4KaTsEs3RasY3cK7wMiYMG4U2XIaqxc3BfJd4/jkVsUHJ8+Q0L7Fdi0ejjkP5zFdYtI+L65C/e6S7FxmhwObL8OBRZTuX5OcMnQwohRnVmaXXYIy9eJoFJFE42VgvH0ynsEctt/K8ScDQtR2eUUOs4+B52ZhuhRKxovLr1ivuGIJ58yMXHjSozpIA/j83fhHO6PV6/80WPBaswc3gA/Ll6ASUgYvj61gtbkdRik4In9N76irrYWE3Y3lrDWwYD+nVFJihWDfJmjqooqlFiHv57fC8H2ITYP8DFRBzs3DoH11iEY8SiPceNENAh6jfOPPRBi/whvwvti15G5aJdsiSu3bBHi+RZPnJtgw5FF6KHoj/tXPyMoyByPTZUxZ8tSDO0ki083bsAr0BsvjYPQe84S9G8iXeGqIm6sybgx8fEpPJHYPrHTWiwbqYL1Q9rjsYwO5s3shbQnp/CA6+azx4hqwXRz7Qgof75QopuV9bFr6yRo/riHcy+DEGx+F1+zxmLb6n6oTNE4MHYsfLrtxeF5nYWETxqI3MiXr1dDw7r5ML18D85h/nj92h99Fq5GV3xBr6GLoDFEHyPaK8L80k3GncF499IdnQzWsNxAG24Xz+JLcDjTTTPUGr0GS+b+haibJ/DcOxJ2T18jv/9mDEq/gQ03jRHg6oT7D43QzGADpnetJ9UycM6NCnLyUKzVCI1TLXH1tmj7py4tsHnXFETdmoeuu79jycI5aJ5lh+s3LRk3fsRjey2sObQYfdRDmG5+YLppzeJDFrO3L8fw5rn4eOERvMI88fxdJIYtXIwW+T4wcwhHZoY73CNbYuPBTWhWSbqeirh8vSrUmzaD4rdLuMptz7jRqdoCbNFvgWszO2KDd2ss0dOBqvkVXPnC88rbsFWexXRzChq4P2K66cd08z4+JQ7HngNz0Dr6Ky7ec0SI60u88OuCnSt6web2HRin8sf6ZODr7II6HXTRuZFkKWoZUHr5uqZ2Nbhfu4BvEtvXGbcek9qGY1yvIQhvMQ0zdbThce0MjIIiYPbkGyrrrMGKRb0Rf/s4HjPddHj6AqmdVmHjKh3IvD2NG9aR8H59D15aK7B+mCzOHr6FVK2GqIkIOLgloPvgkZCMOZcJwvJ1zo1V60NbIQCPr4g502MTeczdNB8q9sfQQf8yRs0xxF/Vw/Hs4ltRNz/nYdrmFRjZFvh64T7rH/ji5esg9F2yGtMH14XjxUswCwnF56d2aDJlNYbXjcIX0wBkIwT2TvJYcuQ4uteVbim1wI3KqlCu3wR1vJ7g/At/Zvt7+JQ6CjvXDYTpxgEY81wGqwwnoJ7/C5x/xvJK24d4Fz0Iu5luto03xSWum+5v8MyjDTZsGo+cH59w7/FLfPxijhjWNLJVG6JVPWWY7J2OjRbdcPfGPFSTskNOpZav12rRCHEPTgk5kz2zfXq3dVgyXAErB3bAK6URMJzeHUmPTuGRK+POZ08R32alqJsfzzHdjGC6eQeutRdh/ZyGcH5wH4/ev4WJvT+ycvJRpfNo9Ej/hPMPJPlyWG9s3TgCNaR4jk1Yvp7Ll69XR8Pa2fh2+SGzPcuZXgdj0JJV6JjzAT2GL0dDHQPotJGFycU7TDcD8PqVL8srV7PcQAsurE9hzHTz2xNLaI5fg0V6XRB+7QRe+EbC5slbFPZbC/2u2TD+5IG0gjh8N4/ElP1XMLK5dCNQPH9RZB1rgRsTTXHlNrO9xxs8Z7bfsnMSwq7qo/t+FyxfOAtN06xw9ZYNQrze4SnLK9cz3eypFIgHV4yKddNwnT6qRNvjwZ0nePfxM0LSZECqdTGqb33YXLoGS/9waNWtjvr1y758/R8KvclAgW+oLzEiFeYjJ5dvpK4kjBQV5OUgR7KZehEqCr39O6go9Pbnwcm1otDbn0dFobc/D95RqSj09udRUejtz4N3sPhAcUWhtz+LikJvfx4Vhd7+PPgAd0Whtz+PP13ojWvg+/fvpau+zte9c4fhnTv+73/7uuhf3kHs06dPudynnI9miEUvyhd40syNWN4IioOPIvHrLm8dFd7e/NrLo7/wWOWDUOVtIISDxyjnlvK2FQoHn5ng23KUt8Szghv/HXB/4TFawY1/DpwXOT9WcOOfRQU3/nnwAQWOCm78c6jgxn8Hf5obuX/y4oA9e/as2BKtrKiYKf93UDFT/udRMVP+76BipvzPo2Km/M+jPHNjxUz5v4OKmfI/j4qZ8j8PPohTMVP+5/GnZ8p5O0m7Jdo/ZonySqoCwaurq0Je8glZBSXxmKoypNlmpwIVqEAFKlCBClSgAhWoQAUqUIH/X0Dpzj8faOSdcv68+P/1wyeHi/BzoTdZBVCwMc4YeaOSXCGCvl7FupP+aKXtjS37XqFK4xqwurgJOz5nY8KQ9pAtFKsV8j8u7FPevBXkCrywcehkfJFpjfphdzBx2T20GjUa9YtWbaS74djBFyioo47IdwcwdZUZes3ojeywIERGxyIhIQpXVwzH2WhNyDzbgR3f8tGuSgCW6W9A7l+DEHd9FZbfCkZnrQzsWLgErtV7o2/Tshen4SNYRcWMkjwfYMbY3UCLdgi8uwbrXiRhmE5nqEoGIVL9n2LGiK3Ia94BkY83YMXDOAzsUYBVA/URpNkZsuYHMOvoDwzUrYt9QyfCXKU9NHwvY+LaF+gwVhcaill4fWoFps1bii9pLTG1TzPxi8sIvhyGCFBVVYLF+RVYdPIHOjWTw7EVi/AN7TGkTdHIViFsr63BvAO2aN9CGWfXLsQXagOt8PuYveQBGrath9f7FuFqYC10UrGB3qRDUG7dCq6XV2DH13wM6JqLM6sO4NHdfbgTUA+T+zSVfG/ZwWclVNUqQx7ROD19Ii4H10aLQnPM0juAqgMmokVVyWhQYTQuzJ6EMz7V0ErWFvp6+1B16GC47zXAlk9Z6FAzFKsM1iG100Ck3l+PJZd90LlxHvYuXoIfNfugvv95rD3+FY3aNkVORhYUlFWhKOWoUlExo4IEE+gPXICQehLbH7FH3zH9UV3yBAelWsGwvwH86nSGsu0RTNtvi/6jtHBEZxy+KbRDvaAbmLjyGTqP74QHU8fiVpwWmmZ8xPS5p6E1ZiC87zyBf74S4k1PYdp5c4wcOlDct7SMEIsZifuU+7DYm73iCRq1qYdXexfhkk91jOjZpLhgUuCXY5i58A402zTEp8OLcdazKv6q9gP643ZDrlVb+Nxchc3vMtG/QwoWD1mI2IadkGW0E4YXfDFwhCburtyMe88u4rxJCsbpdIOClAN5fARSQUEZSorZeLxuFrZ/zkGHGqFYqb8GcS2Ho2s9sWomKB0vtuhh05sUdKwTjXVzVyGudX9kv9iKhadd0YW57qFli2FXqTNqelzCnHVv0ax1TdzftgCPYuqjCTnj1nNvVKuchysrZuJuaEPo9mwkVSEpsZhRNcjke2Dt4MkwVWS2D2S2X/UIbUePRL2iCnh53tg8bBKMZFqhAYvNScseoMP4bng2axyuhGuiee43zDQ4jnojB8B24wzstZJF20peWKy3CdkddFGvIBIhEdGIT4yF8Ym5mPU4CQaj/yrz3rCluTHB9TZmjD8IeWZ77xursOldOnSGdoSKxK7J3g8xY/ROFLZsj5B767D2eTIGds3G8oGGCNPqhELjvdA76Y6BOjWwa/Ak2FbqgDqeFzBx03t0HtEHWeFBiI6JQ2J8JI7MG4gHWX0xplPdMhfY49zI66OoqCjC9PRSLD7ngS5NuO0XwUKhMwa1EouqAAVM01Zj4XFHdGwmjxOrFsFUoQM0A2+y+HgG7TZ18Wz3AtwK00QHOTPMmXYclVq3hP2FZdhnLoMejSOxe/ZlKP3VCGFvj2PzETf0mNhDqiJ1XMjV1Kswn4vE8ckTcD2yyPZHUIO1XbMqklYpiMLZGZNwkfF2C7LAHL1DqD18EJy2z8YO43y0rxaEZXrrkdNtEOJvrcbSG0Ho3DATuxYuhYdGf9T1PIG1Z8zRpK02stKzoci4saiWTFlRxI15cV+hN3ARIpnt878x259yQb8xfSEUBWYoTDKDwYB5CGLcKW9xADMPO2LACA0cYLppptwOGn7XMGHtK/w1rj1uTRqL+0mNoZ36FlPnnUF9nQnQVgcc7q6Drv5yvApQwqShXaTiGM6NuUIxIzV4vtqLOatfCrZ/umsBrgXVwYjujSUcQPD7eAizlz5Cgzb18Zbp5mX/WuiiZoc5kw5AqVVruF9dyfgpD/1ax2Hh0KVI0u6E1LfbMP+KPwYNa4nogGDExsUjIdQNy2ePga/mGPRtUnaP4dyoqKgCRYUsPFg5HbtMC5jtWc40Zy2S245EFw0JwVAanq6fg20fM9GhVpigm8kdByD90UYsvuCFztp52L9kCZyqd0MVpzPQ22KElq2r4dbmhXic2AyDtZKxc/1ehFduiBoy2cgukIMaiy9pPKao0JtMnivLo6bCUoXb/iomrnmB9ixn0ixaSJfngfVDpuCbfBvUD7mNSSufMN3sjIfTxuJmDNPNzE+YbngKDUf3h8WqaThgr4i2qm5YMGcrCrqMhEZeBEIl3PjlyBzoPc+AwaiuZeZ1vkKRtzsv9BbrdAPTJx8Vcia3KyuwzSgbw1l+zPdd5kh0v4vp4/Yx3WwHPxaHG99mYEDHVCwZvBAxTDdzPu+CwTkfDBpaBdsHTYFD1Y6o4XoGk3aYolvLPCyaswnJjdtBze0OZq38hm4z+qOmFI3Ol9iyZJ9xozy+HVuMZZd9BdvvW8J0UbU7BrQoWnmZD/Ozy7FI0E0ZHFmxGDaqnVDb6zJmr32NZm1q4+H2hbgf2wBt8r9g9swzqNamGWwY3x6wlsfInrVwaeNqmOXUhZZqATJzCCpqylIVNSzhxjAcnjABd2K57Y1YznQCdZh2Ni1aSFcQgZNTJ+JauAbjThPMMjgKzRED8X3TDOy2lEG7Sj5MNzejoOdgRF9ehpV3I9CpQSq2zV8G79p90FYtBUFhUYhPiIPj7U0Ye8IWk8cNgVoZHYbPgPJr59yYG22EWYOWIa5RJ2R/2oW5TJsGjumNKpKGyY83ht6AhYho0Alksg+zT7hi4PBa2DNkEqzVO6Cu1yVM3PAePca1xtVxY/E4vSkaJ73ElAVX0GJ8D3wxXANjJS3UKnDA+vE7UNB3FFrVKHviKBR6y8sXJmndnu2C3oZ3LGeqjQcsZ7oTXh+63RpKbErwfrsfs1lO27iNBl7sWYgboRroIM+0aepRqDPddLq4HHvMCH2aRmC+zkqkNemEhFebsfhmCHRGdsbHPctwK0gNLWvKs/jKgxL7m9JIEs9flJRYzq+QjjvLpmEfy5naVfLG4jkbkNlxFDrWlRAMpeDRmlmsv5mL9tWDsILpZmbXQUi8vQZLr/qzPkU2di9aCtc6PVlu8AT7zz3F3SPr4a81Fb0bqyDw6zHMWngbKtoNoZibAk3NesLKSJ5rc9v/bz8cfNVw0aPfP3fKqRAyVRuhR9sWqFs3D9Y3vqLylMEo/OCMuoMnYESPNmjduzGCTr1A/gAdNGMBwAuwF3XKW7RqiUTzWzjkr40zu6ehUfNOyLA7ieAa49CzkaRXrlgHvQZ0Q8NatRBp9Rg/KvXFXN2OqFmtBmrVqg7nyyvxsc5GPJ5WGdsee2DBljXo0bot6iS+wnu3HPj5BGHwsvUY2qkNGmSb4ZW/Kib0aV1mYSideFrcOgSHZvOwb2Z3aNWrBFvz16jfdQIaSALd5s5hWDTQxyG9nmhQvzqcrN8g0c8XdtVH4MSyIdBqoo0A69sID4iECXXGyS3jodW8PRJszyGxalvYHDgH9TVHoafkCIeCTpjQW7rOrZB4yjBypVicv/4cHQwZefRoi4b4gVfuORg1gCU8vGEyI3Dp2mM0n7MRE3uz8/JeeOsQjkQvByiNWI0FwzqgUeUEfLVzQ6qXI+L+WoQtk7qiYV15mJt/Qut+CzF56ggo+r2Hm3xXqa+bg3fK1atWQaHHW2wzycOuvYvRlrWVqv8VWBX2wbDWojDke33Eti/p2LJ7KTq0aI/K4XfxzasALgGxmLluDXq3bYe6KW/xziULgT7+6L1wPXS7Mt/It8JLbzlMGT0KtRTzEeRlh4v7LiKxSQ90ayjddihFiaf3i5O4LzsCZ1YMhZa2NvzMrgAtpqF1LZGi/F+dxs3cwTi7ZjgaNG2OUNsbCGXX/S2vHU5sm4SGzToi3eki3AMyYRJfHbt3zUPL5h0h53kW3+UmYEG/PBzasx/3zKMxjXU+B7SRrgq42CnnFYbl8PjSOcjorhVs37BSPIzsPNGr3yBUFp4+ycbzK6eQNXg1lo3oiEbVUvHNzglp3o6I6DgfO6ay+NVQha3NZyT5esK53kQcWzAADRo3gIfpDai0XYxZs0dBI9kWVvF1MGFY19/SKVdSVYNirD32PPWAwaa1gu3rJL7Eu+hGGNtN3MII0U7Y99gR09avQ792rPObboS3zDeCfbzQxXADRv3VhsWHI944xiHOywk1x6+F3qB2aKQSjjd2IZgwfR6G9mqJWuop+PLqM7RGGjLSlW5ZKPeXatWqItbkOo4GtcSZnZPRkNk51fYkwmpPQA8tMWlOtLiFA76NcHr3dDRm3JntfAku/lkwiVXDzl0L0bpZByizzry5Tz7sg9KxYPNK/NWqPWpGPcTHpDaYOqCdUMEzxfYijlvVxcMrG1FNitGE0txocusw3FovxK5p3PYqsLL4AO1u46ApaRrL24dhp22I/bN6MO6sDHvr94wbveFQeyxOLB7EfKMRfK3vITIgHKay3XFy41g0aNYOsVYnEa81E0PaabJrrwTT/XPxo+tp3FrUVSpfF7hRVg4q+VE4ffMN/lqwESOZ7bUK7fHKizCmfwcxIc8Iw4XrT9HWYBPG9WTcKOuGdw6RSGA8qD5qDQyHtkcj9Rh8+u6JFHYsuecSbJjQGY1qAybmJvhr7FK0xlfs2H0CrwPq4NC1XWheNFJRRvDkrRLjxlzXV9huCezbu0iwvaL3RdjJ9seQVuIgdI7He2w3ycaOPUvQrnkHqLPOirF3PpwCk6HHkuGerRk3Jr3Ge1emm76BGLhkPYZ1bov6OeZ46auM6aNHoIZ8HoI8bXBh7xWkteyFLg2k25qiiBs9nh7HE6WxOL10MLSY7b3NrkKh5XSWbInc6P3yJO6SLs6uHIoG2k0RZMt00z8KxoWdcGLLBGg1a49Ux0vwDEyHcWId7N9lgOaML2XcL8BbqQ3CL55GyJit2NoiGuZRdTFlaCepkn3OjfxHXV0G9y9egPKo9RLbR+ODvR/69hsAdc6NlIUnl8+iUGctFukw7qySxHTTBSmMG2O7LsTWyVw3FWBt/Q3JPm5wazgNRwz7okFDDbia3UXlDgbo3rwW83UZ3F2uD4XFH7Bbt554EWUE50ZlNXUoRNlg10s/zN8s2r523FN8jG+KMV21xA9G2mPvM1fM3rgWfRh3aqS+w3tBN/3QcwHXzbZoUGCHt04JiPH6AY1J6zCzfzs0VA7CZ+dQKHmb4rarDHppy+Pz1d146KaOoQPbFnc+y4Iif4n+cgXHwtvh7PaJzPYdkGRzEtEak/BXAzFpjjO9icOBzXBm1xSWV3ZEBtNNN6abxnHVsHvnPLRi/q/odx2WjBvtQrKwbOsKdG3ZDtUj7uFzakdM6dda4MZEyzM45diY6d+a4k5QWVC6U/71xiH4tl+Cbdz2dRRgafkFzbqPQV3JpJnpzcNwbrkAu6f/BS1NVXy3+YQkH0/80JyAYwsHQKtRA3hbP0B0QAjMFHrj1PrRLF9ogyiLU8hsvQBNIp/hvpEFbFxikZ9ijto9FqFd0ZhiGcA75TJy8lDJDcPJ2x/Rd/EG0fZ5NnjlI4ux/dqLsZQWjDM3XqHL/E0Y1b0ttFhe+dYhBnHeTqg+bg30uW6qRTBu9GHc6ID0vkuxdmxnNKzJOvO2tqgc545jb+LQv0c1uDw9huPv4jBoeG9UlmJiQeDGalWQ/eM5dtoo4uDeBULOJO95Hg4KgzC4hZjbZbu9wQ6zQuxmeWUb5huqQTdh6lMAh6A0zN+0Et15fMQ/xwe3XPj4BUNn+VoM6ci4McsYLwMrYYZOD8FfZMLeYM/NMJy5fQZNpFgBzTtfRZ1yl8fH8Ep9Ak4tGshsX5/lTDeh0no6mtcQA8nz2XE8kh+F07xPod0YftZ3mW5GwETmL5zcJOpmov1leAekwjilPg7umoNmzTqh0Pkk3NTnYOGUenixUw8nnnih/9YDmN/j/67+/b9B6JTns065aj7uXr6MymM3iLZXjWBaGYwB/ftCjdu0MAMPL1+A/Ih1mD+McWelOHy280CqtwMSeyzGxgldWHzIwMraHCk+LvBsMhNHDHqjgVZt/LB6DpWsRBy+7oYegxog2vgatly0Q4+RuqgjxbY9PH9RUa8EhQhL7HwVjCXbVqF7q3aoGfMYRkmtMLqz5PGTcBvsfu4Nw81r0asN083kN3jnmg1/nwD0Z7qpw3Uz1wLPPRUxV08POjpt4WX0AordZqJXIzk8v3wS2YPXYsWYNghgv1Ovfn2BI7im/NoJ/6cfjqJHv3+hJRnIySfi44nDuH4/EmPOnscG5pxtO2Xiq+V3ZMqrI+W7MSK690X3unLI/2Vbv8IC1uNv3xX1mcg78cdW4h1g598Q3dtVg+v767htHsAOFuD7g0OYYrAcBeOu4NWRKcK+4HyUxfT0fFwIGIiLW4YBtbXQPisGDr6p7FQsjG0K0GvEIHRQzIarcwT7fAasbFPRsl1bqZK30mjVoR1yLC0Qw17HeToiRa4zGtdMxKvbl2EZnIEO3TqhwMoM/K8nMUeLy2+LIeMHQMnaGD55rAMZ8h0+8c0xbLwOajpZwIVvQRztANdITSglhSG9thzsjmzD4WdOcHx7C3dN/Ev2hCwjiCXOUK2NjtUU4OPI25cl7HYxaNymM/KiHHDpzkskKFZH19qq8LX3ZecL4WgXAa22vdCzVQNEWDkJ1+Dj6AMVzW7o16ctUiwswXeWj3RzQY5KJ9SXPHrEZ1Fk5H5fzYDCfIKCdnu0jPaEfRi7imx/mDpVRs8ejRFs8RgX3ztDvlEHtIn3hX1IPmOHIJh8V8KACUPQJisOTt78KhNgap2L7sMHoZNqATxY8sBkB7Z2yWjUoAGC/YPRecwkTJ89DS1qpSIqIk3qNi9C467doGpnCl9u+2A7+CW3QfuGBTB5dBFvXBPQuEd3qNubwYvvcRtmB4/oZsw3hqGOswV+8EuPt4edbz3BXxoFOMGebyeZ4QFzt9ro004GpmG1cOHRK1i/3gCL7evxJPB37PbNoYQO2pqItP4htIWvky/UNbtCvTAAt2/dgW+yHLq0aIQYK0fmTYC/kxeUanVFv36dkG5hjnh2LMaDddLlOmDw6D6QtTRBAIv9rIDvCM1shxYSnlOUl4WMrDyUflOAFuazP1KnKTrmxcNRsH08TG0L0IV1tuLcjHDuiQkKammjE6XAyTOBnU9ivpGFLoMHoHNlWXg5BbFjubCziUWzLr3RXbsmgm3d+FfD3T4QNRp1gVqeH86snIpFFz2x/dFHrB70e54x5YOXtTt0g6a7FZz5vsRx9vge2Ah/ta4C57fXcNcyBNXbdUcDLwl3JjjB2quu4BtNglzxnW83nOUNU0d1DB4/FK1SQuHgx/yhkHVkvsuiSxdxj9gIs8NYcigGB6/tgeZvLO/Rum0bZDJu5K3KbZ+h2BlaNRLw4vYV2IRmokOXDow7zcF3iuUd2kRqhyFj+0HB6hv8hNC1g38S58ahqO5gBje+j2/0dziHN0WnFrxnn4vn22bjldI8XFreg73/DeDcqF4HnSrJwrPI9rZxaNauI3JYPF68+xqJyjXRtaYyfBz82fkC2NtGolHH3ujZXAPhts7C13g5+KFyg7/Qr2crJFtagW/PHu7qClTthqgn67HKriu+mH2H2f722DltKmxjhV+TCoUFBOWmHdAy3B32XHCY7c1cq6FX94YINHuISx9doaTdAa1ivGEfyu4zxx/G9ioYOGEo2mREwtGHOZmgm/noyXSzk1Iu3Fy4E2XCxi4VTRrWQ1BAGLqO5dw4Fc1qJCPyN3Jjk65doWRjKtg+h3FjYFp7tNXKw7eHF/HePRFNe/SAup0JvHNZq4fawTuGceMEpps/JLoZy+LDvwF0xumgoa89WF+AZVjusPapjhqy8YhSlUfAzQPYddMYzsaPce6Vi8BV0kC8d2V0bFSX2d5FeOfp6I8q9btCLd8Xt27dQ0CaAro200KUtZOw172fkzdUNLqhf592SDG3ZIwDRLk7I1OJceOo3iBLYwSxD6b7f0dENuNG3v/OjcWJ6dMRNvISDo4S98eXFgI31m3OcqYoOPoyD2W2N7UDuvZojViXDzj3zAyFnDvzE5lu8qtMgBnTzW7DBqKTWiHcf4SwYzmwtUlAi+598FfDagi0cxe+2/V7CKo17obmjGMas07F0EkzMLFfGyQmhCNH2kZn4O1et3M3aLhaFtveIaQJurVSh9Obq7hvHYZaHf5CPXdr/OCXzvJKW19N6DBu1A74IdFNLyF3GML0tWVCEOwDsoTZUhN7eXTtKk4ihH7bj+UnU3Hk0nbUkaJj+CvatG2NNEtJzsRsn63SGfWrxuLZrauwC89Cxy7tkcW4M46dj/N0QopsewwZ0xdyzDcE3Qz6jqCUVgI3VrU3hTvfyzvqO1wjmjDebQDDc59g+uoF9gypjqz6S6HTmv9V6SDkjZU10VmV257nTNksZ0pEiw6dkBlijQv33iBFrTa6VleAl2MgO5+H7zYxaMJ0s0eT2giV6KaHfQDzje7o060FEi1tGbuwdnZxQ0GljmjeqxNaV5NFV90ZmDWyL/JTIpAq1piTCjxvVGUd8WahrhLbe8LctQZ6dW0Af5P7uGzkDuUmHdEi0kPMK7N8Yewg6mZrQTeZ+BRGM24k9B7F+hRymXBx4V+UDkvWp2jF+hQc6d63MVvfCKvvXUcHKXDaInMAAL3dSURBVLfRLY2mXbpAwdoU/sz2mTxnymiPNvWz8OX+RXz0TEIzljeq2JrAj+WVuTyvTJDopiPTTS4+TDftg7SY/w9HA287OHC9SXWBlV9jdFe3xgT9m5jwxBOO1g9ReGUqNrzkAiItWDvKqKFj/VoItWPax+DuEIAaWl2hnO2NG7fuIyhDEV2baCDC9odw3suR5ZX1WZ+iVxskW4i6GeHK+hSqHTBItycKzU0Qwr42lfF7THYbtOrbHR1r5KJ5nxnQmzICajlRiMtmjSQlBG7UaIF2GeGMG1lwMdub2MmiW4+WiHZ6h3PPLRkBtUCHnFiWVwrJGUys89BTl3Gjch7cnSW6aZuM5m3bSTrNSsIMvpwCr22giA7NGrJ82Z7lPQpS72f/S6E3GXYDOchjGWQB6+HzRFJWThEqaqqQL8hCakYOZBRVUUlZHgU8qCX4p0Jv2RlpLIwVUElNHOYoLMhHoYwc5GUKxS3V2Ptc3lgyMsKyOSV5Ql4u66Qp/syW+dkZyGLEr6auVjyCUJCbhcycAqioq4szwVLg74XeCpCRlsnuUwWqSvxaWFuw65SRk2ONzf8YO5/OqEdeBWqsHUQQMtPTUSirBHXVkgIU2emsDWQUWRv8XMyMCguYoMtCTkrr/VrorTAvGxnZ+eKoOW8sKkQ+S+74sgh+6cTOp7PzSux88XbXBblIz8xht6MO5aLGpHykp2dBVkkVqopywvss9r5QXhFyLPXJJ770SUWqZSW/FnrLzUxHTqEc1NVVhEEW3kYFJAN5OfFCxfN8OYhq8SBMkW+oMt8omhAsZL6RwXxDmfkGn52lgjxkZmYz35P96XNlBR/V+rmYkcT2csz2Ktz2zF+YTZjDSOxLrO3SUfCrb/wSHxw57FguyaMSawMBzDYZWTnMV+SL20Ua/K3Q26+2F/yFeaacvEgshew8i3l5ZTUoCw7Fkc/iI0vgAVWl4lZnbZABklOGmgqP/0Lm+5nsnuUhL1sIHu7KKiX1KcqCXwu9/Wp70V8YSXJf5+dzMpHF+ES1UinfyGO+wUi+OD4YqCCHtUEuFFkbKLE2KMzPLea/Ak6AcgrsnpSlItpfC72Jti/hBc6NVOwv/+wbuZlpzP9L+QZDXlYGsgtkGDeqSriRtXVuAeQVFaT2FQ4+yvtzobdfbM9igfv6T9z4E3dyiL5RyHxDXfANEVmMG/NLcyPjmDxmTwWF35Mt/1ro7W+2577O7CsnK3JjEXf+EzcqSHxDAOUxbsyGHONGFc6N/FB+JotT5uRMK9VVf+b6suDXYka/2v6fubGEOzn+iRt/1U3u65mMX7jvqfJlgpLPlRV/58Zfbf93bvxPdfNv3CiBoKWsLeQkbVFW8FnPnwq9/Wp7iZbKCr7OzhdzI+POomVARbr5T9woz7hRWfR/rkn5JAcFaQixFH4t9PbP3FjiL/+JbnIQywXTsxg3qrI2KBL7Qub/TE/lWIyr/JKrlQW/Fnr71fb/CTfmsPjI/Rs3pjNulP1/jRv/VujtV9sXc6NES/8X3fxHbpRlbSBwSQG75yymSYwbmR2Ui35VCvxa6O1vORPzda59v3Lj/6ab4sEiblRjvlHk2wXsHjOZ/ysx/y+J8bLiV278lRcKJXzwv3FjHvP/7PzSusmukuULmbmFpfoUhPzcPGZPxeLPSIO/F3r7D7nx/9JNBrENWEyoF8VEPvvdLBbzssymalKvUuSzzZwfiwq9/c32v/Qz/lk3xfgorZvcN/6pL5WVkc7ukd2PakmMlxW/Fnr7NWf6T7ixSDeL4oP3kbOymG/wvi7j8kLu20rsNdOE2LhEfLd3QPfu3QWOEB8V+b/Bc8OiyvwyzFGETnnRFPr/9m/Ra47S7zmhurq6YtiwYeVuWw4eCHFxceWy6ipPIvj18yUx5Q08kahWrVq5rDDMB3E0NaVbEvRvgC/p5QTLB0PKG3giwQdw/lQVzd+JyMhIaGhoFCee5QX5+fmIj48vl9zIB594rPKl9+UNnBt5wlzedjIpz9zIkyeeeJZHbkxISBASOlVVSV2NcoTyyo18wJJrUnmsSM0fGeCo4MY/h/LMjXwyh/NjedzliecvPGcs6vD+vw3eVlZWVtJ1ypmjlPS0Gf4ncvzfjvMvtLa2xogRI4TRkvIEPoLFhaE8bm3ByZV3ysvj1ha8zfkzO+WNXDn4bBAf3S9v4J1y7jPlMZHgA2c86SyPnfLy6i+cW3giUR65ka8i4okQH/grb+CriHiMlsd9p8urr/PkiQ/klEdu5DO2fJa8PHbKy6u/8AFL3kGsV0+6egD/BvgqIo4KbvyzKK++zjuafDKHr1Aob+Axyus+/KlOOdeRb9++SdUpl+WJS+kf3kkt/PU9++EJWkEBf83/Lfnh5MR/ij5b3sCvmV97eUSRjcojyqu/lOc2L+++Xh79haO8XnsFN/47KK/+Up7bvIIb/x2UV5+p4MZ/B/y6y6Ovl2d/qeDG/xy/o51+flxCRhaymdG4sd8As2bPwfTRs3HuWzBIMRdhPyxwYesybD72CVkKKv/DM5b8YA7cHm3HgL+GYWTf9lh03hZpBeJZAXmJeHNkKQaPHImh3Vth4Vk79hv5CH95BP0GD8fI4X0xZtUNJOQSrM7oo1u3ARjJPjtq+x2k5gMpge8xbxj77uEDMdxgN1zieRWt34OC3EjcWjcd/YaMxJAhQ3DePJpdWQkK82Jwf/Msdp3s/KABOG0chTxk4POxRejXbwSG9e2GnS9CkMv+c7q9Af166GBk7w5Ycd0Fmbkp+HxqNYaMGIlhPdvC4JiZUBTjdyE9wgQrR+tihO4QDJu5DlYRP397RpQ51o4fAV3doRg2bSXM2fncNHcc0BuHwcN1MWTMLLz0SkFeThgur5iCfkPZPQ4bgeu2ccjJi8K5JeMxgtlhwIAFMI77XVfO/aUAkaZnofvXYIwc3A1Td75AQk5pxy5AjOVFjOwxCCOHdMfELY8RX1CIJPdHmNZ/CEbq9MHIpWcQlJWP9NBPWKTL2lx3EHT0tuFHUiaSvT5h6RTmLzpDMGXlOYRn/s4ATYPR0YWi7ft1w64XwcyXSyMdxqeXol/fERjepwu2Pglg5/Pg+mAr+ndn18niY8klB+ZBBQj9dAxDu7E2GNgFMw98QFKe+A0ZwZaY0q0meq29C77J0+9CToor9uuNFWw/dMxsvPQQR8+LkJvqiSNzx2OQzggMGTUNT9ySkJ8XiRtrpkniYxguWcaw+EjFm31z0XcA+1z/njjwPox5P0c+XF4fQOdmNbD6KS8U8zvA/YWQ6PYIU/uJth/FbB+QVjpKCUlezzBrID/fDyMWHYNfBovSiK9YNorxi+5g6MzaiO9x2chOcsTO6aMxbLgOhk6YB6PAFGTEumD77BGMc4ZjxNTtcEuRGOK3IBvO97eItu/DbH/ZHuk/uWMOPJ7swEDOnf06YME5G+ZBhYgwPgUdHh+DumHa7jdIokIkON3BhN7sHof1wpjV1xCVkYmAT5cxeSz77qG9oWNwkN136XaRDgU54bi2WmL7oTq4ZBHDvLYEBblRuL1hhsiNgwfjnBnnznR8ODQf/fqPwNB+3bHnNfeNHHy/vg79ejJb9OmA1bfcGQ9mwfTUKgxh/NK/yyicsfld/iIiLewLljJ7irbfBLuon/krPcIUq8aOELlzxlpYRWex+HDB3tljMWT4cAwdp4c3Powbs0NwYdlk9BvG7lFnNG7ZxyM7NxynF40TuHHQ4EUwi/vPRsb/b3BfZ7r49SR0ujHuG9QV0/e8QeJPhZIKEGV2DiME7vwLU7Y/RyJLQBJdHmBKX0l8LD+PkOx8pAV/wHwd5hsS3XRPzkW46Snodu0MHXbtIxfsgVPk72MYolS8L237N6G/cGMaPh8XdVOnX1fseM65Mxc/7mxCf66bzDeWXf3BfKMAQR8OY0hXzo2dMefwF6RQPmI/nMGgIcymI/pjxJJziPyNvJ6d9AN7Zo2R2F4fb7x4Ca8S5KS44aA+000dppujZ+KFRzLymR9cWVmkm7q4ah2HfErGi1366DeQ5ToDeuOIUQS7w2gcHNcS3QexNh85FjteeUu+VVqI3Jjgch+T+7K20umN0SsuIDj9Z25MdH+M6YJu9sXIJacQwHUz7DMW6/L4YLo5ZyscEhg3Jn7H1qmjoMP0dOikhfgamo50/9eY3r01Bumya5+5Eu88f24X6ZANx9sbJbZvj+XM9r9yI9fNorxy8UV7QTfDPh/HMB4fTDdn7PvAfCMPES62uLxpLNoOnwsHXnmSIdnnJeYMGsr8vz90FxyCJ/P/34X87FCWM00VbT+U2z72Z27MicCNtUV55VBcZNzJIhJvDxiiH9PNoUw3978LZ76RDZsrq9GvF9OePh2x9o4nY0YgK+YHdi0eK3DMFIP98OCF4H4T0oI/MduzNi+yfczP/JUe9g3LR+my80OgM3Mj7GIZNyY7YeeMMRjK42OCId77pSI7JQRW949Dp0czrJXofX5mJOyfX8aUAc0w68J34djvgciNIULOJNp+5v4PSPxJqvOZbp7G8L84d3LdfIUkxo0JP+5iYh8WH1w3V11GeE4BUgPeYu5Q3qcYgOGGe+GemoP0gK9YNGUUi1FdDJiwGF+8eQXC3wMqTMHr/UW278FsX5QzFSEVH48sELhzWL+/sOtVqKCb9jfWoz/XTdanWHnDlXFjPgLeHsCgriyeB3SC/kkLJKf648Ca2UKfaeSoMejbqQF6z7kuFKD8HchKZDnTDJ4zSWzPC4qWQnayC/YV6ebYOXjlzfsUIbi4nOkmjw+dUbhhF4/8wkQ83TFH4MYhA/vi+Jco5KZH494uA/Rl/KLbbwLOmkWwO/wdELkxnuVME3tLbL/6CsIySkcp40bXh5hSlFcuO4dgQTc/YgHXTV2mm/o74ZyUg6wEG2yaNBLDdYdh2JSlMA5JQ0qIJVaxfHr0hKnMvlJqUWRkJP30Ex1HCbExFJuYSN6vD9FI/TPkHR9P6bnJZH5lGy1ecol845IoOqrkd6Kjo+n169eUT0QpFiep2/i9FMFeE8XQ0Tk96axVqvDub3C7Sf36rCOvnEwyPrqIps7bS3dvb6UVO+5RWl4hWZ8zpO5d+9KwQcNp+117ysvwpSXTptNl+1jh123OziS9w2+F12VFXl4ehYaGCq9NjuvRyB0fhdep3i9ogZ4+Sf6UAOszc2nYJvHvZQS8p6Vz59KdExtpwKJblMmOFSQ50Qa98XTj/H7qN+MYCb+aH0b7ZvWmqw7Z/J0In4c0sOdycsyRvC8jkpKSKCExmSg7lDbPmUyHvor34XJrMc3ccZeK/2J2BO00mER7PgQKbz0erCaDzafp1KqZtOTmD+FY6JdDZLByN13bPpemHDYRjiW63KW5cxeTB/sT+VmJFBpiTqt0htPRz6J1pUF4eDjlFrL293pMA0euJMc09oZd8d3lvWnLK/E+OPJ9X9CQkUvJOol7Vy49Xj+Utpy5Q/qTDeiFX5rwma8HxtHyI7do7ZyZdMYqSjhmf0mfZu9/IbxOSYgiV+NzNEl3AZmF5QrHyorCwkIKDg4WXvs/XEO95t+kLPY6P9GJ1k0fTq98+XWKCHm2kXroX6F09row1Z02642haxcPU79ph0i4ysIoOmI4hE5dukDDxm8gD8Ef0unqwp50wDiF4kzO0NT918nm7kaatOospRbw82VHRkYGRUVFs1dZdHn1JFpcZPvPh2jmsj0UWeIwdGvDZJp32V54F2F6kuYu3043ds2jCXu/CMdSPJ7QovlL6M7R1TRk5SNmGWadaEtaOWMsmYbl0cczy2jLE2N6tHYYrbjrLvyONIiJiaH0LPZXoq1o6jg9ehkg2v7z3pG08JKN8FpA7HeaPWE2PfJiTstgcnQSLT10kzbpz6BjpuHCsR83FpHhjgt0ZOl0WvvIQzgW8HYHzVh9nJJZG2emxlKA+1OaPWgiPXT5H7jrv0CRvySZHKVuEw4W2/7Q7F500ZZ7h4gUy1P017g9FCa8i6MT8wbT8UuXafj4NeTCCYbZ7fbKwbTr/C2aNmE+GYVzzyN6t3UoLbvlKrwWkOVBy4dPo4v2YiyUFbm5ucXc+PnwbBq7R7R9svtjmqc/j5zihLcCzE7o04htH4TXab6vaLHhArpzfB0NWiryUF78d1qrN4lunt9L/WadpHj+wdxg2jOzL91w4o6fSWEhXnRl2UTSO/iF8vh5KZDI9CshKYV9bRCtmzWFjpuJtne6toBm7Rb9VUBWKG3Vm0wHPocIb13vLqe5W8/S8RUzmd+6CMeCjfaRwep9dGWLAU0/Zi4ci3e8SQaGy8mb/Yn8rATGjSa0YthwOvlNujbn4HVemPxRjvsD6jdylcT2mXRzSS/a8Va8D45cr6c0aORy+i4QQw49WDOEtp29TbMnGdKboAzhM0Z7x9CqY3do1axZdNEuRjhme242GZ4yoiCzSzSyW2caPHQwzdtyhyL4H5UCpbnR++5K6r1IYvs4O1ozYwS98y8hsIDHa6mn4Q3iV1mQ5EwbmW5ev3CA+k0/yrIGfjCcDs4dRmcvnaMhEzaTj+AQaXRpfi86bBxP3y+tpsmzt9O9+7tp+eYrFJslHTmmp6ezPIb/5Qw6t3wis70YT8Ef99LMlQcopkirCzPp6tpJtOi6k/A29OsRmrtyF13bYUiTDxkLx5Jc79OCBSvozuEVNGzNMyEvyokwpeUzJ5JJSDSdnNKO/uqvQ0MG69FrPzGGpQHPvzKyWQNFmtHEsQb0Nli0/cedw2nxVZHDBURb0/Txc+iZr8hp3w6OF3RzHdPN05aRwjHHK/No3s7LdHDJdNr0zFs45vtyC83ZfIECPYxodq821H/IUJoy/wh5ZkgpSAxF/pLw5SB1nXREzJmY7feznOmKvXgfHMmmxxl37ifxKqPpqKCbF5lurid3Qbcy6PqinrTrPdc35nMh70hv8lSy4G9TnMhg4iy645YonDM7NonmnvoqvC4rcnJyhDjl+LB/Jk04INo+0fUeGRosItcE4a2Ar0fn0Ohdn4TXKZ5PadG8xXTn2GoavOIBi1p2rTHWtFpvKt06t4v6zTlLSfyD2f60c9ZQemRlTku7DqMxLH50hvSnSQffUo6UzZ6QkECJycwH0v1o1YypxTmTw2UDmr1P9FcBGUG0YfZkOmos3uePm4vJcPt5OrpsOq15KGp64LtdNGPVEUqQXNPdZX1p5X0v8Y0ERrtGkt5pU8k76SBwI/s32+U29Rm5ljwE26fTNWb73R9F23PkeDyk/ow7fwgulEV3mG7uPHebZkycTx/DBEKl97tG0erjd2j5jNl0zVEUM6vT02ne6a8UZnmfZgydRldes7xy6Rqy9M8gadixoKCg2Nfdby6jvksfiDlTjBWzwWgyCir5dt/7q6jXgttiXplgT+v0JjLd3Ef9Zp4QdTMvhPYZ6NC5S2do8MRtJNJqMp037EGHvpU4XpTxQeo7bQtFF+d1ZUNaWhpFx7DILEylU0snFts+4N1OljMdpfgisS5Ip4srJ9Gy287C25BPB8hg1V66utWAph01E47FO92i+YtW052Dy2j4hpfELz0r9Cst059Fr++do4EjNpN9aAj5/7hHc/tOJvNSOUZZwB/PzsxhHh3+jcaNNqSPkpzp7bZhtOymeJ0CIs1p8jh9eh0o5mOf9o2llUdv0+rZs+iCraib3y/q04LdV2jfwum07bWvcMz76Qaau+UMPdq9nCZtukeeYUH07u1bio2NFfo4fn5+/9FPQEBAcX/6b4UF+SPhqbEOOL9iM6xVRuPOiZmokpuH3Jxc5OYXQlZWDvLyYoXjX8Fn7vlewjLJ6RAH8/KRlysDVZVfKtIWpuHe7mkweK2IV+ZH0TLeDle/RGH2zm2YNW0OCq2P47R5HHouvQZbe3N8+nYdqk924NKnaFQiGaRl5Qlfk5uTB2Xl3/eMqbqyCrKT0oRRTpnCHMjIKEGx1CPPaiqqyElKBf/r/DyRorD/cF5CijALIItcFOTLoVqNGihMTBVGOSGTh/xcWdYG/Fn7bDw5MAtzHmTjsfkZdP4NNc6YXwgVolULWbtkiHMReTk5UFYqqSzJDAb+Li1dnAnJy82Bioo6KikqISNFnDUqzMuBgoIqqjD7ZSXyzQsY8nOYvZUEn5BTroYGWn2xdE4rfDx3H3wDCWnBL11WWRXyaZlIKxBHs3KyC6FW6tk4GXZeIT0LRZOhOdn5qFK9OpSy85CaK45I5TB/qFylGlQLCGmZ4pgj91dlZk8+5165el20Gzgfg2pG4uFre/yuORVV1lZ5zM681eXY/wsK5Fi7l4SUqqo68tl53uoyzDfy82RRjV07sWNCqzPfYKYQ/EU2JUMyM8CuWF4Wno/XYcrax1AJtMKRa+9g/+U+jty1FXxPeshCXU6x2PYFgu1VBDuLkIG6AvON5BLfkGfnq6ipI4v5P29TFPD4YP5fpQpyE1KFkV5ZyoeiahZuzR2CvR+TEGN0Bxc+uuLrzdN4KuzpJR0EX1dUhjLzgdQcie3ZaxWVUhzAfFo5h58XR0G5b1SqXPWn+Mhl8aGqWhnq8gpITxVnBvKZIRQVlME+BpVKtaDdZhJm9FbA01sff8uKFt5myvx5+OS0YttzblQRKvaL4NyJUtzJ8j7BX+RTeXzwY4XsfgtQtXoNKGbmMP8XLIFs1gZqkueRPN/sw8QlNzD7+i0s6vr7CrQVcSP/izKC7Rk3luIvdfb3S3Mn3yakWlXOjT/HB69/UVCKG/PyWBso85hRQX2tlpi/fgpC71yHtYSCpAL3FwUFqDBX+YkbGaeUcCPjTq4ppc6rqFZCJfZ76azdOQqYbygoqjFuVEUWs58Azo1yjBvlOTdWZ9w4AItnNMO78w+ELTWlhUDrfMeCNMZ9El7IyaafnhuWE7gzC+kS7swu8o2s3J+4sVKVqlDJZ9xYrJu5kIcCGvVbiHffHfH18yeMkfmEPYc+/aaZCaaVEm7kvCDH/l9YoMC4sSRr4OfzJb4hy/4vcuPPulnMjSwm0gVXL0BePvue9B+49TEAk7ftwcyp+lB2vohT36Tf9keMJsaNAi+Itue8oCBfihtlfuZOkRv/rpucG6sybsxJTBG5kecLhXJQUK6DVY9dYWdqhI83x+DBrHmw/g0TztxfoKQMJWbjYtszXuAaVQzOjT9xZx7UK3PdZDlfKd1UVasENVkFpDHf4ihgMSHLPKZmax3csXKH6ZfP2NAjCvtXXUWi2GhSgX+Fyj9wo2qpqtNK/DzjF4lV2HUybvxJNxk3svtSUxN5kFcr589pCnZj7aKcV4A0du8cudm5P2uGlFBXUmG6+HPOVDpvLOJOfpkid3LdrFpKN3NQWCgv4cYUif+zfIHlkirs+xIVNLHq4nsYfXmJbq57cMyYb0oqHQQtVVCECrP9zzlTye42Ajf+kleqCLqp+LNuKhbxKWtfXmOKk2IpEPvGX49JA5Eb1SDH8sZi27O8UbXUc8MiNxbpJudOkRsVSummkDdWrSb4RqqEG/NY3qAum4G3r9+g7uQNmD9GD70q+eDo7XfI+w2+zsHr4hTnjYWMGwt/5kYeszxvLOJOsU8h6mZRfOSyk9XZMZ4v8N1FOTdyvlRTFdsg2fMR1p0KwoHTO1Hnl+5X2cBunnGfmqx8se0LcrOZn6uieOMLFm8Cd5bKK7lvCLr5S3xUrVxZ4MbivhRr3FrDlsL4/QF0baCFRvJZCJNrgFq/IUyLuJHrYlppbmT6WgyWV/7apyjSzVT2exw8PtTUq0BNRo5xY0lfqlBWHaN2nMHTgzPRqn4jiY5IgaLeuTDjHZtATq+PkcGMaTR9xnSaOnUKLdt0h3ySw+j1sVU0bdp0mj59Gs1ZsJvM/aMpRjJbXjRTzmdWOLJCjGmDvj7p628iU2FmMp8s7+6nI+99iBKdacfahWRoOI8M5xqQ/vyV9OBHMsVYnKMFwu/o08FX7nwIiW4f3yC811+0m0z8xZkvKoigu7vXsOMGdPqFk9QzKqVnytmXk/uHi2TI/ubyLVcpmH95bjhdObKL3vHpYgbvz1dpPju/ZOMFCpCMnkfZP6Zl7JjhkkPkJplYS/MzorX82g22khUf/k1yo70bl5Tct+FSum4l3YwznymPjxfGzhhi6fnRTUJ7HblnJYzCpfp+oZ1Hr1CoMKmYQK9PbhXb95aZMHvLRxhNbx4Ujm09+VochWMt+uPlWTJgx1bvuk3hfCgrJ4xubGHXzI4tXnuGfKUceePgo0jZ2ZIvSv5B+xby719Oz53Fq/B4d5Z23BFH1yjVjQ4tmcvOL6XHRbN/uQF0YcMSdmw+Xf3C/IqjMIoe7F8nXOfJJ/bCiG+i92fauUj0q/1Xv5C0856lZ4M4Iv9m+xR6fmYH3bQWbRv74xktZ+cNFu0j5uYCMoK+0np2TF9/M5lFiDFTGP+dds7jx1bRW09hrLwYUfZP6dJTM6l9XZwpL5rJK7H9tlOvic8h5Mf+oCOHjpJjpDAWzWL2sHB+87EX4gwGa1HXt+eF+Fix7TqFSC4oxOouLWbH5q88Tl4lkxsMhWT/+Cg9/i6ONEoDPlOemiqxXk5p24sjluHW92jz+eeUyf01P5iubF7Gzs+jSx88hNFYPrvy5PBG4X6OPbARRqG5rT5f3iMc23XBSPCNnJgfdGyl6C8bDj6iaOkmDwVwf+Ej5RwZQV8ktt9C5hG8AfPI7NY+OvbeUzifHWpCG4XzG8k4RDKLluRIexbwYyvplask3rN86NTqhezYIrptwWd50+jVxe1kMHcezTPksaJPa+9Yi58tI0rPlHNu5Lafy753xfYbFMqDKzuELh3ZTR/5dDGDp9FlmsfOL9t8hYJEt6Zw24e0hB2bt+wIuYuLGyjF5z2t4fdouJ1sBcfKIbOrIjfp66+nz5JVENJAmClPKJo1YLY/JGrJsYc2QhwlexvRjuPXKEIgwnh6cXyzcP7wXQth1RNvz2/X9wvHtp99J8QHaxFyfH5KOLZ27z2K5L6RFUJXN/Hr1qel68+T/2/gRj4bxGfiBCQy28+X2N5NvB+316dp5z1L4TWlONOBRSJ3PnMSo5TPsp1bt5gdW0DXv/mJx5hu3tvDdVOfTj0XZ3ltHx8S3uvrL6PrxuIqKmnwKzeG2z6Q2P4oeQjtnERPTu+gO7YiB0U5PBG4c+6Sg+QqCe10/0+0jl8T001LgYfYpcfa0va5/DrX0Hsf0dfCLa/QYuGYPu15ZCcckwZ8pryEG5ntr+0TvnvH2ffEaTsvxoEOHTpOztH8mrLI7HaRbr4q1k3n1+cE3Vy18xaFSaYbA81u0yJ2bMHqU+TLTcpyo2WC1rFjex5L/Eo68PyLz2YJyPGjs+sWse9fQDeM/YVDoRZ3aPPFV8KqBcoNpIssD+HceeWztzj7x3Tz0YH1wjWdeGwnzN7ymTejC7uEY3sufxZiIujrJeG9vr4hHX5SapZJCnB/4X7DkVbK9lZRQuJBxjf20smP4ox9ZnCRbm4iszBJfMTb0y6Jbr7x4L7BdOvqITI0mMtyLUMyMDCkWzZ8ui2Mrm9bIVz7hXduJbPBZUTpmXIhZ3ol5kzc9kLOlBlE5w/voc++ol3c3l8Q88pt18S8kiGUaZagmyuOk6dEN5M839Iqfo/zdtJ3ySxhdoQ5bTbg96hPj50kSYQU4LxYzI3M9g8PiDnTiSffxZzJ4z1tO36DogQijKVnR0TdPHrfWqKbqfTlyl7h2M7zHwXdTAsxoZ3s/VxJfrvmzAuKiHaho+y6DeYaCseW7r9KQWL4lhk/cSPLmYpt7ym2i/OLk7TrgUT3kpxo70J+fgW9cJE0ZpYvnV4j6uYtMwnnFYTR7V2r2DEDOvvKWYiJrBBrOrhGjNNlh5hNSxa0lQmlZ8o5Qqwkti/OmRLp0ckddM9enO2P+P6QlrLzhj/p5kdRN+duJ5sYMZ/Ij7airYJvrCUjycpRyvOjq9v2kmmRCEsJYaaccYwIbvuinOkjy6AYpUTa0YHDJ8ktll9TBpkU6ebpt6zXwcF088UZ4dia3XfF+GDwN7lBC9mxRWvPkh83KbPXvkWGwuf2PXMUPyQlOKdzbhfAcqbTkpzpllmQcCjY7CZtufRW5DyWV55bX6SbYl5JhZF0b+9a4ZpOPXOQrLBLpPdnd4jXec1YiImo748ELdMzMBD6wtLMlEtVfb3oWEX19X8HFdXX/x2U1yqaFdXX/x2UV3/h3ML0oaL6+h9GRYXhP4+K6uv/Dsqrv1RUX/93UMGNfx4V1df/c/yO6usyISHCs3RCAvPf/PDOLAd/zeHr64vBgweXu2DhiScnqfK4PynfV5XbgW+OX97A91blwVIe95vkHcTySFA5OTkCwZZHMeaDCXxP+z9Frr8TPGnm/MKJtzyBJ568c1seuZEnETxWyyM38r1Vq1atWu60tDxzIx+w5AlUeeRGHqPKysrCT3kD50Y+OP8/TQb9fxXlmRvT0sSlxBXc+OfA83R+7eWVG/kPb/fyBt634znjn+JGnl/b29tL1ynn0+XCKynAv9DOzg66urrlrpPFyZXPBjVo0EBypPyAiwIfVCiPm/rzEU8uaEpKv+WBlz8GnnjyEc+GDRtKjpQfcMLgs0F16/6+Z43/FHjyxkmrPCYSISEhAr+Ut055Xl4eoqOjyyU3cjHmsVoeVxGFh4cLyRsfhCpPKM/cyAe4eWelPHIjnw3iK4j4bHl5A+dGPntY3jrlPOHmmlQeVxElJiYK/1Zw458D75SHhYWVS27kA9ycH8vjKiKev/Cc8U+tsOTtZGJiIlWnXG7t2rW7hFcSyMorIsLhJd4YO8DdKwa1mjdDNWVFxHkY4dVnW7h6hKJyo6aoqSKLQkl3nhMq72Q1a9ZMXL6eEYyX95/B8ocbVBp0QC3Vnwk3LcgS9559grNbEjTbaEOdr3gviMWnh09gYu+M/OrNUL8qD7oUWDx/js/WDkhT1kSjWlx0MuH48RXem9kirrAqmmhW+8eic/8peLBwp6tSpYrwPt7PGk9fGcElmBEuux/VX/LoxAA7PH35ET8CoqDZvDnU2LVnRbvi2ZO3sPPwR82mbVBFgX1vqj9ePHgBqx8eUG/UgbUX+1yoLe4++QhHV3fI1GkFjUrSjfbx0SueCInL1nLgbvwOr79ZITJHGU0a1CopZiQgF55mH/D6qwXCMhWgrVUHcihEsMNXPP9gAv/4XDRsUh+81WM8LfD09Wd4hCWyNmgCFdlC+Nu9wouPlvALk0fTlnUh7TglT4D4dQsjnv9o+1KgeHx99ATfvv9AblVtNKjGR71SYf3qOYws7ZGiWAeNa/POWhacP7/BWxMbxORXQpN6NSCTGw+zD8/wxdwB4RkyjBQ1IO2wEZ+1LRo1zCxl+1oS25dGTpwHnj9+A1s3X1Rv0hb81ig9kMXHcyE+VLU6svhgH8yLwof7T2Dq4ArUbgnNymILJ7h/xusfXPwbQEXKRuedLD5bLiZv3PZfBNsHJOSikTaz/U+BxBJsJ2M8e28Mv9gs5hta4LVI4nysWHx8gmtIPPONpkJ8pIU74dnTd7D3DkHdZq0gunUBnI2fwT5eDc3rVZUqRjk42fEBP3EQJxVWL5/jkxW3fV2J7UsjHbZvXuCjxXckydWEdl0e29lw/faW8Zo1onJV0aR+TRYf+fC3+YQXn8wQlEzQbqwJecqCk/FzvPtmC/+YNNTXbgShDpkU4P7C+YXz5E+2b8hs/+vEf2YwXt17BosfrlCq3x611VjLFcTA6IEYH4U1m6NeFR4fyTB79hRfrB2RrlofjWoy0UkNwmvWLpZ2vkDVBtAQ4qTs+JUb/8n2pZHgb8O4kXFnUAzqMe7k3JgR6YLnPD68glC7WWtUZvGRn+zLuPElrJw9UVm7PWqwy0wPtsbdp0ZMExKg0ZprgnQew7mRQxQ6Zvuvv9q+NHLgYfKecaclIrKVoN2gNuPGAgR+Z/Hx0RSBifloqF1P4MZoD3M8efMZnuEp0GrWGMoyjBttXuG5kSU8gqJQp0lzqEsZp3zgjCcRgpZy2zNeMHHgtm/BbP8LwRTG4TPzDWPmG3nVmzLuFOPD8sUzFh8OSFXWQGOJbjoZvcY7UxvEFlZBU83qkMmJgwnjxq/mjojIlGPcKD2vl+bGjEhnkRtL2b40smLcBN+wdZfoJmvgwtQAiW66Q02im8iNxLt7T2Dm6ArZuqV0Mz8d9p+e4UdyZTSVkmM4N/IkSuTGn23fiNn+50svRIhjkW7mMN9oIHBnjJcl081PcA9NRIOmXDeZJUId8fTZezj4hjFubMm4MYv54it8NLGGvaML4hQ10bSOdJ1pzo28kyJ2VFjO9ILlTILtNSW2L400ppsvBN1MVqgN7TqV2bEsuHx+y3TTGtH56oJucm70szbCS8aNwakyaNxIQ/SNjDC8ffEU5jY/kIjqaKhZ9ZdY+u9QmhtLcib34pzpJ6QHFXOnSrFuRuPj/ceCblLtFkw3uaWSYPqEcaONIzLVtdCwhiqSAh3x/s0nWNk7wCkiB80bN4ASzzvLCD4Zwtudr/bj+Cfbl0acL8srGTe6BscxbhS5Mz3ih6Cb35lu1mG6ySU/L8kHLx6+grWLF6o0bo/qnMITPHDz4Ws4OAejOvtctZ+F+r9GUUehiBudP7+W5Eyi7X/+9hy4fXvHuNMKUTkqjBt5XlmAANvPeGFkynSzEI2YbvJWj3QzxZO3X+AdmYYGTSS6mZcIs/dPWP5lj8h0ZWg1qi1V/vUTN/6UMxXZvhRYXmn04LGgmwXFupkC82fPhD5Fuko91qfgnbVMOHx4KfYpUA1NNaqxRorG1/fP8M3SBVnymtCqI12njufp/NqLuDE9/O+2L43MKBcJdwaiVjMxryxI8ZPopgcqNe4g6CZywvH2HotHxo3ymm1QV+hMsX6M+yc8eG0CJ9dwVGvaAtVKFZL7b8F5kfNjETcG2LKcyYjnTIVoLLF9CQoRxLjzxUeeV+ahkaRPwXXzqaCbySw+tIX4SA62x9PnH+DkFwGN5i2EfmCky0c8fmsKd788NGkr/q404PkLzxlFbkwusX1RzvQTmG6+lOimUlFemYUfnyS6WVCZxQfTTeTBx5L3h80Rmi4HbaablBqGb69fw9jWQeAEPljHOYJP+v4n4PxXPKFd9HC5+BNFEUFe5BEUTalpWZTo95Sm9dlMdlFB5B0QQUkpWZQZ85lmd19O39hnYyS/V1zorZAo3/sB9eq6gByYFxIF0+bxfei+l+TJfgE5lMT3HWKIe7mGOupdopw4Cxr71zR6KdQSSKdTev3p0kcLWjpsEp2XVMe6t2IoHXxiRnunTqVtbwOEYx93j6dll6UrZlS60JvHrTXUd+YloSBKuvNNMtBbTp6lCjz4PtxAvSefFbZxyfZ4QPP0l5PZ6wvUa8gOcQu4ODNaPGUaffvyiPr1WkbCxgH53rRu3AB67ptBsXGSL0s2pjHtptDnkt0LyoQkXugtIYmoMIFO6E2h5bfFLXwsT86mBcc+lBQGK0yk8/On0MLLolXsLsyjZUcf0ZOdC2nSDnEbI78XW2j+5nNkdH4jDZ1/WyiOlWh9nvTnbyRf5gsZkppTb7cOp7GHxW2BpIFQ6C2fXVq0MY1mtn8lsf3JmT3ouIWkYAVDYaw5TegxhR4LlaWy6Pzc/nT2nSWtHjGJTtqJJXYer9WhvQ9N6NCsqbThuVj07evBybT0nDGlpiRTptAQBXRv6QxaeMpMUvirbGAdleKCHYnGR6jroB3iNi2xprRo4jgyLVUZLNXyJHXtt4WEB0SSrWnp5In0+dszGthjEYmbkfnTxklD6YXxZxrTYxZ9Elw9kQ5N7UEXHDIoOSKYvO2fkOG06WQh/S50pbZEy6NX2+bQxJ3i9n9+zzaT3vqzlFBc/SaPPu6dS2M3vhHeBb/dRfPWn6Qvl7fSIP1rYhFBh6tkuGADmT07Qb1HHBSLHYV9oPlTppNNXDZFBQWT2dUVNGX9RcooaZIyQyj0lsEiM92TFg+dSKe+i7Z/tHowbXwiKcrBkeFDK3Un0mELsWjT840jaOfdb3TcYDqteiBu5WF2fBatPvOS7m6YSzMl2/+531tFBtuuU2x6MqWIlb7I8vgSmrTinqQoYtkhFHpj/+Z73qUe3UrZflxfeuxT4o35Po+od5f59F1or1DaOnkwPf32lSb2nEFvhTo1KXR8dj+6amRBCwdPostuYpzcWtyfdr4LprRUSZDGfqURI6bR5xDJjZQRTIyLudH56koaoHddsH2K/RXSn7uaGKUVw+vuWuo7/aJQ9CTD9TYZsvPmL89S72F7SAjt6K+0cNpMMv58n/r2WknCpjk57rRm3CB6FZRNyRJNSHy7gTpMPyYU15IGQqE3vl1kQSwdnjWJVku2cTE9OoMWnfxcUuipIJ5OG0yhpZLtAa3O6NPKE0/p4db5NHXvZ+GY9+P1tGDbJfpweh0NX3xfOBZnfor0F20j/+RUSkgRrz301W4aPu6QZNumskMoZsS+sjDyC+l2m07vBFdPoWPTe9Bp65JGL4w2Ybo5lZ4LFecy6LR+f7r4wYKW60yis45iscj7K4fSgcemtG/aVNryRiz89WnvBFp+yYLSkhk3Cg2RRzcXTmN8aSnVtj+luTHu8wHqNmSPuL1Z1BdaOGkSWUjq0HEkmx6lbgO2k7DBW7w5082p9PXrY+rfcykJm5EV+ND6STr02tiIRnWfTd+EIIyj/ZN70CVepy7Xi/Ytn0xbNy2lGZsuSc0xLHmjKGFLtBx6umkWs724/R+3vf7GS5RUHKa59GaHHk3Y9l54F/ByK83fdJY+XdhEQ+bdEvwqyfYCzV20lUwfH6XeY44IW1wVBr2medPmkENsDB2c1JlOGHmTX1CpBpECQqG3TBaZaa40b9BEOicpBnZv+QDa8qJUAT/GnUuHTaTjQuEzoifrhtPuByZ0ePY0WvdU3MbK+PA0Wnv+Dd1co096J0Sdd7m5jBYcuE8epnfJYPRaMnLxIL/Q2JL8QgoIhd7Yv/luN6l7t6Xkxg8y268b15+eldpCL9/zHvXsupDEEoWBtHnyEEE3x/aYSR8FV0+iwzP70Y3P5mQ4cDLd8ObcV0DXF/Sjg2ax9P3cTNLbeoM8fQIo9TfUvypd6M3h4nIaZCjaPtGG5UzzNlBAKep1vbGa+s2+IhSTSnO8Robz1pPZ85PUS3c/82iG8I+0YLoemX66Q336rCFBzbKcafWUsfTk4UXqMmyjpNCqN63sNoM+S+k2QqE3vl1kfjTtnzaJ1ku2vvt2aAotPmtSkh/lx9CxOZNp5T3BKmR+YjatOvWC7m2cSzMOilvAedxfTQt3XqV3x1fTiBWPhWNR347S3OX7yN3LmBYNmEuPHVzIJyBcyJulRTE3hn0kna4zyUiwfSIdntqdztmVVNksjPxKIxl3vhHaKpVOMN28wnRz8ZBJdElSVfLOsiF06Jk57Zo8hXZ8CBKOvd85hlZes6GMdIkBC33IYNxIum4v5htlBeugFXNj1Ic91E3ngGh7dh8LJk8jm1JfH//1IHUbtEvcOjWGteHUGWT85QHTzRUklIPN86Q1k3TprfF70u2uR2aC7EfTnkm96Y5PJN2dPZPWXf5Ant6+FCrtProMQqE3ln/x/PvBupk0Q7L1o8d9ljNtuU4pxdybTS+2zKbJu42Ed75PN9KCrRfo45n1pLPornAszuIMGS7dSSYPDlLf8SeEQnF5fs/JcIYBOSRmU6ok2bI/MYn6rX8lNccIhd6y2Lek/CD9ASxnktj+NsuZtr8uKmLLkOpGC4dMpDMOYunNB6uH0f5HprR/+lTa/Eoslvp5/2TacOk9XVsxh+aeFfudjtcW0YJDLyjA7g7NmzmXXtv60od3v3VLNIKMUjXUrV4Iu0fbsHaXD9bdXYtGUEGtmgrw/nIMS5d8wdwbW9GO/aaw20ApyMoAKVERyG/SEGL5i0qoVT0fMbGlN95XRKVsD9y//wCvwqtgoIY6wmOjkK5ZB4343jXsfN26Cgjw9EJS9arQriaOHtTRUEWovy9ilBTQSEOcGatZpxISE6KF178DkXExqNZSG8KCatWakJdNQqqkkj9HZHQ0KrdsAj5AW8jOKymkwtfLF8qtm4EvICeFaqisngUfd0/ItNCGuBCuCqpXzUVMQiFrQzVkBZli7tzDGHPtJIb+htVDwrKv7HREoxBaDcQvrFqrClKSokrsk52JqIICaDUUl7lXqVkNKXFhCElJgWYz0VKq1WogJyMaAeGRqNmqkTD6LVuJfb4wEXl5ykgLNGM2ewRP+XboopYn2bZJOvDVvPnx0UjTrIuGgu0VUKeOPKKjY8UPMBQkxCClbm00UuPLMuRRV0MZQV5eSKhSGdrVxaXvteuqIyzADzHycmioIY5cV69dGQmJsVCtXAUq8oV4cWAy3lUZisOL+0k1sl8aMZHhUGrVFLzVCxWqo5JKJuKTxFoLHLHh4VBg/sKfOiO56qhaKQe+bp4oZL6hyT9AVVC7ZiE75oHshvWhJdyOCurUlkFkZBKqaDaERhUF5BUtSfltyENEejo0mgpXAZXqzPaZscjOE94y5CMiNRl1mou+oVy1BvKyY+AfFo4arRoLI6Myaiw+ZJLh6xMA9TZNwcd/8xVrQE0xFYkpSqjbqCEqKxQiv6Q5pIaw/DslHvFVKpXYvo4aYmNLcUBqIuIqqUJbMs1Sm3FFZJA/olmYNKwnjlJXq10FCdEhCMvIQH1tMUrVq1dHZlosZBWroDL7VZsbi3DQqx5OHpyJ37HwiftcEvOXwiaNi21fo1o+ouPEDU04UqPCkce5UxjUroTatQBfdw9kaGkybuQ+oMy4UZFxoyeSa1aHdlVxeL1OXWVExSRBXSkVX948wqN3XmhWrwWoUNzK43cgMiEW1Vs2Kra9HBg3llw6ImJiUJVxpzA3z7hRQS4FPt5+UG3TDPwp3QIeH6qcG70g26oJhIVwMlVRrUoOYhNkUCXfCw+YJrwIVkf/OpWR9DtcnnNjVhqi5WSKbV+d2T4pibOlBNkZiCLGjQ1EbqxaqyoSY0MRmpYGzSYawjE1Fh9Z6VEIjIxGzZbi8kM5xo2Un4DswkqoXlkWfh/3YP79OBy5tR7ib0kHrqW5cUwX62ugoTJvDCXGC3KIio4TP8CQFx+DVK6bqiJ3agi+4YXEakw3q4tzDHU01Jhu+iFWSR6N6oq6Wb12JcTHx0K9CuNGuQI82TMJX+qMwIEFvaVe0VKE6MgIpotNJbZnvKCcjoRS3BgdwbiRcaegm/LVUUU9Gz6MG8G4UWg/Fh81axSyY4wbG2tBS0gD1KDZQAlOTzdh9fKXmLb/BkZpFyA9MwdZOdJv5ibeO+NGxgvFtq9WnclnDHKKuZFzZyrqSnRTuVpN5GaW6Cafp5JVZ/FBSfDzC0BllhtwRcpXqgEVhWQkZdXGpqeOWK3TAloFRhjbZSpsxLpbUkGWO0xyPBKqVSnJmeqqIjamFDemJDDuVId2jRLdjAjkuimLRpriahgeH/GRwQjPzkL9xuJyVfUa1ZGTHA5PY0vEtO4Pnfatoe59CeNnbEDwf7Y6838Fb/cE5g+FzRsX275G1TzExIlbK3Eks7yyoGkjkTtZi9aqQYJvZDHdbCjcDuPGOgrw9/BESu0a0K7MLSHD9EERoYFR6Lb0Hm7tM0Cr5lVxaVJ/bH3qx3/pt4BzYw3GjUW2l2E5U1qpBCkiNoZxp7Y468d1U5brpj/TzWaCbhYw3VRXzYA340Y5FhPCU8eMG6soJyKj9QKYXNDBtwcP8OjRF8TI+SEugX9AOgh5Y2YKokvbvhbj3cToki2dshg3sncN64t1FrhuJsaEIJTFR70mRbpZA5mpjBtjYlGrhfiYk0JlFtUFCQj5+gVuGn8xH28P7Twz6I2eBtuS1K7M4GlANuszZDTQlNheBbU5N8aUcGMuyyvT6/G8UuROQTc9WJ+itG7yPoWfD2JVFNGYxQJHTZY3xiUkQFU5DzZfXuDhHVPU0GzPcn5x5dXvQHRUJNRaN5HYvjpUldKQUGpbxJiICCgx7izOK9UkuslySTEiGTdWKxD8P1e7IRoIt6OOWqzflPDdCu+D8tF9jC5atdDC28VdsfpJsPBb0oH5C+UiMisT9SQ5E9fFzIwY5BZRLxVxpxilvE+Rnc64MTKK6WYj4Zg871MUJMLfPwiVWd7IFalAuQaU5VOQnsGMGWPL+hkPYZXbFL2Z25XqfpUZIjfGIZH1JxtLuLG2hgpifuJGlldW5X0KiW7WZboZ4ItYRfniPkUNlpfEhgciPDcHDRqJtQEq16iG5IRQ1PlrNq7eu44x3ZuhQMrc5adnymXllRHreBb6029Da+pYNFLKQ1UtHYzqF4kNow9AQXcMWlcmKFTqilnLh6N2YaGQ3JQ8Uz4SCgopeLdzFe4Ea0KbAhDVZB7O7hyMJwadcaX+UXzf3hTblu9DbrU6yPR1RlKrhTi3Xxd+FzfgqKkcmlSLQYD8cJw9Nw0JT/Zh35N4llBlwielIw5fWwwFs4vYfd4ddbVZIhShidUn16MPa8CyovQz5VmJjji1Yj/86zSHfFA4Gs/dgfXD8zC19zi03WuBXb0TcHTJdnjVaA6lkFBoztyBjRMq4e6SlTCRYQlGXADkhm7GwfmN8GHzMjyK0ULjbH/EdVyJM0tqYenA3niX2xcLRrcBkRK6TFyESZ3LXvih9DPloTZXse+oJao3rYTA4EpYeHwL2oVcQa/1Vnhh9AK1A25j9/5vqNK0GoICFaF3dCt6wgoH1t9lgd0IiX4pGLJ9JyY3DsWxJUcQptkUxMSszZKdMOwQhHVLb6K6dn2EObpA2/AQtk3rIA5elBHiM+W1ocR8zPbCJhw3k2e2ZwGsoIszZ2fDbecwLAwZj6BbhnC4uglHvhSyjlYc/GgwzlychdQXh7D3fhS0tFgyl9AGB64uh6rdNew+5YjaTRRZB7IO1p/eiIJXizFo1TdMWjQHWiy5lWkxBNtnD4YyV9AygEo9N1mYF4zrK9fBnNm+eiyz/bDNODRfC1uHdkPE9Hd4MLcqbi1fhc/5TVA7MQCF/TfgyJJm+LJ9Ge6G1Yd2fgBiWi7AmW294XJiDU7ZV0JT9TAEVR6P08fHI+LJLTz48gHvjN3RZfhUTJ63GuM7lb2wTOlnyhP83uDQ1ofIbdwQif4pGLZtJ6bUtEPf8Yew8b4pdFTMsG/ddWQ0aoxU/0T027QLM1pF4+Si/Qis2wyyQRFoOm8nVunK4dqCtbBTaY5KkUGoNHYzds+ujTf7LuOd5UuYxdTG5GnjMVNvITrU/WWN1n8B8ZlyVVSqpAyP5wew/0GR7dvi4OWVyH20GMOfVIXvhyMIf3cI+24Fo37DfPjGNseuKytRzfk29hyzRY2mKggMqYrFpzajXepn7Nv6AnIsAY/yz8XEvTvQNfwsOo4+jV6z56FjbQUUaHbFGoPxqK1W9qEc8ZlyLcaTCXi9bRUeRNRH41xm+1bc9v1xb3Zn3G1yEta7uuHD7pW4FaABbQQgUnsuzu4aAK+z63DcShlNqkQiUHkUzp6ejNgHe7D/RTJLqNLgk9ENJ87MgPPdk/jslI0qStFwj6iHbZd2oEftsldkLv1MeVb8d5xYdRhBdZpBhtm++YKdWDM4AxN7T0G3QxbY0i0Gh5fugl/NZpAPDkdD/R1YN0YFtxaugoUC65jHBEJRdwv2z22AtxuW4VliQ2hl+CO5yyqcWlMPR5buQ0aVWsj2d0F8E32cPjxVTE7LiNLPlIdYXMTek99Rk9k+IKQalp3cgua+Z9FrqxM+GD1BFe/r2H3IHNWaVGbcqQpDxp3dcpn/b3oI0m6AOP8M6O7cgXH1AnB02QlE1W+K/IBodFy5Cwa1TdGq80LUHzUPg5tVRn615tDTn4lWtcq+8E58brIuFBVzYH12A05KbB+gMgrnTs2E45bBWBE7Hf7XZuP7pQ04ZiLLkokY+MvpMN2cjqSn+7H3EdPNBhnwSe6AQ1eXQMniEtNNV9TRloNfeD1sZt+b+Wgehm6wwLTFs1FPsRCyrYZhx6yBUCyjq//EjbmBuLJ8PayZ7asy2yuN2IIDBhpYP7gHkvU+4tYcNVxfuhrG1BQ14wMgO4Rx54LG+Mh082FMA0E3Y9stwZnN3eF4dDXOOVVFE7UQBFebhLNHJ6OW5G+63VmCbc4d8OzEwl+WUf534EuRi54pj/N+iYPbnxTbfsTOnRhfyRx9Jp/CzsfGGCj7DXs33kZO40ZI8k/GoK2MO5uE4/iSQwjVaCboZqtFO7F8SCEuz98AR/XmUIsIQo1pu6Cv+gIbXkWhaXV1BPr6oPv8vVit21aqgWLxmXJ1qKsrwf0J4wWeM9VnOVNyRxy5vBzpt+dh5BsNBLzbh+BXB7DvbjgaNMyFT3wr7LuyHJXsb2D3SQfUaqKEgNCaWH5mI1olvMfeHW+h1KQOIvwLMPHAdoyqE4zdK3YitlprZAa4oOW8U9gyrpVUjzyIz5Q3ZJ3EOLzYsgqPo5ntc1jOxG2/qTeuT++EZ23Ow3xbR7zZsQL3Qusx3fRHdIsFOLu9D1xPrcUpOzU0qRSOIPVxOHdiAqLu7sD+Nxmso5UCv7y+2L2pO96eOoAI5UZQjItETM1O2Ld9BRpLlvqWBaWfKc+IscHx1ccQrtkMhYGRaL14F1b1TcKYvrPQ77gl1nUIxaGlexHI8kpZllc2MdyJ1SMVcX3BGtgoNUOVqCCojtmKvXM08HLtMrxMa4z6qf5I77EGx5Y1wLvTt+DMeuIB3nEYufog9PtLV8FbfKZchnEjywVNz2HfGSdme54z1cKq05vRyPU4eu/2wtfPD6DiehW7j1gx3VRDQHAVLDq1CR3Tv2LflmeQbVIP0f7ZGLNnB0bW8saRlWcQW78JcgJi0WXlTizuI4ezKxbCNr8dKrM2UtQ9giMLuwuTWmVFCTdmw+LUepyR2D5QfTzOn5gKmw39sC5lLnwvT4PN+XU4YaGIJlWjEKA4EufOTEHcQxYfz5NZn4LpZloXHL26CLLG57D7oic0tGXgF6mFbaeWIsPyOu68DkP12lnw9JTDAuY/o5qVfRat9DPlBYzbLi3fADvl5qgSHQS10Vuwb05trBzQC7kLPuHqdCVcWbwGFvKibioM34wDhqyDvZHpZjzTzUx/JHZajtMbusDu8CpcdKmJJsqBCK09DecOTUDCy81Yfj0GHbVSYMf4/8z5bWhXrewMU/qZ8ljPZzi48wVktTWZ7XMwds9OjFT4gt4zL+Pg0y/olW+EPZsfoIBxZ7x/OobvYNzZIJD58XFE1GuKAqab7ZYy3+ifi4vzN8OlSnOohAWj1rSd2DgqHRsNT0NNqz5inJ1QecxuHFjSU6pJEfGZ8sqMHxXg+pB9H7N9I2Z737SuOHp5KZKu6mHsp8YIfr0Tvs9Yf/NhDNNNxp1J7ZluLoWS9RXsPuOMOk3kWXzUxZrzG9Ak8jX27PoAtaa1EBYoixk710L+w0bci6qHhkqEHr16o2fPnmV+pvxvhd5k5BSgKF9iQCrMR36BDOQV5CQjyQxUwP5gfvGIWkmnvKLQ259ERaG3P4/SiWd5Q0Wht38HFYXe/jwqCr39eZRnbizdKS9vqCj09udRulNe3lBR6O3Po3SnvLyhdKe8vEHslP+5Qm+8P2lkZCRd9XVfX1/+vIPQueOOw3/+6fX/9G/Ra57s9+7du1zuU84brzxuJ8KTZp4IlTeC4uCFmPh1l7eOCm9vfu1FAVSewOOUk0Z5Gwjh4DHKfaU87k/KiZnzS3lLPMs7N3KUt0Fijgpu/PMoz9zIi3fyvKuCG/8cKrjx30EFN/55cF7k/FheuZHz4p/ql3I+8/PzQ48ePQR+4AO93Pb/F3gsFg0cVGyJVjFT/q+gYqb8z6NipvzfQcVM+Z9HxUz5n0d55saKmfJ/BxUz5X8eFTPlfx58EKdipvzP40/PlPN2KtoSjbcbt3uTJk0kZ/9nuLi4CH7N8Y9ZoryispAAq6goQ54/JA+ZfzhWgQpUoAIVqEAFKlCBClSgAhWowP//Qk7h55Uz/8ks+a+f+blTLqsACjXHpbfWiIiOhd/n85g56wp8Q5xg/N0JodEJ8PpyHrNXXUW8rNzfe/Qy8kC2M5b0HID9HwMRa3sVgwfNhHm85LyAcDw+8ww+sXGwvWSA3mtvIhdpeL1vPTZsWYUJUwzhLKku+WXfGKy9Zofs7CykZWajkDLwYstMjF11B7HhrtgwSQc73/qLH/4NiHe6Bt2es/DVOxaW5xZjxOKziClVPTrJ/TZG/DUVHz1j8f3KcujOP83axALTuujijn0UAl/uxMCJW+Gf5IFF3Qfi2LdQxJqfxcBh8+GQEY9X55/BMyYOjjcWo8eK88iRfK904AMk+fhyZD5GGJ5DTIQP9s8ZidX3nEqqaLLzpqcWQ3f2CUSG++Oo4Sisvf8dbq/2QWfUJniHRuDuhsnQO/YBAXbXodvPEJb+Mfh61BDj1l5HUJAVTp97j5jYWLzdPQ26c29AHGuVEjIK7NJCsG/kYCy/4YhYrzcYO2AUnvqXqqSbH47D44Zg0WVbxPp8wKRBo/EyOBp3l4zH9D3vEBtigwUjhuOSYyiM9hlg9LLrzDc8sG2aLna+cobj52e4/94ZsbEe2DRqGDY+dCnVLtIhP/ojJnUSbR/AbT9hI3xKFeksTPiKqZ11cN02CqHv9mHg2A3wSfbCchYfhz4HIdb6IgYNMYRDUhh26wzAuoduiHV7gpEDJsAoNglfbj+HvV8s/N8fRA/9TYjM+l1XTnB7sg3DRnPbh+Pu+smYdfBtqfqiBO/XezBs+Fq4hUTh8dZpmHngNYKd7mBk7zkw8Y2F2ekFGL3iCkJDP2Ni1zF44hwDz4cbMWT6Hvhnh+HR6VcIjo3Hu/1joLP/fUm1a2kgI8caNRk3FowVbR9sg/m6w3DKqlRJV0rB3eUTMWX7C8SG2mPpaB2ctQ3CtyMLMHLBReYb3tg9ayS2vXKB0/2t0Jm4GwHhobi8fDzmn/uKkGA7PL1rwfwlBJvm9sfejyGSL5YWjC2zHLGge2nb68GqdCBlu2AZ8429HwIQ+/0ahgzWg21iBA6MHISVd34g1uMlxgwcD6OIaFzVH4k5R78hNtAMc4YOx033KHx/+xamdoGI/H4fw2bo43tkccloqRHz/RJ0e+vBlNne9NQCjFp2EXGljJrgcgMjeszAZ8ad1heWYOTi8wiNMMGULiNx3zEafs+2YdCUnQhIcsX8vwbhtCnjRpOTGKi7BD+i/XH5xH14xMQi4MM+9O62FD9+S+F4zo15+LjfAKMWXhJtP3ME1j9yLcUBefh2bAFGGJxBdIQvDuqPwoYnjnB5tgs6Y7fBNywcN9dMhOGpz/C3Ym0wcCFsA2Lw8ZA+Jmy4jdBkTzy8aITo2AScX9kf8245S75XSnAtzQvCruEDseou4y9u+wFj8DKoVKMz7jwwejCWXrdHrPc7jB84Fm9DY3Br/mgWrx8Ry3h77vDhuO4Shvc752DMytusDdywabIOtr/2Fb4iw+IU+ugOx5DxU2EVIRz6LciNeIsJnUfiAbO971Nm+8lb4VfKpgWxRpjcaThufY9C0OtdjDu3wC/ZA0t6cN0MQazFOaabC/AjOQTbhwzAxieeiHV5BN0BE/ElkfBhy2BsfuQlyQ1yfhOnc38hOD/YXGz7G8z2c45+ZDlKEQgez3dAZ+RGeDLdvL9xCuYceY9A+xtMN+fCwi8G344z3VxzA6FBHzC+2zi8cI2B2911GDLrAAKyQwVuDGXc+GrvKIw49Ok3cSPzl8JEXJnLbH/QiNneEnN1huKcXalS3Yw7by4aj2m73jDdtMVCppsXHULw6cBcjF5yVdDN7dN1seudO77f3ojhU/YhODwY55eOY9xoKlxnjvt9jJoyHoMG98Vj99/FL6zdM79j3l+lbD90LmxLVaRGlhMW9RiAA58Yd9pcxuAhc2HPdHMP082197luPmO6yXwjOhoXZ+rC4KQpYgOMMXPIcNzxzcL3c7Ow/KQRMgV/yWK5pOR7fwMirc9Bpy+zPc+ZjhliDMuPE0oZNdbhCob3mg1jxp0WZxZi1PLLCA37Iujm4x8x8H60GYOn70VQ4g8YdhuMc+bhiP56DAN0l8I1OwfX53XHSfNU5uuZSMv6XTtq8Ow9F+9262H00msS2w/H5mee4mkBufh80BAj518QuHPv7JHY+sIZTg+3QWcC43Kmm1dWTsD889/gZ3oOwwcvgX1QDN7um41JW+4jLNEDDy99YnljPE6t6IdFd90k3ysluK/nBmDbUGb7B9z2TzFqwFi8CZWc52DcuVuX6eZtJ8adr1heOQ4fI2JwzYDp5pEvTDfNoTdMF7c8IvB660yW595n9+iMdRN1sOd9ILLTk4SVELHx0bA8vxR/GexD0m9y9+zQlxjbWbS916NNGDxtJwJLpbx5Ue8xsdMI3HOIhj/jmoGTtjPddMMCppsnTZhump7GQJ3FcE0OwpaB/bHlhTdif9yDzoCpMElMgtH1Z/gRHAvvlzvQ3XAX4n/LdXNuLITD7fXM9rtE268Yj7knvzAFLQLB9dFWDBuzBT4sr7y1bhKLQyP4W19hvD0f1kw3jQ4bYMLGOwj1f4Nxf03Ea7dY/Li5GsP0DiKMx2SaB3aumYXeXbSx7nmg+LXSQuDGeFxg/aI5R76Kth86DJccShEM485r88dgxv4PLK+0xjymm1edw/CBxceY5TcF3dw8RRd7P3nB9tpaDJ9xCKHhQTi1cAwWXbIQ9Cfb5RbGGc5HVj7h14U/fMbc0soKK1avxtLlK7Bj125ERkVJzv6Mn/vVhXmQ0erHOjndUataCsxf+KLPopFo3bwHGiebY9XShTjwLh5zV0xFXRn6m5jIyssg3uYLfjTRwTxdbdRmSdqENiFwcC+dedaHTo90rJwzHfNfymDH7NFQQCWM3XYU6yd3hHKpgnI955/ClBbZsHh2CtNHrYSppye+RRLGzxmB2vXbY9aohvD3dP5Nggw4fjOByhg9DGlZG110J6IR7BBYqmq+89dvkB1pAN3WtdFRZwpaKP/Ah5tPkThgFqZ200DjQbPQV8MTH288hG+HsZg7WAu1e8/CqKbecPBQw6h+eVivNwNzH6Zj86yJUm+MzyEjyzoqmRH44p2EIbPHoU69FpgypjWi/ZyQU9QwmdH46hGL/rMnQLN+U0wc2wlxHqb4YOaG1jNmoKVWPeiMGQC5aGt8eGWCmhP10adpHfQYNQa1sm2Rot4bK5eNRJ0a+fANjkPXMQOF7RykhayCLPK8rGCs0h7zJ3VC7VYjodc3E9+dgySfYHmnrw2+yrfCvMldUbvFcOgPJpg9eYWvadUwc8YA1G7YE/ojq8PJ6D0+BeVi1KxRzDfaYPpobfh5eKLDsEmYObIjVP+f9r4DMK7iWvtT792Wm9x7771iY5tiOgm9JgHSQwoJ6SQ80giQQELySCBAaAkBQrFNc++9y73ITVbv0q52tf/5zty7e3e1Kxnsx+Pl30+anZlzzvR67txSexBnkvMxc9wAf/86V+z/YCFKZ96obd9H2n5qh23Y6ZhdDwn/1OTrcOOkLugufWRWj71Y/PQr2D10AT43r7eMj5tw9YgTePdvr2Bdxym468rhyB9+NW6aVIZVG12YOycTj337Ftz4m/W49drb0THlfOSccTRh+brdGHID275AJtFZsnNYj3L/F2hcWLlmG/pdfxOG9+yCOZddiOTytXjntQ+QedWduGBAPsZfcjV6xGzGwudeR+O823DNqE4YeOFNGJOxEYdOd8f0IUdwz62fwffX98VDN00/L3UeG58gO6AdWFyTg5tvkrbvJW1/cRZ2bHdsJIr3YHFZKq6/eQ7ye4zHbQs6Ycf7i7D4QC0uuuUK6RuDcP3lg3Bi8xIsWncAY2+6Dn0LemDBFVNQX7QZHToORkvxS7j5hmuxK+t23DH1/NyeyDvXS1a/i50DLvW3/RWDDsu8EFgYyte9h8195snc2Rf5E27EtWOK8d6z/8CqnHG4+5pRyB96GW6d0YQlL7+GJc0FuP2GKcjvMwN3zE3Auo1nMGFqN/z7ya/js996BhPm3I2hnc7fo0QblyxHxpW3Y5a0/YRLrkKBdz1kKvBjywdLkHTZ7Zgnc+eYi65F3/gtWPjsv1Az51ZRzDuj35ybMDl/Nxb+9WUcGnM1bpvFufEWXNxLFIBjnXH3N2+S/HbEMRmzBZfMxeDzMTlybqw7jvf4FthbLte2v+6ygTixf2tgI1F/Cu8XlmP2LVehc7cB+MwVw3Fm+1IsXFmI4TfegAHdC3DxFTPQcnIVFr61Ep2uuQ2T+nbC1EsXIKdhPVwtA9EjdQVuv/UKvFB5Me6/dLAV8bkhNj4WTbtXYmnmGNx19Uht+5un1GD9tsDnbVyFa/Fh0jCZO8cgf9DFuP0CD5a+8ho+bOyMW26cifzeU3HnJVnY+I7MjcdbcOUtXDeH40aZG0/sX4elf/gVfn1sJj58/j70Sk1E0nl83LFQxlzlBTfjM9L2/aXtJ+Rswe7DgY+o7pO58cz0G3HDhC7oNesWzOhWiEXSN/YOvxx3zOmJ/Ck348qhRVj8zCvY0GU67r5iCPJHXoMbx5di9fqTmP7VP+Hyrmew7IVf4ppL78WayvPwSTTdSTVg6fpA219y+XR4i9ejwn5fj68Ry9fuxECZO4fIujn38tmIL5F18/WlyLv6dkzv3wkTL70SXb2bsPDvb6D5ojtw5YhOGDz3BoxM24BjZ3pg8sCDuOvWa/GTTYPw0I1TztPcKBtPUSoW1+fj1htmaNvfflE6tm8rtCQEp3bi3epM3HjTBbJuTsLtC/Kw9d2FePewC5fKPkzXzcsH4OiGD7B4w1FMuPk69CrohcsvnwBX8QaseelJ/PjtXPzjHw9jfIdU6S/nZ35htRevWIxdgy+TPRPb/iZc1v8ANu8JfEq3dM372N7/Ynx+vr1unsR7f/sH1nScjLuu4rp5JW6dXo8PX3wNS2Xnduf1k5Hf9wLcNicO69ZJe97wEG4bn4p1b/43brnkc3jtwHn4Dp2FDUtWIvcqaXvumS69Ap3d61HkuBay6cNlSL/idsyWuXOsrJu9dN18DQ1zbxXlqxMGXHgjxuftxDvS/4+Mv1bm+AJ0nnYL5vfcLeuDG1f+4C8Y79uEdx7/Fq66/lc4cO5dHTF8xrbmqOyZmrDgFrNnun5BPxzbuxX+6Gtlb7K/GvOtdZP7yhNbZd1cux+jb7reWjenovnYKryzaC26feZWjO/dCdMXXILM2vXwxgxE18QluE3mxldrLsN9Fw+0Ij43cN/YsHM5VuRMxN26Z7pK9kxVMjcGLqA37VmNZemj8IVrZF8p+63bZrmw5CWzbt52wzRZN6fjzovTsP7Nt/DuqVhcc8tFUsZRuPnSAuzfsx3J6Tl6O7H30L/w2HvAs0/8ENbXtM4Zu99fjLoLb8a10vYD59yIsZmbsedwQIvZ9/5ClM+6CZ8d1xl9Z9+EqZ2pU7yMg6Ovkjne6BSXDT6KRTI3bup+Ae66bBDyR38W1485iVVbWnDR7FT84su34ObH9+Du6285P/nmIPXVYtnmg/62v1TavunUBlTZp4st9Vi2fg+Gydw4UPaVF18+Ezi5WtbN5cgXnWKKrpsyz7g2YuGLb6FFdKkrhudj2PzrMTR1G7YvWYj7730PN//27/jGtO5ISDg/jyjo3Fi0Be82dcVtN5q2v31+MrZu22dJCE5sx+LaPLNu9pqCOy7NxqaFsm4e8+JyUea5bt50eR8cWvMeFm05gSk3fQY9CnrjqsvHoUHqYPULf8BP3u2CV57/FTISfAg9IOeji9OmTsXvH30UD/78Z/jZT3+Crl3Cfzw15LA7FrExp/DyD3+CZ9+qx/VP/g5fnNEdNYWFaB51PV585VX87q6BePaHj2FXPSA6uB88gm+RNbfD2Cnov3clVp8QYtEyLD8wENPH5GL9i7/CbxdKJbgP493yUVi0+AOsfWgifnHn/djsP6Lz6TPSsVKHjUV7sPVIKUZOn4mpEwcg1leBuDxZ0DI92LzukGhrZXhvWQ2Gjxl9Toua81mm4RPHwrP8fRyVHdvxTatRlTgV/TuV4m+PPIhF+2oxdtpExKxYhAPSCU9uXoHilrG4+Mb5yFi1EFureZFnCXaWjcCl1y9Aty1SvtNSokNLsObYCEzqX4I3TgzAvxe/j7WPzMZjX/gu1pyPj32z9VM7Y2LnZOxZvcsMnGXFGDBmEtxFy/HzR5/GmcSOmNojA3tX7RB+A1YsO47eY2dh1ujeOLVsDXgAu3XlHqT1nIa5c8eibukHOC0z86F1sunMmIJeHU/jya99Bjc9sBi3PvUhfn5l79CO87HQ4vEhof9YjC7bhRU8Yq7cioUbOmLWzL7Yt+hJPPDCGsT3HYdx1XuxslAqq3on3l6djvk3XYJx3lKs3VosO9MivLPUg+lXzMeknBZsX7dfr3p9sKwSwyeMR/3B9/Hlay/Bb7d2xzOv/h2X9D+3naezv/SdMh05a9/Fdtk71Enb76kej7F9PHjzjw/gufVn0HfmTHTYIIqWrP9Ne5die/FwLLhhAXpulz5xSiI4JuNjb19cdsNlGHR0I1bwDoHS9XhX8jpnjA/vFGbgDy+/i/UvfQkf/PB7+HfRefgorCIZ4wf3lLZfa9p+1W5k9pqGTO8ePPLwo9KH4zBlZH+ULluFWuHvXL0DSV2nYu5FE9G49F0cl/FxdMNaVCdMwMWfnYOkFQt1PqjYsQyHXZPRP3cv1vguwuLFS7Honhzce9svcCiwH//YaJG5AV0GYRLKsEbb/hgWLgemzBiB0xtewY/+9CY8nQZhckIN1m06yeM6LFzqwuQF8zC5Yzx2rpENaks1liw7g0FTZmP6kC44unwjmn0erF9xAJ37jsWZ0j3In/NTvPfhOtwatxD3/fqd83JHC4dp/rhp6FO4zLT90WVYeWgwpo/Kwprnf4nHFh9A3pgZGLBf5s7jwj++Akt29ZK+sQDDjm/F8n2SiwrZzK3PxcVCG91QhNU7KkSHOChjIhmzJuRi5Z5GfOM3/8aqxY+g8tmf46l153b06ezrI8eNhmvZ+zhhtX1t6lT06XAGf/ntg3j/YD3GT50Az4r3cMQt69vm1SiLHY9LbpiHtJXvYHutDN1dS1FYORKX3bgAXTe/j/Ul0hSHlmL98RGYOjwFy//8XVx2yzeRcePTeOWBK833zs8VvhYgvSsmdUjADrvtl5diyLgJaDy8BA889jeUJslGoVsaCnXurMOypSfRb+IFmDWiB04sXweXNNymFYXIkoX8wgtGoWbZhyiRbnhg3UZ4sycjybMd5b3vkb6+Co+MP4yv3Ps0zsNnhKWv+5A8aDxGF+/Aiv2m7Rdt7owLpvdC4dtP4Ocvr0dS//EYU74HK/bKvFC5DW+vzcLFN12Ksc2nZHxIBTcexVvLgBlXX4RJGc3Ysv4g4C3DB8ur0adfF1QjAzklS/Dww89hy47tePbFJXB8Svwjw9lfBkydhozVi7FD2r5K2v5A3USM7u3CG088gBc2lmLgzFnIXbdY1836Qlk3S0ZI37gMBbLpX8cDhCNLsfJAf1wuc+PAQ+uw4rBkrGQtPtjdB8OyS7H9VAPGz5iFyeN7S7tVy1pyLrsAAxmiglRMGNhd2l7WPuk/m1buRW6faUh375R6+h32VCVIf+2LYlk3GyTAtlU7kdpd1s1542TdfB+nZAo/vH4d6lMn4qJrRWFf/g72NABl25fjWPMU9M7egw2xC6S/LMNbn0vF127/NZw3P3xc6NzYbQgmeU9jzXbT9u+siMPUmcNxat2L+NF/v42WLkMwOaYC67ZIBbuOy9zowdTLZd3MlXKslb1ZSyU+XFqGoTPmYPqAjji8YhO8vmasXX4EeT16obYhCV2T9uAPDz6BVTsP4NUXXsOJ+vMwsQs6T5yO3tJP1vIQ5MgyrD46FNNGpGPlsw/h9+8dQsdx09G3cDnWcEqTdXPZ3j66bg45tknWTZmUyjZg0caOuPSGSzG69rDkTxbdun1YtC4Do7vHYWvhUQycNgPTpgxDSkI1PO5z6y/Bc+MoNCyz9kzS9k0ZU9Er5xSeevghLDncgAlTx8Et+8oiyWbRxjWo4rp53Vwkc92sk6G7cxkO1IzWubHTxvewoUy2tweXYEvpOHR3bcH+5hxMmzkbE0fmw+2qQcx56C++Fokkszsm50jbr+GeSdp+eQWGTZiA+gPv46e/ew4VaV0wtUuSrP97hF+DpbKvHDh5NmYM6Yai5Rtk3fRiw/J9yBswHXNmDEPV0mV6h8C+tZsRkzcZse7tqOn/Fenrq/GLkfvw1e88i/NxKYT7xtTB4zHi1BasOGTafvGWrrhgak/sfvP3ePCVjUgeOAGjSnaafWXFVry9TtbNGy/FmEaum1LBDYfw1vI4XHDtxZiY2oRN6w9LpZfg3WV1GDl2pKZTueVJ3Hz3WnzvxT9g8Dk+kuzsL4MmT0XqqnexU9q+Qtr+UONEjOpVj1cffwAvbymTuXEmstYu1nWzZvdS7KkYKf3aWjfPSNvJurnq0ACdG/sfWIOVvE5bvFrmxn6YPcKNN/fn4enXZd/4zG147VvfxaIzUkfnDJnsYjIwXtaNohVsew82rNiP/H5TkVK/Db9++HHsq03C1KE9cXL5WjTJurlZdIpMWTfnzh6N2qX2urlBxsdEzL96JuKWLkShLF1ntq7E6ZghiK/zovtwH9585CG8su4IVr/2AtYePPceo3NjwTBMbD6B1dtN27+9MlHG1FCcWPV3/PipxTJ3DsUkX4msm1LBTUfx9jIfZlwpc2OWB1vXHZB1sxzvL63EyNlzMb1vLg6s3IoWnwurVxxDx569UNOQjK4Ju/DnX/8Obm9LUHuHIic7+EgzVDbMi95iEBsXC58UxM+QQDFSyeqPiYWwRXkOnhkYMY/oGT4uPk7Ce9Aiqlt8XAy8Hi9i4uLF1wJPi0/CC40Zj40zcQmfcccwbsqzEkWaedXJQ+mxIufReCQlkZF4NB2vVE5IET4imHdeVDDpSzqSd56y8KJDXb15m968eXMt6U8PmC++yGDgwIF6O5azXniFpMUnbWHVG8sTF+ODx8mXOrbrX+tVJlkTxm4zPqJgwvANhvw8nvc83fdl1zlzbefHK2m36i+SdqzwY4L40nckb8yvsIUWZwaelDGoDtg3tL8Klf3x/GQ9kHerv7Cv+2LYl32SN5NfLY90XdNHW/ODx4e4NIzUr8+iSeBY5lv6v4SQ+pfakHY8lzLYg1/7umPsBbe9pOPPb+S+IQ5IKVjFkveQOiDNmiNCx/jHRSDvbObWbe+TtuCXHJslnVidI0z9t983ZC22w1hljOFdQFLRvMIaKxtzDyM6B4T29Yhzo5W38H0jpP8LzYwJlpFtxnmS6bC/UM6U+/zOjcFtb+YF5lfyoWkG5s6IfcPZ/4XGNtM6OE91bcPZ101/CGl7toVdHub3Y86NzG6shOW8yHTYjuz351Lrof0luO1b95dWfUPyFhgfVt8I0/+9Vt+w173zMUf6897u3MiytdE3pAdpNsPMjRybBOfG8z+/nPvcGNQ3rDBC1D6mNIYVx/nNO09nuHcLbXvOjWac+edGP7+duTFkTPjXfkmPbzPWdjqXjAtC+3pw29t93Sv5CKylredGx7oZNDeaMWH3F+de8nz2defcGLxnsuZgKZvJW2Du1Gpvd27kOsSUzHoUExtvyZ2/vh52bmR5nP27PX5b/f9/fG50tr3dX85tbrR1ivM1Pm348271wXBtb8YZy9Ze32C+rP4vNBnZ/jLGiv1p3Te2OTf6+4ZjHjvHQWry/nHmxsh9g3vNSHMj0wv0UQOnOxLsOibOy9vX/1PBiuJnDPbu3YuLLrrIon56QKWcb16lUu6h4v0JgIux/RZpdjYOfnMxJooooogiiiiiiCKKKKKIIoqPiqhS3gY+jlLuaXahWa+GxSAhLhFtvqne50FDswexMXFITEhAbEszGj1eYcQiOTERbYRUfFJKORXxsrIybNq0SU/Mc3Jy1GbdlJaW6qc1xo0bp7SzuSoURRRRRBFFFP+p4IXrs71YzX0G13L7+9FtQU/AZI39pL67y3T4ybIooogiiv8fwfmZnzoTXbndeZdzMz9N2atXr499WHnelXIWgLef8yPqzNy5KGmMi8omPwDPuD7pE9mzV8q9OLj7H/jc00+jqeds3DGsDxq8VehZcD2uGZxlyThRjX/9/X5873AL7pg6H32yumPuuAK8984HqEuNw5497+Ldog546oGHMbWNhys/CaWcdf7hhx/qt/YGDBig7cnOefDgQf0WH78XSZmVK1eqcj58+PBPvJ2iiCKKKKKI4n8bVMarq6uxY8cOjBw5EpmZmWe1HnKPMWvWLN1ztIUNGzbohfBLL73UovzPgmv//8VvK0cRRRRRnA9wTi8vL9fvnQ8aNMiihgf13vXr12PIkCGqB38cmPuQzxO4+Jw+fRpHjhzRzLW3wJwNqARS8Tx06JBerfhUouYI/vv9v6N0xNex/mv3457Z1+Gbc+/GNQMq8YPf3YRZT/8bzfL3wjN3YPoTf8TGPUvx6L4j6JiRh+P73sJ33ngcrx3Kwg1DgJ+L+/nCUlx01RfbVMg/CSQkJGDr1q3o0qWLKuRsW14I4AZi27Zt6t6/f79eNJkyZYryuWGwb2+PIooooogiiv9fwP1KSkqKbspof9xDicrKSvzyl7/EE088YVGiiCKKKKL4tOCnP/0pnnrqKT24PZ84r9oTj/Y7deqki9H5Oi21FzV+noBXKj6VyMzHxF5DUL7xj/jiknU4UnoCG/cuxruHapARHw9XeRG2n9mPQ5UuqfBY5HbrjwGJ6ejfbx6+MHEcMuBDw4m1+MA3Hut/9hZeXDAB77/6NfyNb2H+XwbblFd82J686k8FnTbbhW3SuXNnVd4pw4swUYU8iiiiiCKK/x/BdZFrJvcqXAs/jlLOu9540ZsXubm2RhFFFFFE8ekC52beMVxYWPixL76Gw//YM+VU0M5XRs9nXB8FTPcjPVPeeAofHj7Gd/0hNj4Vw3qPQofm41h+9BjSc3uho6cGpz3JGNG7D9JQgy27d6MMMRjQZxJ6pTRg7+G9ON7Aqy5JGNRvDLont32nwSf1TDlvTecmY8yYMbrRqKqq0hNxPjfB58gbGhqwfPly/y3uH/e2jSiiiCKKKKL4vwqujzU1Ndi5cydGjBih6+a53L5+/PhxdO/e3fJFb1+PIoooovgkwTk99PZ16qMnTpwImpuJ83H7evRFb23AVsr37duH+fPnW9RPDw4dPIjT1ifR/ieVcnZKdjZuNKiQ08/TAG42aPgiGPt58yiiiCKKKKL4/xkf5SCBstu3b0fXrl1bKeWhOHnypD7Gx/X2k0BRUdEnllYUUUQRxacN1HcqKipQW1uLjh07WtTw4Ms6+ejRsGHDokr5/wS4QDa4mzDnsbvgbmlud8H8pFHvasR/XfYV3DThEs3nJwF2UGc9UCmPKuNRRBFFFFFE8fHAdfXTirM56Y8iiiii+E8FdZ6z1f+oD52LThRTXFwc1ajaQWri//Ib19qA29OMZq/nU3fBIIoooogiiiiiiCKKKKKIIor2EXPo0KGoUh5FFFFEEUUUUUQRRRRRtAkeAvGRSb7T6JM4EOLJY1paGrKzs6N3ZkbxH42Y6urqaA+PIooooogiiiiiiCKKKNoEFXG3262fKo6klPORDL6DiO8lsP0EH4ew30lEBZv0/v37IzExMaLCTdmcnBx970KkxykYJz/RyxdwhT5maYPxMzxfXsgXE5/LS4kZ/+bNm1FXV6fpMX1eqCDddtvgM8Z5eXkR8/5/GWw3G+wTUZwbWj3IZA+2PXv26Gc5+DKxj9qR2EGrZTCWlZZalCiiiCKKKKKIIooooojiPx3UA3iSnp6ejhkzZqg/NzcX06dP1xdiUcGeNm2avriQJpJyf7agIsyXEU+YMEE/28sXNPOlW7bhFw46dOigXxGiHL8cdC6gXsQ4586di8mTJ+PYsWP6QmjGz88Z8otNNMnJyfoVBebvPw28yHHffffhnnvuwb333uu/KPFpBS8QlZWVaV/8KKA8DcNTP2YZ2f7Uk3fv3g2P9Of4hAS9ILRt61Z9MRzBPsGXeLJ/s79xPPCFcW3VUaucsePwDZ9Lly7VgVRWXo6//OUvSEpKQqFk4Je//CXeevNN/Ubb6lWr8Oijj+KPf/yjvjKeMgvfeQe//tWv8Kc//QnLV6zA888/rxnj99wWLVx4zgMhiiiiiCKKKKKIIoooovj0gsoHlSCeqPPUvKSkRN38bCAVlMOHD+tJ8/lU5KgYUgmaNGmSfjmAXwfiF4rGjx+vaTlPsM8XnPm3FTZeeKD5OKfxDMNPDTuN8y4Cl8ulX4b6NBjqdNQHacLx/7eMDdYb64+0p59+Gh988IEq1k6ZtsD2pCz12Kf/+lfVdQnqvrzgxE+lPfbYY3j5pZewVRTy0WPG4Llnn8WiRYuwZs0avUNi8eLFePPf/9Z+2blzZw0fCWEvF7CSTxw/juefew6bN23C7bffrgOLBeK3N5kIr/wcOXoUgwcP1o7OqwXMQElpKR742c8wZepUrYyJEydihSjn77//PibKIDmX20WiiCKKKKKIIooooogiik83eLrI7+rbSjndVMSrq6tRXFysbp4cftSTy7MBlSmmR+Wf+sv5VPwJxkdlb9myZfptat4Oz+/6b9myBaNHj/7Yyj/rgjoVFTyestLwrmX7hJZITU3VZ+w/DcZZr+H4/1uGYN7YDjt27NA6pJun2GwjHhSfTb+jHstb9Pv06aN3PTBOGrfLpQfRVMx5mE05+ilLf1+R//znP693Z8QyjKS1ccMGPPnkk3qHBU/WwyHu/vvv/6nl9oONz0a/5JJLMGz4cD01LygoQN9+/fRonld/Zs6cqbeEUDnPz8/XDkmFnQVevGiRXimiPD+i/oEo5Pzo+kjpqB/1VvgooogiiiiiiCKKKKKI4n8fVEp4wEYdwKmUOUGFhyfj1A+mTp2qyjf1CN5eznB8jpy3elOGt7WnpKQEnQY7QTr5PJWMJENFiIeDjJeyvLXY1jeo01A3GTp0qJ7o8tSTusm5HBIyH7xF/qqrrtJn1Hki36tXL/Tu3Vu/Z83yU0FjWjzobOt5eCcYL5U/xte9e3e/cd5lTJlPg2F5eODKE2CWd/bs2dofSA8n/0kaG+wX7HesQ+aTB8l83IDKslMuElguXnx5++234ZH+wlvUedo9Q3Tg119/HXsLC3H3PffohRi+0+Dtt97C/IsuwshRo7Bf+gdp9FN5p2x2To6OASrq4fA//qI3XhHjIOCVi7OpgCiiiCKKKKKIIoooooji0wc9KRRFt60XvRFUznjrL237VJJu+2TRdtsnkJFAufZe9MbwTKuxsdGiRAYPHXmqea46CZU11kNbYLmp/7Cc/4mgfme3XXt1EUX7iGlqbPyUaMr/qQq79dH5NiacTw5t1LGwzAT1f7gdpI5jYs7/bVAfDW3XsbG0so3n/yi0nqN9OoooPsX4NIzPj4v/jTH7f7m+PilEbpeP0mJt13S0HT51CGkS7mndLjcOHjygbotq2ecfLS1ePU3v2q1bRKU8iig+rfC10Wf9o0Yc3K7G3PLzp9ufS0PGmh2AgzExLgYJcbEQC3GxvG2BfB+avT64xXiZCgMIX6MJ/LSCzRLVSvf7jF+iRCz94pBkxG/SogwvvDEMo7fTbRGPRzwtkq4a8uWnhVLip2w4MC1NUwQ0XaalDGUrWnwxGp4VrLbwWDw/bFmLFhsXh6OFOxBTXYyxQwdJXRk6wbTCQsOadAIICLM89Gn6JChseeHIv03XvAUlRL5Dlr9qxaC8uganK+tQMGAo4hPinZHbQgrbFaAEIxI9FH65NgK0F5fNp4LYWF+LQ9s3YnTfAmSlJZFqmGcLikuZAwsMYblpWfxAXYjtZ5s6ZVjbdiLgJz8GhcdOIy49Dx27FrS5wDibwOrBSgzQA+kEyxrY8qEIkIKZ4eJQOBjs04f37IC7/BTGDBuEhNjIY4rw51CEKBeQjZx31pHarDcyLVGlW35jkSF1SksJlqDaMaiQPn2qogYF/YciLiFBxi3zKn+OBB1O8VjhbQR5gyQDiEDWwGF5hhiW5UwvYiYNwoa3wXjaFBAIvz2R8HCEOssIPlI67Qh/nDwHNaPD46RzjAbJCdiNbKr+WgK0LGcATgELXIuYYz0RoluMPVrs5rV85teihUMQy+FplQ9BgG252oj3I6GNeNpKwp/HcJkVtCIrwdEeYcJFiOqsEFrPAX+Aoa5WhbJaL4Tpd7WSDyAg04bQx0SkGIPqqL1kLWFjWb9i0aW2rLG6F5Mf3nZJm/u9OHHHcf8n7njZNFEmTmzdo9HD8PJn9l8cE7In5P5Mlj3u07wyMOj3cq8otkf9Zu+m8zVthrPCy39QWezx5Id4TaoBBEs4fBQMCf7xECYSPyk0NzY+ZsKOYM4YwqXyMVMIRlAdWQ615Ef+OW+yrehhe6ltsQ38jo8NLZukYy6wS28St/wbt/Qx/tkI6g8qHz4H4erLiVb8iMUISaO1IxhWxK3Td1LChA0bXfg0IqTcCrZcjFVP4XG2sUVAm3GfLRxxiPPsYjRSWqthA7Qmnl28Bq3bz0brWDiflVQ1ig7YW9hmPqMcLe7/+QiF1ysznCiqO/cXIabfl/+73bzEiKbK8ZYkylrXnDT4XE2Ib/EgNzUJw/t1w7A+XZCTnqoTNRNsam7GoZNl2LKvCCfKatAggZPS0lHR5EFFbaNO6iwWLXtwmcmek75M6rIAxNMvngSxE+LjEC8Tf7woBLwFhG6qzHxwnht1vk5B5nR4xd0sG2uPumni0CJxUsbHiKlm84RP3AyLmDhRMpgu/ZRNQnqCFwXpxchJqUZSvAsudzKK6nqh1psh4Zv1IgMXDl00hGIqWKDlMLCdsUlJOPbcQ3jp0Z8jJj1LK13LKPWptsiwXvXCAd0tsZpvH5V/jd/UJxckaTN/2mqEzobUsoufPGNTztDkX/NJm7EZvwTQNMSvLpNGfmYKVrz9Osq7DEV6TkcREK7kkWWxy2PaKphGl7aj3+ewrR8qVy2sd3GLD7GSIA3dNuxwhJ0O4aQTtt9Jj5N+eVwUxTE1O/GjH34PZXXNFofltBwCh1PLzzicNMaqfvK0UKaf8KKQ2+NBs/T5FulQlDHtY9cvafJHmuU20dDFRUu9Cvbp+MYK/Oi5RRg4awG8zW5/Jhxi6la/lY46aSyPcRtPgC5psWPJv/Z36R8xHq8JTxptgTMO/6+TFsQPRlxiMjb++Sd45tc/QVxmnl6gYj0SlKdb+7MVkfY5yx+oM7veTD/1SA0zlmYZgx7pvC3uJl3gPezzYmvfZhh1B8IyNttNGFognY4ZaVj2zr9Q2XEIUrM76ASo8oyHAdRNhwln/ypsp104cTi44mW/Z38WOuuWz6Y5BSRutfTXgniC/AqrfVsz2pYnHMwguRCPlZWICM8PENsK75CybAtWvdpoJwk/HKWLECgYbJ5QMbaJ9W/84uAY1nnF4bYVcZtv8+ww6tJABgGXSZOGF3GZZ+2DUlG02Mc4fSpdbM7f7HPk8Yd8QqvICuP4sX4FfkeQUzzG58xPRAQFjAwVM4UJRnvhLb6dF7+4EAwtkEt1WV6bqvOshWB+QDAgcRZw5Fed1g/bh/H4baH5iyv1adqC/4bIKrZaxq5ugVAsj20TTr7170Argh9KbsWzCBHCOOnq1MoRl5/OPRE9pnyt0E5lKlt+aFMR596PbaRKuNhxsl+KFzr3YAnxsUiU/Viy7M8SE2KRnBCne0Rj08TKHsrs17juMTy3AToWpNKaxW5u9sDV3IImWaeaXB40uj2yf/Qa2+2FW/huWQjcwvfIeqbrgc7jjIcbWSmpvwEs29E24aDcwE94tGJFkrUqNIjt8LQVjzhbsYMQwm1TuN3IHHAImgo0dchK1XiMgmDqUdxaz+R7RYR0Q9PJzSc0y2Z4rqxG1oTXkUW/xmWlo+4QhCEFEGByXjBThtVJI0GDhIu0rYQcPDpDRcOlFyQTGiDgD+Y4fKFBgtCWXLiAQmtHzumzi9NKIlwcrWg2IjIsFvtAMHQn5SC2lrAQlmyIgS4UIazC4gWJhJNvh6ZO/jg7AHf2FsJXpB8embv6dsnAlXPGo/DgcRHzybwm85noFHxGvVnmP5fbje5dOmLH7v2I6X7PnyJEZUBmVloy8lPjkNLchOtmDkf/gg6oaWhCbb0LzZwopYaCB5tRsHnFNDUlQRX2ZsnEqyt3oPBMLVpS03Gyok5kzGRPw6usVMT9NpVwi0clXZ9HEXmm4BO/UUZj4JV0qKB6LDcVJCrnVAR9onTraZsaho+TNYsvqCBJyhMPdE9rxoL+Vbho4DvIbV4ElJzBidMFWFsxC3tr+qHKk4zLeyyVGGPwm/LvoiYxRycnu6S2rZBkbItJxiUm4fSLv8SLv31AwmXIYmYr5ZQxi50qdMyzROSVBRXNdUiUBkqIiUez/DV4XVq/nC91QYJRXDzxaXDHpgqP9R+svKg850xJQ+dGSY9No5tFsQmdfy06TUdRyjd+uAgleQOQlp1riBQRGbUtQ6gtDL/fIcO2oSu/rgTjj27C4GPbkFVTjgR3I2IkM2wPd3wiatJzUdhrFLb1mYiS7C6aXpzZGinsuImwbnEYt/SR+HicLNyBSXU78b0f3o+SapdynLCKrcXSNyHKX4P050bJV5PYJ8tP4XDJMRwVc+TMUYmjTOlNriY0uOqRl94B7/z431LPpu4Yn12frG863B5pMelcHHTkK9myCVrsz8muajzw8ofoPfFCeCWMDUvMkjdxGJehUdGOaRZ5V7PYHsTV1CP+jNRtSQXiaCqqIKNd+pAY6UMxLjdOf/cLcHXpIMo5e4MBbbaFdCSNWOmMn7bCeAJ+wtR2rPTp7X/9Gf760A/RmMqxYJRy5+baLq/2P+nHvmZpj6YGyVMTYmsqEH/qIOJOHULCyUOILz6K2IZaxAgvxtWI+NpyHL71IZyafRt8EsYo4lb/t2zONbTZW5gW3cytrezQoumQkYINSxahNLc/UrPyJC5uKoQnP2wljUMEGR9DanAaloV9lW0pDd7CybO2QUwjmqXOm2vr4W1qFp4HLdIOLdIeab26oMP0MfCJLMFoFJZD09DByPQMzQlDC2HYYY0VhIC41X42HJ6ADBEkFeILIDhvDo84I4UJFguRastLTwg/DMEBx5xj/fj9Vv+jTRe99otUbDd9aouDPovtj8O4rBLIj2bPqhDtWw4avdp31G/RHDz1yb/dNw3NwI6TcDgFlieI1sobBCpegfx/DJxFYL9y55ANDaYydoU64CSZFrAgzlZxWLaB02cy4K8Hcfjd4rLrMFCXwTS7LZQkBGNbfvn1h1OaM6zNECjPhiOMEypDRgjT4TV8CyFiEWHL2Xm3YXusqlKuX8AQA7Vo8YIruV3Y4jquxEO/7tnEo3szMbxTUpV0WZ8SqaDTJIqSLnZyYkBJN8p7nMrr3ZU8Tmfc8kdlj8o3DxqMUm4U80ZZzxpsZd1W1GXdahZZ7j25qeXex1b0tZj+ejK/CoczxGMQhmTgiMmSCV+FQrU6RVBUYTuKEw5+e6JEpPj85LOIxF8/hLgYp02zlG4aU59mzVK/rJ/iMGsj1zKu8EGyhmdkLFnGSxmFJUOXZfsR6g9CMC+0/tsM6ghrwll+sYKDhYnESbInwTBirRA2Q4YWzGkjMj8rjIySwoW1aOFYrdCO0EdqH8LBb+Xkrxg/PSDANgn4HAgjqwjJR0hPRmOTW+cCzju8aMgLeU2yP2OwJKWZ25V5Yc/Q+a6DGKQkJ0qXJc2t8SQnJliHv2HgyIK/L6rDwfA7RVeT+apPp1TMmzYGG3cdVBovRupFRuG5ZL/OdHt1y8eRY0VtK+W8NaR3XjqyfaKMTxusActqGuASLZi3CyeWFyGn/KgoB1VoSUhERX4fNHTsg+S0TPNSA61xnzV5A+lJCeien4NVe45h1xlRhuITUNsgCqgwnco4J3/7xIKVzm0/Nzd6Oqy2OR33SNwtPp6yyRwggVQBp6wq4BJDLJVwuoUmQrJ8YOTEgRjfw4uZMVswpkejUBYDu17FsWPd8F76D3C480U47k5F0eFSlB45idT0ZDFxuDrtBSw/MxpH4oeJbm+qLLTiNMfMuxhmJUHKe/qV3+LZX/4IxTEpopTzhJwlMtsTKuPMP/0eyUmnymWY0bkc9yYtxx9O/hvXpd+Blwc/xlhRdmwVGqqOw9NYJGHcqKqoRXl8AbyxSTpverz8JqIXHuuCgU8qih2vOLEXitLHikIXp2nSEOpWDy8KAJ1FKd+28kMU5/RBaqYoW5qrYHn+BPxmkTZukZZ6Tm+qxZWb/olxRzYhlgsl24GRW8Y/EatfMi12rCqxwM7+k/Hm1BtRk5qFWB8vqwQQ7A741CU/sXHxOLV/J6bW78HXv3cfzlQ2guu9pmYnaSzZMCRiy7HtuPuvX5FNQoq54CMF4ZyrMuxomj9axqYylyP5+vXN3xYBGWSS5wRJUyHpeEQ5K6kpx2rpL7fMuUf04vDfP5SopDvGItNThwf/uQw9xs0UhU8mBsNW+KvI+qVNwxPvnr96AbGibOudB6xaS4LKgaiOml811h8H/LXfuQpZHTMZWRCO7ivGu8v2oXbcUNQM7m3KLTC/kRGbkIydf/sv/Onn30NpXJYUP3BSbtt2JN7EFHT/9c1I27UKvqQU6Q/WeBQ+86f/jgLTGdPiQX2PIWjq0N1sAlTMyFCWF67OdB6EvaOvgCcpVdrNXvBN+nYeGBfv/ti26kOUZvfVPq1X/JVn1Zl4jG3cmheZtGsLj6Fm11HEyAaSqZtYJRfkW8bk29hu2ShOGtYNn7t8pKMSHBDRrQdK8MKRBmT17iqKu7lw44fldFAMlGCooTwHSxHst2J38P2Q/Jmsh2HavFBYkYVjhSMGkfyesKGDyXRLHuwq9I91P43KgDpk7hG3ZZPEuSigOBghW5Zeh9MkaaVLiyVjudWIX5VtNaSZcqvNKUsi8Lv1z4pEfqwhZPkN33LYrsiIJGBnXKDOMHKmzOHhr0MnwslbhNbSYWPQNG34nVbebJ7jLCEAf/6DC6I+i2TcxhNED6L5azdA98tRRn8sfwjf+nG2j8MSRyBuP4JkHNxWgiQ5ieIOI+OHsiMIhCOTZtGDwtlVbRdS4aj/sGQnURDibQuMwm5nXT9lMKqiLoZ7OFXWZS5NkIXYVtSpnCcn0hZFXTbIKbayTkVd+Nz/8SCH4BjkRVjuaVQZl01svSjnVNAbRFFvdNlKu0dPnYyizlNbGYdiuPchdKza5Qqqm1AIz8EOK9lmeAEnh3Ah2wsnUAmHnN1EQSEtj+EZD39tfZEIOB1EG2FIUtNCF4YYZVv7Mm6YpSYDfrH9J+ayP7OVcT+PNuVZ706aTaclP0ZOPX7L4QgPDfNRIPJBQQIebSH1RojTT47Aj4hw8hFo7UWtfKeQ5W4VLpjQit0KkeIhQoh+rzNM2IDBEJHw8xlpYehBpHB8B83vdMqZ1HhHzVVzxuLzV07HzgPH0bVTLr72yxfx/c9fipyMFCxetRM7DpzEgaJinRsumTYCv/jaNXjshQ9QUlGNzbuP4Md3X6kXCj9Yvwfb9h5D0ekK1V0NrDSdSYfCr0Q4YfSFnrmJmDR6CNZt36cyNfWNqG9sUuWc4N0mfXt0QU1VWXilnATeltSvYzo6oBGT+nfC/hOlaJTJz8vT5+oyLNj6Cnp6ipHUKRkJGTKhJlOpbsZRTzf8O38SkCeKZElnmVjTwK1ti6dJxnIZklOAgo79EJeQht0ljWhJSUVto9uaaHh+LLLSEObZohZVvPUknEqm8Lmd5emyDHNxSV50DqdCzosAEgsXBpnYeWIbwwsDwouJScTkOaMwr28TJjetRq+udYipeByuzdvw4tGr8XbMXUjr1gudC/LQuUcemiRMWb0PJZUuHDxYhurCPSjI86A6viPcvkRJt1WVMRn+60YwNlZyJg2UlCxK+WtP4E8//S4ON8czl5pFn15IkDxKObhx8SIRBQ2bMDphB1hZnPC4FeLVY71dSJCcmQTv5t1oOHgSGZNnIWvMRDTVNaKqeC+WVPfCzppULOjmQ/90TnwSR4sbzfVb4W5sxMrq/tiSMY8pah75w/i1usTLzSSV8sK1y1Cc3UfSomJsSqkLLsMIaCuNbpso8IqC2v/wUtz63t/0drW4uAS9as7b1TQzHg98bpe0P6+eCi2Wb2tkQTlx0zKtydPbN2fditWj5+vjEQTTY1L+5Bzp2vRYSe/Uwd2Y6dqPz33tGzhZUa+PPZjxZMdA+GTxT8TOol345t+/JX08Udn2CaYWSirD+P1BlMcNQr2nUT9L8Y8vPYIrHvuybCBEgWtqwCM33Yc7p1+JW/76a3zx0u/DFaSU2xEZ8Hb4PDTgoVeXo2DMdFXKmTtNhnzb7QjGtT5Gxl7PR19BrEvqkTT509vGNMtcPuVP/LroCU353hZMvnYa0rJSNR6PTAD9JvRHv8kD1E88fvdTWDF3JuKk3Ww4kg4Go05IQuGLv8WjP7gXJ1rSDVHAfJufALzxyRj4h7uQXbhaL9ppmfgjRnuXcUo4zbC6vQ216PWjx5F7yWc1jtr1yyTNBKSPmap+ouSJn+CJ1Mmo7DkCcV7TTxiB6ZP8Yewx6CyT8e51y1CW2VuU8myJn4kZCbYnfbqJEzfHAG2ZxFCz9zhqdotSLm6zsWAokVe3MfbmgrbH04IBPfMwd1JfCvrBzeKMMT0weXg3LFl3GF97Yx/yhvRUpVxhR21DPYYSRHdAk3XABAkQjV+dfgSHCZGNALuuwsLBaiUVRGgrBcLMLdpsFBWH2ZKLUxqT7Ukj06n8iF9svWNK+SRpSBPegjNFuwgsC91scXVLiFAa259uDjYjQ7rEbNPVb+Ij1OnwOz1OubOFswwBsH4ckYUprz07m5VEHQqbrgT9l3hIsiyFVjD//RTjCngN/FmIULBQsuWnpXXn8CsCJK1rY5PGHxpTamVJo+sSKHlyPrPK0lKKPJ9uhtRnsi5eBiHI0nGtHuOnz6Konz7b74eDEHCGJQbBT1aHnYvwsLMVNrJQksNv15kfttcUxo+Aj5Wnvw6EEIKDBiB0wwoj4CRZcdHSbiWGjwWqoi5Dlsp2PG99F4WdCnqSzK3cKyQnJSDVUtRTk4whnco65ewxzoh5Ok7l2yWGynm9qxkNTc3GVoW9WdZe3vJOOQ/Mc+p8XpPta/WV0Lqz4aCHlVBihLCEn2/l10Z74SyY5CPItSJb/dyGgx9whokrTDxqmLgYZbOSdDKUvQT7r6k0tc1t6nRHUsplXdOwEpefRzrdGrklRzr9NgIeXljhnQ8sHx+f4EUdKjVcpymldOlLidJ/IiNy/Ar1hqM5ESDoXMOE/aRWwoKzpQnVIps2pMfMd36/8i0hhU0LhRAlY4xPaphLpJDCClqweJHicsLvdYYJGzAYIhJoqVB5+kNoQd5QeUJoNtnPdsoZd0OjC49//2Z8uK4QH24oxF9+egcahcbHq9fuPIwJQ3vjl88sxKThfZCWmojfPvsuPjt/PCaP7CfKsQsbdx7BTQsmYf2Owxg/rDce/PObeGflDr2zx8CRpjP5IAiDPNOQAiPIZ8a7ZvgwaEB/rN26VxTxZv9FQxv0d83PRX11BeKyxi1o9Z1yboj6dMhAdks9Oqf6sHn/MRRXN6Da5UNpgxtDijdgTtohZAxKEyMb5gEymQ6IQVzXFLxYNhx9Z6ZgaP8z6NqjEGkdtsGduhtVSbtRnnAcdSXJOHHKJ5svD+J9HqSnpaNJ8sfbldyiRDTKZNroFlsUCGN4vC+TrPD0xXEy7sWSsR9YuHlyaDYWYnT0WLbIJCal4sarBuPOzGWY0/UgctwPo2HJX/CjJdfg+zV/wvaEmWiKS0dlgxfHTtZi/ZoDaCitxqBBnZCYEo/ktGS4knNQdKhSlHxZZERBsBtFLVkINUX54TQRF+dDYmwLkuLEiM7XeGgnZk+ZgBNSyIZmnxignsZNt0/K50OdRxQ17zEMzktCbp+5SO84EOkdBiKj42BkqhkkSkV/pA+cjJxJ85Bc0F/mxThUFO9EelYM+mbXYEqHM+icXCLK6BnE47QoxGdEAfUiMyMWtcUl2B4/Tjcn9otUzC3/xt8sHSI9MQHlJ46iNikH8YlJUrZAIe1xbllim7o3iEOldy3WZKzFaZkoRxyuRILUiSq2siBmLbgMvq/8GIWzv4x90z6HxsvuQLebLkbmBBfi+m1DxtQWZM/wIWcWkHuBD5N7bUWzLwE73EOkPo3y4k+XTepIO0CPRX1lOXrH1mDAyHEoqWuUiVwmeC2vUcBMuUXWF4sz1SX4cNd7GjY/Ixc/uOwLmD9sKpYUbpDNQBL++dVH8dmJ87F0zwbUNJrHLDgmUpKTZQORjKvHXYh3ti9Hiri58Zg3fCqGF/TDv7aswbA+U2XT0OyvW6bvNF4pRDqa9W6RjC6ioEk9BeoyUCYiUE5xiVz2ut2IkQHgcXvQY2RPLLj/KtSUVKH8eDmS0pJw38IfSJ9NxN4VexAnGx0uouOvmoT83p2QmZ+lJrcgD2k5aVbMwPqF23CiTy/pt7xDxZRTN1KWW431Jx590Vvl/q24YPJ4FDfH6S2HfDaQY9MlxrZpmqRvdN78NlLLjusYjcvORb8nXkfnz30Hne/8NjpedxeSuvdBw+6taGmoM/HHJ6B+u/SlJx9Ei6tReJtR9NDXUfH2i8icOhfx2Xmo27AMa+IK0JCVL/XHW9JtpZoXstjGZo5Ilw1e+cljaJA+nShtR3DhkmS0fLx3RIqtZeSdFcqT8rnKqtF4pgrxCbHITE8Updso7p3z0pApE3p1nQu5WckY0a8T6mQ+5GM8/bvn4ZJp/UUm3W86iXzPzpnIyUjGkROVWLS3HKkdsiXPkjkHmF+DYDoR4BkEixqfwxnCJ/wj2cD2SFltGJL8BgkaKCkMPQhBfNvDBIwJ6ldSyVr3Mm70GVXx2xt2+6VRekFP6HpyRjmhkcewYpn2k5jtlGRY6abNP85loOvYE5u3uJr+2aLznvHbL5SybRNWvNLOvBAqdSaRs+YibeK1ZFZe1Dj/hBDJ2OU3dWDR1G3dsWPRWX5zh5llWD+sJwdN3Uo3RuPWuuPjXlZ4i+9P13aTR78a0/dpJPuq2wmZTmMstx9aN5aTdUVbjFSjv95Yp+RJdVu2MeYUkzZvVbb8IhSgMx5xsx3UL0b8fpvxW3GqW41JS93KszJEv1gkGNvyh8JBDOaHkW6PFNmj0LwpQnitRQ2EbuU+ALthCGUF+H4X+UHBTADzazGC+CEIEgkjGDasJS0WjWlTM+544ZIKs0tvQTcKdZ1bTGMzqmUONcaldk2T269oUwFnuzPfVOiprPOOy3RZ5zLF5KQniS0mNQkZMjenJYuST8U+MV431AzDMWH6P8uvPxHRqlh+QitOAK1YkkAb4ooQvnNH5UcrUmsZjtVganvxhOE7oR3UNkTA5hiz3WFlOCD9OBu3DdMgvOvhka9MR4vs989UufDrL09BcUmt9Akv+vXIw4/unIhjRVU6l3PeDg+hR2IRymtXwEDm5OqKM/j25QOQ7q1AFmrQNxfoluZGordOlTlPXHJb3ckPxtpUVYJucSV44M45uGh0V6xYvhTVZadx54X98P1b5+D43k04fPwMkJgu/TVwSNIKMiHXS1w9kqtx0ZhuWPa3n+C+W+ag9OguVJ0+guOiv/Bu5Y8Nib+5vhK1sqeOaXEjPimFRMu0hRgZ581I8VbiS5ePxNotuxCbnCV0Z3074mirGZywk25Dnuv6zLEDdbyfKq3CdfPGY92OQ8jJTMUXH/y7hh87pBeeeWMlNuw6gv3HzuD9dXuwdd9x3HjRBL3YR+X57p89h4z0ZAzu3RUrt+7TPs81uTXszITjCZRseIwjObYZCYkpOHaqVLqV0HVRDewLCH7TvtnVIEr52GClnAtAenIikqUxOiS1oLyyGiW1LtR4YkT5ikdK1Sl8zrMaLlFYt/nycaBGGiyuHl0GNGFZUTfsSBuJKyZ1lI1VGuJjEpEY75HJkPf5x6D2TAecONkTXulwjU2NsnHNxJ7jZcjMzcWpqjpVwKmIcyJWJZwbflm4uWEyi7upCm7wLVXYGBaMmZdBRL9dUFdzLG6c4MP3BuxBt5xFiFn5U+w4MAz3u5/FpoZhiHHXo6WpCc28jaCxAZ7GRtmoy8Lh8mLwwC5ISY2Hiy9fk7jqmkSRLhZFN92cOpoEjSVs2fj4ZJMkCnm8NIAo5InxLXpbft2xvZgydiwO1RmlvJ6KuEcmILGbZLPfJGWsl7rt1HIcI3v0RGLaGamvMomvUkyVZSpkA1UuG1EZJMKL9ZVKWqXIkvpLzchBeloa0jPSkJqWInlOEluMLFCpafFiOuJAUT22xI7SzSuVFfMYgNnk8M4DTnBZsphVHD+M6mRRypOSzQRsXfgg6GVpbb9xxIp6WYFi14cSaR0OdUnH/twUDN9VjOSsdOQ9/DT+q2Q2/nul9JUjXuwu8mD9AS9e3piErXVTMO/CS5DjXSmLpxuxSYmISUwQEyv9rgY7mwajwpNpUpT6ZXK2IZxuNkB9dRX6xjeg15ARKJXGYjl5AUfvtLA2eqYMopTXlGDp7vdlACegWpTukpoy/PCyezCoS2/cMOkS5KVl47onvoWKWtZ9nKTDto1H/6690CEzB/OHT8OWo3vQURT6rJR0zBo8Af06dbOU8mnmKj3TD2tikCUDdOXuI8iS+MxdAgFof7IMoW4pH+9cyFprlHKvjJHuI3tg6m0zMOKiUSg9UoKyo6WY88V5KNp+DPvX7jNKuQyaC+64EJ36dkZmx0xRyjORli3jUjYse5btxrL//gDSy1Dcu4duWkLTtW32b9tNpbzq8G5MHjsKJ5pi4Zb883EWtxSDY1UVc27AxG70xaH71neQXnFCH2WIS80QZfw7qHrvVez//Hw0F59E5zu+idSho1H+5guiEMebRLwyZ4jbffKoNLIPSQW90eUL30X66Cmaj3pRylfHFqAxqxN3fmZeUCO9hTajEAc3bRUnDqMxJRdJyamqyKkCpBs0e6PmUP7oljHbWFqDuuIKpKUk4PFvz0WnnDSZr5rx0oNX4MpZ/fGPD/bih5+fhosn98XzC3fKQuTF8H75uH7eUHTKTQsyOZkpeuJjK+Vp+TmykZLKknJq3bJAdKux5i7rjwyl23KWbbttX8AfymdNhNIccBKNaCuogka7DaNrjF7coNsol7ZiScNHk9QWBZEKN+uYdW4eWbJ4trzY/nqgkfiZNV66YttyuOh6QMPNPo21SfO/zdni24ocL4KIZdwSl8LvMNCysBwh6Rul1eovQX6Z8510IfiNlJO2Xf5IhjJaflUcbH+A55fT+IyMzfMbKz/h8h1KU2OKG4DUA6uCxp4jpbrEptvUH41RmC1b/U5F2uYF01SxlnlA+YzPah+N02Hb6dhpsr3kX9yWkTY3bvLFZn71R4wD6vXTQpihcLADzghhwso6EER0erRXmbwqQkKHjczAhAkjEEqSJNqIJjwkQGg/kKnTcli2HyEEh1daw3I5EI6k7WaM6TvWuOULjmTupJLeYCnqvGuSjzTWiKmql32n+Km41wmPcvaXdTiXJ8halCoKepqYDJnrs6mgy/6HF05pk54qe9kkWQupzHPe4QUrHW/aNM5aMO6gevGXJUyhiCCyw+N3MraQsGGjMsTwads4+3j8aC8OJ/wsOmxDGJttZ3VK+hyGIE8sLhZ+hLot4yQHgQqdF3MnDcV1s0fj0ikDUXTkJN5Yf0z3E2zDUf06YPXWE6hoaNb57aOCs5/L5dJ5k6fwfkTKk6Thkv3hrBHdUFvfhKd+/T3c/tlLcdX86bjnxouxa+tGjOmdBW9NMdzVp5DkrUG9W9bAROoIzkhj4K6rwmcm5OOff/ovjB4+WC9Q7dt3ALHeJly74EJcOHMSbrrmUuSn+bByww5R9tMcZQwua1OTCxcPy8Ilsybgkaf/jT+9tBiP/PVfWLlxD669aAqG98rF+n0lSJR9fAARK14g9SH73BZvM2LKCpHuq0NBpg/HVz2P7Zs3YPfxOlEo+UWjMJA8tnhcSKw/icSmYvzsS5fj7498F4P69cBjf/kn4jPyJenQtD9622n2GaxVUEPg4y9LNhSiqrYRuaKIP/7yh1ixeT8+ENrg3l1QePg0/vneBh37fO9Tlw7ZGN6/QPdmv3/xfbyzYjtWbtmPIX26YlvhMbyxZIvGzTWz7bqzEaFMVvAEn0svblRU10v/szZLlmEanH+TRP9p5nuXTEgHJAJOXjL34R/vb8T7m/dh46Fi7DhRhX2nyrEtuTeuHvUH/OCCf2HX5S8g9s43UXHlGvzZ/Q7u2XIxSpvcKCpzIzkxXZT7TLFT4ZMNdnllMtYXdkVhlVcUmhKs3Xsczy1cgwMnynWirZFNLydmvsiDHZa3sZgJ2Cz0Wi32xEBPiFHLbnyxXN54TOt6HF8duRfJNT9G2euv4pmUf2HLFe/j4uum4t5vTMU3v30Bvvkd28zGN781G/d+cw7uumcaMrMSZfGgss3Nlw9xycnw8tZh5sVKk4ZvJ42PFQU81oskUcST4rxIFKOfiiI/IRW1bh8qG1uMaRJ3UwuqXS2ocnlQI+Wtdnll0eGpsDkZ1oh9zbIRTZPyp0qnb1Tj9WXoAGjx1Ive0iD5qYC74ZQxMijc9afVuMTtqj8FV91pNMtA4cvEqDDxahIvdhg7cLKpdyBIWanFms2SOXHUja3fcEMc8BueKMOeMrha6lThj5f229YrA9++ogcap03Gjtou2COKeGqSUeYliCItEdh3uhnLjnRCTMfJEtCLmHjpnLL5lB6LrLhq5MSWiULNfATSpGEcmhcxTrc+qhCfhCZZ6BtpZCJvEEM3L3w08gKIlLNe/JVNHv8Q4rPhO47vx/df/R0uGzULE/sMx+1PfR/VDbVm8BASf4Io8KN7DsKoHoOQmZyGMb0Gq39sb1HEMnOl/thXoY9ZGAXBbD5aGcm01gYVTxmMtgnaONPon5TL5CAiXn/gX7jqx9dgxPxRoqyz/0jcDmR1ykJGhww1VMx5ok4w3i4DuyJdWo7Pntt5U+PPLzfRovBI51DbcsckJEu7+6Rfe1Er/ZZ2tfRlvxF/jdjF9bKRorymGED6pDno94c30O3e/9IT8uK/Pqwn5AQfc8iZeyXSx09Td0tTPfKvvxvZFyxQvg3mh/2Wp6B2fWv+1Jj8s3/wIgYddl1K1Ypt6pYbM1vxoTLEi2iJYujmwl1R48LCNYcwe3xPXDajP154dzdOl9Xjq9eNQ++u2XjunR2aDpGSHI+OOalBhko5T24IStlpmRNPa4Oo7oAy5jSGZjaRRra1jDHBPOY9QLcUPim4U1F2KnR6x4BsUvyn1zadhvJM3zKqUIux64qPOentpmLri53EpNCWTTBNCp8fteiUMWFMeLvMTEsbRsB5JHjzbvoeT1XtNvb3T8qJzXaWXw1vR8WRy3GkZbTSCapzph/BcLOvRvIc7zdCDzIBeiuexhEaZ2sajfOkW+uCxs63mHBzAUvK8tqKjm10frYM68ycRgcMbwPVCxg0MifScIPCzbCut/TTFpreUWD59V0lKmP5/W4rDotm3IG4eYeJPSbtNlQlXQzbL5BfaXenscskPLPeGmMVXNx+Z5BRRsAXHsIKDW9guZwM21hwOA38fNsRkPBTlGS3nG0LAqIBWRr50bI6BWyEkKRW9C+ocwTBjscyJnIyQjkOBxHEMQjha7rGGWyC4CBaTiYvTartrmuK9BPebs4TdF74pEJeUefCmepGnKqsl71kLQ6fqcb+U9x/VoldiQNiHyutRXFVvX7Nh/tGGSaqhHfISEZBbjr6yLrXX+boAWIGdstB38456Cm0bh3TkZ+ViuyMFD1tT5X5mSfqOvZkPJpPbDmr1Mq/E1ZZArA8keg2Qryh8LPbkTsrtMpHhEhbsULkxGt1GQsh/PMKaQNRbH/w5Fv4zI9ewkOv7pA+YnPM+mnapA2Ey550jrrqavTNjkHhS9/Bo1+ch7qyYpmHuDdwxth22Zg+QYsXGDknfuX2q7H8H7/DhtceR1feBRcn+6vgCtPMx8n+ZuPuI1i1fgv2HTqK1xd+iG1FNTjRmIJH//AM7v32/Xj4kd/j5dffk/10vKwDrVUzJziH8x1fC595CCfWvCDmRax7/fc6d3Iu5roRFiFZ4361qvQkLu7fggdvHo+Lpo/G4dWvoHN+nsW3dJKIVROD2ppq3HPdhfjDj+7Erddeomnrow7nC6FpRyga9ydHTpZi+/7jWgcJMq5r6hqxdW8Rjp4q03yVVdWhtKIWx06XY/Oeo9h14ITORYmyT6msaVDZouIKlY2QTARIJsPVkfQvxtMsayHvBGG7mq9aBIw50eDcIzsxMWFbng0eFy8dIy1TN98+UXZiEpOQnpGOzPwC6ZVxqGhqRGl1rd4q0OgCtu/bhx/NqMK/7xmFkaKIH9pSgT3rK+HbU4tryk9iRFMeapN6S5wZiElKgbslBg0xScjMzNRbljzNsoBLukbZM8YsxmHKSqKTGuL1+OIwILsK3535T2SXfhtrV2Xj4Z7LUT38ShlYwD9e3IyHfrUcDz+xHr95YgN+/biYP2zCb/60Gb99ajMe+9s2PPn8Nrz0yjZ8KBvvvZsOwlNTgcye3a0UTIJ8aRvPUamAJ8XRiHIuNI4HdslmKWNLfDJqpWxUxvlS8DpRxutESadyWCPK+em6ZpyocYuMRwLRtMAX2xH7qnthTXEPMfk43dQXC4v6YvGhOiw6mobFx7Kw8Eg23j6SIyYXb6rJwxuHaTpg9ck0NDXWi15fixZ3pWyGzBvc7Y2scVsbJaFxYGr1eZt1svHXPUspP1xE6TenVWwbQ+dzQ4kxHaQTpUmc5jbseNnAncnPwi0dTyG/wzHM6JeAqkYtlsbL9GS9xYQ+CZjX9yhQuUo6pFFcWKeiRaGsORunmjtIZzZxBtIzcdh/mh/+kcGOnZAk/Uo2iJKWrbDRuGThr2z04LjU8ympb9a9PeKaPC7cMOlS/Pb67+Cnb/wBi3auwjvfehJDCvrJxtQ8r8w0qLwPK+iPYd36Iz05FcMLBqh/ZI+BshHICTsJMe/hDAvilbit3JsyWUbriEboUgS/4Yl/OBzbfAh//8azuOjeS/QEnJtYJ7jRCAd+Rq5w9T6cikuER1YZu67USFvyFl+63eoP8HgyznrmXR81TVS+xYgSzotKVM4rpJ5P1bpxXEyZKOVsb39lW6hb9yEO33sddl86HDsXDEP9zo2cUZXHu2C89XVIHzkZ+bd8FTnzroXr1HGc+fsTaC49rTKMTW+Rl3Y1hm5zkSlAN32NV3/NLctGQTC2GCmTUd5N/2LrsYqdOeUnfd5edQh5WcmYP7G3up9ftAu3Lxih9fze+sOOhTq4jOFAEVVExUHjV8Ztv2UYp234bgRbOdbPQ4pROYffxCVKnhilWXzb8HRaT6jVBIdVwxNsy9hKc7K0hyrbYlLEnyLKZqq4adJksUulkf6Wlmi7acerSRE3X+JkFHFLGbXSV0XT+uM/61xHgThMG9BHmjGE2kZc6lBCWkYVV8k/jV13Wj7LDiqjZZTP/DjyFGr8irLEY4x0T7FtRdkYszmzjZCMMVltZQh/ueTHNtr3aOTHNoE52hhzMUKMdNaAoV/GpBr7rjJj6HbrmLDdAZrK0W2HsdyqZKst8YlblWrx2+mokfGjz+mK0XxahlOC5l3ybM9hgTnNUV6tBYdfaebPcG0TbIWaVrAjiwBn2PBSkalhw7UiBMPPau0wcHhbR9Oa4oRdX6bOHAjy0uMgWF6b6oyBRuH3+CkGQUJEq5TbhwQIjsb49Ffaze4z2p/Yz2RDTSW9XtaSmnoXykXxLqlq0C/2HC2pwcFio5zvO1khinoljor/hCjvlKlrdGs8yTJ3Z6cm6Sd8e3fMRL/OWRjYNUeU9Fz0E7t3p0wUdMhAp+xU5KanIIN3GCbFg88qc/xzTrHHsx/BhbBgEVrRzxYhAduLh/ywMg5ie3FEBGfgtvARIvbns7182YI+WTficd+T67D5YIXOv3YAuovL6nH/k6tRXO+2eGEQbg6QfaGrpgp3XDAA88d0xxN//Rf27tmLH9w8Hb3SZa7jl2raAdcavtW707z7kTfvh+h65S+RO+/HWLq7FJd84UHkTboDfa76GfbWZcvWiLd660qmYRXipLJ1qqIBC5etR2pKCj5345WY1isV+RO3w3P/Uay7bBUOXbgfXa/noeRubviswOcZUhZvQyWqiw+jdO96vPfbm/Hhk9/AgP798Zkr5ltCkRA+Txy/CaIv8qSXF6rPJ5iivY7YUH+YvNgy9pziBL2hIWy/8jSMRRC08tPYfqv7tU7H6bYhNJHnnMSLj9B3n1EJF6LfcI8uew/q3LLvavVMOa8UckHunJsBb2wCKmrrRWeK16sO2Z16oKwlFcmSkVqJ/6QX4Ceh9x0rRl3JZjwytwwt9SeRFXcEQ/MOYFzH3RiWcBSFZXn48eH5qIrNQowoQRDj83kQl5aHSaMG4nBZjWxC2JGt0oaC+VaeMRwkfludvOJg/LzywI3V58csxsz0xXh7xWj8MuPPSOzeRwpN+VgMHNAZVSXVOHm8QsoWp5/UYthmlxsNpWUY0i0Dk6b0R++eucjvmIEYUaJLCvfz/gJ9ppxJ8nZ1KuMJ8UYh5+3qidZb2b2+WNn8x8hmJx4Np09ioHT4w7Vm0WG78PS2nguPLEAMwTdK94k9iQndkpCQCmypGSB10xv9c2QRyRXlNLGzKAadkJvVHzk5/ZCZzc+WDUJi1kAk5QwFsoaiKX0YPFnD4c4aifSuU7CyYgj6eZYiwdeEfSdisS1hkuaN0H4kRnMrP8xXx/QkVB/Zi4qUjkgQpdPZKS1LYJ14G4/YPsi2XFyxqPUeVD//WD9uac+/HPwA+V2O4UcXdsKcfukY2yMWl4z0YOrwo2hxPYWhjb+XzT+vxDEEIZXji8Hz5Vdgc9Nw2VxTcWU6hq9uS9SZD7ZdU0Mdeie5UdCrL6pkAuUmWoqlJ+Q0UtUaS7xMjlX1pTLxL5HyxaB7bmeM7jEIf1v1Bl7d+D7e27kaXbI7Yt6wKdheJPVRV63xp8lke93ki5GVmi4Lfb60YROyUjKQkZKGrtn52uf+vX09RvabJopg4CSedpCRuPJi3fhg615k9xwom12vTuHMH/Nr2/Ym11bQfTIm89bvMSe/Aq1n6ctHNh9G8YFTOLj+IDr2ycexrUdxYs9x6dO826UF4y6fgOT0ZMlTC1okDs2D5LXk8Blkyoal4WQ59nbpqpoF29xspq1lxcoLbb9bYmgoPorB/fvgeIPVpyXTDdKf60Qpd0k6zDPlm2PiMWrvu8itPiXtJhOP1H1yn0FoOrQXDfu2MydCC75o4PO4kTV1LjJGT0FCh85I6NgZifldxO6KxM4F+kk23r7+oa8rajM6inJsnjnUepO8MG36qWjkyUar4mghqpI6IE76NJUHIQufF6NoG1m/UsFalfapL6lC/ZlKvaDBK67PL9yN5xbtRHl1Iw4UVeBvb23HPz/Yo/MkQbtf91zMHt/LUmQChuAGj7evv7uPz5Q73gJvmVZwEIP5bD2DgEsgHsm2Gv7oH+0Q41QqVcmUfKnyKUaVUTF+ZVVsW5m3lWq/Ym/xqODa4Rkf0zDZEVsyruWTH+1T4mZtsOSsb5uuNItP2LaC0QlBi0UjP6GGDLX9DsuOYOw8EoG0glL1e2kFGflxjhE1/rI4DPuSEO2+qIY0MRwvHJfB/oDbz5cOHcT3+62w4neGZRi/n2k73DSab4Z1+HlhyelWW4yIOcprG/IsusVTRwiCSGH4NriSaEuEyLQRJBh+wUCIiGFbMcJIOkhh42mHqK4gmbABhMxSm3W0lUyEIKSfvXwwUbdVTgS6v4G1oIaSbQRiC5NY2PQdEH6bIhGYQX1O+iX7srnTo0XvotTPpfGZdOtkvdayeas7X/zGT6rxghTHHy+omW+ny04lOUHW7yRkiG2eQ09AWkqiKoMpqpDH6dxm312kc4X5R4zUk9V0wWizgA5ElHNEGFHGYrSZVmjGnAjDaxUXCZSzGWKr0+l3uG2jlpNuwUlTGeMLwKKHwL4YEgrSlGf5g+BPKxxkj5qUhD2nG7DxSDW2FNWKqcH6QxWodvOlxPb+I0wckihvX585vCtKyqtxqCoWSRKXZEMPLb3x6XDHZ+hz03EJ1u3dQbfwWxASla2YtHxs3bUXrsqTmDx+NEYM7IWdCTvwlSlfxFf6fQkbKzZhfeVGNG0TJSCmu7lzNAx40WpAfiK6dMpD0cliNDa5cOjoCWzZuReV1TUqs/VIVcjt6wJmTfZg7tJDeP+p+5GVloCqmjqUlJXj4JEiZKSlYNnqjejdvSvefn85BvXtiXc+WIXTdfGIT0i0IgiFD8kp6Vix6xRe+mA3nv/nWxjUMx89uubjd8+8gXjZo4Vvn/Bls8G1i58l+9Yt8/CtW+fh9iumYuve4xgxoDv+/MNbcNtlU/W5cJ6Ac10bPagnHvjilfq4ym+/fR3uvGIaDp8oxcHjJTK2E/Hsg3di4vA+WLpxr66hPLF+6GvXome3Drh27jh84+a5uHL2GCzbtA83LZiMX3z9M7hG6Ot3HkbX/Gz8/ns3Y8aYgVgie3DOQbdfPh2P3ncT5k0doafzJ4qdb2onbDdtH2L12fw0fQSHj7yZPRlt6RfcGwuys9LhEb0ipsfdf+LuXo/MdeMmEdMkSqaHFORi9Z4inKqoQGqC0NNzECMNEJeVC09yitS1zPhSeam+Rrw54Y+Y1KVINtUJ8DZ54a0XBUA0dletB988dS3+Xj8f8a5qNFeegae6TBTNdMwYXIDSBg8q6xv1YoATQcNPCyB+NZJTFkbyR2N4PPaX/EnHp0kU5fs3sx7FwKZD+NZ7d2N33FAk9uqB3qN6oVt+MjpIZ8xMiUecdJaq0mrUVzZov0nKzERCbgaqPUBJtRtFxdLZtxxA7PH9yOrTG3HSSfgGc75dXU/HRSFPEGVcT1LEzzp0e3nqGCs2n0VPQO3OVbhq3hxsLOetMmbTZk88LCNtly8BFyZswDcm8pnfSrxyqAAVGIJOqXEqn5kUi1N1Lpys5VU9bpqEKP8EFy7miacYjZJmVmYahndLw/HiM7jI/WNkJzTgnc0d8FzWdySf0iaSHsG0bXDRG9Y5C8eW/AuHOw5Ham6+ee5V4NzEqkt+aNvh1S31X92yCyfdb8omm6fLppMZSN4kLrfXnJo2VjTh651b8PDoZsSLQqXlYFqSN29LPH5V8jksr5+IRFHIbZiUDBzZ8eeAi2hVaTFmp1Vj6szZOF5Zr+3JRZQy0lP8kfA29MPFe/DHd74vSoV5+7oRlg0ABbRuaWgZm7c5dczMw8tf/63WR++OBThccpzSOiEUiGLf0tKMG//ya9w6//twNzcqT4IGQwjss33ja3HfX15HvznXwNtsvotoCzvDMHm1mX2ZiAc//mrQ29d10yJ/utGmukO/ReMfb0u/7mc3IbtTtsZDxTxXxjRf9la4bDeqTpRjx+ajeGvCeP/b1+30TdqMJQDS+Nx3+dZluHLuLOysJk3S0XQtIYHtbI5Lwufe+jYGFG0Ud0JARmyNmf82Ud3SF+tr0OcXf0X2BZcZehiU/fEB3N88EqUFwxFnvaXfbl+DGO1rQ6RPH1nyGoo6DEdGXidJwPRp0x+MUqBjkESSxGI9lBceQ9nOI3phQ/OnWWQZrUyKMfk2Nk91po3qgS9/djwF/eDpZq8uWSjIz9C3r3+Vb18f3FMYvMwi0B8ntFZaIywxPLQsDth+LaVVRoKKOUFL68Bi6MgVjy1HON0sL/1aeitf5hKD8ZPPWqYM+yXBIUWYOjNh+UOb6onF9tNawSYqP0SibW8QISis5aSlTj8rOD82HE7xBPkMz0kSfrCEQUgwgRDMf2tYxADPIdWKZ6GtMIJw+0WKBMk7ZYIa3rItBHlDeAHYjJCIzH9QOIczMvxCwdJBvrARhSFapLDiTqhAeKnW7Um0JgbLOTzhIzAQVjDXGc6yFWGknKRgtoHdHGF4yrLolr4uCBEMF2cryBhoJSeEswrrQEgkZp6SvZ7YeoFRNl/mkRE+bhKLVNmj6XPmyfH6nDlvUacSTqWbdN65Y2Kkou8zb213u/0KPu/arGtyq9Jf3+TxP0pJw32Xzm9qaySt8hcM4fnZ/soMgSO8U9wPi9KaEYL25IQRlkc6jTWLc42kX/Y1nMUCb1EXP/drKk836Q4e3RaPE74/HFcDlaHb1J/CttvEWcioSDtyQWlZ7qAgEcJL//K4GtHRd0Yfi6xP7Sl7d8feNlIZQida9do06QeivzRUl6KD7M2TRFk73VgMX2qt7IfTZRvcF3HpXSRp1qeFoPACyVdjTTm6ptShf/dOwjF9i2vpseJyHKqIQ7rsSU2bEBLWEVzXdzOQ6LHsEBmFoZl2t/zh4CRLvO6mBmTENaAxRsrDLxz5ERI+Yh8wdO4feAGCp+8PfvlK1Dc0YeKwPrjvd6/qgcCvvvEZ3PPg8zJuG/CLr16L15ZskT3YbPzoj6/LHtyDR0Q5v/c3L+MLV8/Qk3zG+93H/inyLnz7tvma/MPPLta5JC87HQ9/63ocOFaM8UN7S7zPYtroAaqw3/qD/8a188Zj/uRh+JLQb718Gm4TU1pZg8rqevxE0jtxplwPLFpDWsXnRUJLIzJyOqOixrw4OrSP8KJj7275qBH9OKbvl55SLm/Z0Vv7JOJEcdtXDXt1SBcFpAYbylyiiAo/uwNacjsgNjVNT46bU5PQkpwoCoAbBXX7MNR7AJ28ZWh0x+GkKweHm7ujIj4f8Y0NaKk4A7e7CVmSpzFdJF5RhnllM1Qht/uJf2todyLtSGJ41Ylba8mrKuOxVMZ5dTNON9W+mERc2XMpvt77aXztg69jR8JEPeFurJdBkJOB3P49kdu9A1KSzUTOeGXulby0oLrWjfLiGtTuOQBfZSnSunVGfGqqdiC+yI0X1vQZcp6QUynn6bj88/lqvsSrWZRylyjHHrF9sQmo270GC+bMwJaKFm0MlsC+4qfFEUjNYk7selHKZRHJKsfzB3qjqHkwGDWfh2YDdYnZji/2WS0KQJOkJwuEKLl87jw+phkHqlLxm+N3oWdmFk5Uu9ArNxFHy0/i+93/hJykRry1KR/PZ90nSrnEZKWpluXmgd7wLtk4+t4rOJQ/EukdzAu0yLdExDaegN/80CaP7cPvp5c0L0epd6O0gShL5nt1ZojJBFFT5cZ/dW/CdwY0SKIkctJoQbMo469XXoiXqy5DI5L14oETdppEkNtKn+1eW3YGs9JqMGPmLByTfsW+rDIqZ+qb4MvdDp3ejUfe+I64+fyPEKVtbT6zpG6h6wKithfJCem4YPy1piw2/B72g0QM6TkaHbK6SD0E598GxTmp90Y17v3zv9Bv3nXwul1+XgBcDtVS2Er5sN//M0QpJ88oxS1iM79qrD8q4eMuGouUDN5SFUCMyJRWN2FFhQe1IwfA1SnPCksuQxoYv4FS6RelvGL7SlxywTTsrpGMWUL663QLmuOTcde/78XAog2qlHOMGPDBBANbYdPoxcR73djSdyYOdxGFm308BFx4qnJ74EiPsXonDwP6284C/VSIh0ifPvLBP3CsA/t0Z+3T5NkLkroZ3vKzy8TK/FFJpXyHpZRrxoycc0Nh3MbmSXmfbjmqmIeHD8crGrHJk4yULnnaLozPYtmuEAQYTr7JaWvYPdwqSpCcs/8H8y26g+ZPSx3G5yi2UCya5VeK0gNu47Jsm2AjhG8gvhAxwk8Kw1PYwQI/wbD54SD5cvKc2QwKE5J/vy+Y7IcRj8S0bAsRpOxIIiColQwc3rZCKkTAam4LQogcXWREFGrN8FPChXHQgtiR6j0cwjLDhG8zEgutZAzBT24zjgAzkP0wAVqRwoUjQgTDhPOTWvEcaIunsAWkZwTJOjxhul0wrLy0JdNmv3YgSKztMMwW94C8W4fznP1OB96GTiWcj9ioYp5i3tienpJkHrUROk/Q9RKiJKF3e8letN56I3yNbNz5sjkq6PzUGnkutyjnMnf7P9El4ey7nsJnkwKWUxE88vzMsGEtSCJtsQMITUsQ5I8UC8OxDkx5bDdtphxQyr3yz1Xb4indIUu3LuaG1qZSTqf5aQPt8QV+kTZkNV0nxN9KvI3wbaFV3ISDZje3ks4ijSARy+OnhQvPFmoPofEQ4UJx7IfSxd9uOEEIOXKuQgUjyRm4m5sxeUQf/db493//Gk6WVOLZn9+J+x79J3Iy0/D9z12KL/z8WXz39ouxdGMhVm49gL/97HMi+y89Zf/x3ZejRBTnnrLnIvgCuC+KEt8lPwczxg7ADx//F+pknF9/8QR8Zu4EfPmh59C1Yw5+eNdluPtnz2DBzFH6RvcvPPAMbrh4EmaOG4QvP/gcvnzDbPSQOL8q8l+6/kIM6dMN33v0FdGjzP4yFJwj+Pb1zPzuKCmv1bkqVCnnnDKoVxdUlpxEzOhv/U25/hfUiNKgtyWKYs7AnHz4UptOmSnYU1yJXfHpaJHIExJT4UlLhi8vHciiYp4AH1/WJbHFyOQVI8otqBxV1smM54a7qgT55afRLykW5U0elNQ0qnIahNASWX6jgLMgJEgavCJBRVxsffut5E9vOZL8x8Xyvnx+TCsOKS21mJW1Fl2SilHty8K+hn4odA+GOyEDPn62yiV55CRLxUjjiUdcSgri06VMonywD/FFbkyW23Mq4lTCeZt6PI2lpHv0VnWjkPO2dQ/f2C42TxUbRCmfd8EM7KwyJ+pcOFQ5p1tKw8rnN8vzY8oxOmaPqKSN2OXth1H9hsviIBOhdNy0pDis2bMVw2IPigJG3YLdXv5kvqN6U+JKRF3+TEzslIvjVS707pCMhQeK0Lt2DVLjPKhLzEdh9nQtg4GVuHGpAjO8azaOvfuSKOVjjFLOyMn3y5k8G7f5MV5y5NfPY/ni4PE1oMZTiGrPYTR4y9FcX4EHe9Tjyq5elLszcLo5H5sahmBD4yjUtmRI3XglnJ0/O+4AQv32BQ6mq98LLz+DGSnVmDXrApyqbjR1bUSNkDUB8Ne0geOCgaCqrhwl1adQWnUaJVWnUFlTgmrJc2VtGapqS5GSmIGH7npW2+Ns0UpSCLyAUIBKfO2Pr6D//BvhbQ5RysXhDBfklnzbfuq3cTKhJFZUI6m8GglVYipqEFcrY662TkwtYusacPBrt6ApP0+UemvzwLB+BxdMyynEUL6fIpbNk0GCyh0rceHMadhXK23gr1e/hHFZ3hbpC8y3LZHgcSGv+iTyqk6ig5jsmlPIqitDZn0ZMsTOFdqrc7+HlaM/i6TmxqC4CH+btgHKqFIuffrIey/jWMdRfqWcXGbHjscorEaxp5swVzLVqfMZc95U24hmqU+31G8zP7knde9tbIK3SYz4k7rlI33ScPhk7rNhrkFoBAJJJVCxAfgbI5jsRwhRowxkT6EjwUFz8ghTLP5ISewsOOINuA1fveJQW4IZvuW3+YS6/T4DyxtCDcCZcDi0G96yFcajvzY9YkALlnAksXDZM0HaibgddpCAOOkLbadwaC/ZdhEhvM4kVj5aIVKazgyHkTEkByNSPOFAWSmsWko4SwQJtw6plPYiDMsP00cixROSiHFFEA5DNsGdjBChiFFZjAj8IISVCUOUScumBlztQXLSnuhHHj9tyDtZVp+0u6a9v+IWUfezsq/lAZMq6LJHTRfDE3R+Po22fhtdFPTEBNkdcXmQfPJdCzw5rxdDpby6np9qc6HOxZfRmc+1Nbv5DgZ+Rsk8TqLrZ7gyhC0Gc2sxwvJtmPBtiijCCLUKFCkWKbTkn5lXCUuZNqesls11U2w9HacU3SpHY/kdPH94rRBbhm7S6Ran+YmAtngWgkQcHjqD5qmQuEL9inC0s0B7cTmaud00WrGFEERrHd5qsXZgybQTl9L8hybE2YYThJAj5ytUMJKcqIwer74J/cufnan7F+p3G/ccxfJN+/FVUYpr6hvx4FNv4yvX0d2Ep15bLtUdg+6dc/WW93oZp7/460LUyJ6NhyYXThqCTnkZ2HukGPd8ZhZ+/Mc3UFxWhQUzRuLyWaM0K9R331qxTRXnO6+ajsIjp/HESx/g81fPwKiBPVTmdGklfvX0Qlw1ZyxmTxiEnQdO4Jk3VuhLKkPVWRu8mzY90Ye8bv1w4kyVQ++1yi9eKuXD+3ZF2amjiJn7k5e1KSjHgnNSY6Xyj7eA6gtiZOLh7QB890BGciLy0hJRXFOHkzEJaOzbA+6uHdGUnQ4Xn8+WMCl1TUgurULCkRPILStF9/QU/Rb58Yo6icf5ZkCxbacTTpqKcCNNRZwMcctkq6fjqojHiXJsng2hW59dZRnElpTU1i03yyZy5Gk4MVTsjSzLbIxJk4kaN29VZ7L+z52pYs5Tb8qxX/FkXIyHt6zztJgXMqgqM/oE1O9agQsvmIVD9VTahSphbIXShKeDtunK9FN94pVbi6U2b7sirGwFIH6S9CU9UvdatxKAL2viM/RO8UC9O+PhIgaM656L3W/9Hce7jEWapZRThGFsUYYxbraHOozfT1dOK7/GoYq6KYt5QZ45LfTLWY5AOOvX/PvpqjCpbdyslThp9+rSYkxPqcKcORfiRGW98m3Y9UiH6dmWJwxsKvNtnv2QviKGp9+eMCe3HxXxcfGilFfji79/Ef0cSjkRyJHk0ZE9v1McDnKwWz0STupElWDt92J5zO3dgfgc/cpy0ApKTzx+GevHpsSIUs7b12fPmomipljp90YJdYYnAl4Hw3KqJT+01bB+LcO8x3lkguOibvFbISwxGGz/0dKnd739d5zoNAYZopRz42B3C6sbaTvbbrvP0FKnMCyS1gn3LrylincmcG5kDmmUx/HKStC8BepPYXlCabbfTsOPEIadH3v8Grftsn9tMB+2y/wwN36aOOi0/XSoX938txkWjbCYwX4DhzPE0xYswTDyHyk+fyEcouHCRIzHwQiRoddPihjeichxfWR83PAh4YK9rfPn7zdtpKcs+ye4o0VGG/GFhchr73KECxtFG/H6e2cbMq0QIuvs+4r24vLzW4UUOChh4lFSGLqZUSyE5TvJ4oogEwQVa0cwAttxndwgpA/onNcW/Ox25JxoK05ltR8Xs8n5khtgbp30awmyT+CLK/lsOY1+6zw1Cdmyn6WCzmfL00RJ5x2iqmxLPvgMaDU/0yaGirkq6GL4QrlGKumioPNZd/POByqrztwFeYIhgoYVXKHBPhM+UhQGEQT8tLZDq0KtmbbyYyvTuv5ayrb4+ThjqFLuV8xlLVS3xaN8RKWci2ibeWqLZ6GViBBCaXZFaroOhPrPJr2wCJOmIjQ9y3YOpLDhnLAEguRaB7J7UNsQmbBioUSnHCvP8gSJhYaxEEKOnK9QwUhyDvhlnLIBN/VJjlej6Fp0sZzSAQ/3beYiGueDECnxhvgjQcWcspY7QnjOC9lp8ejQYzAOFJWonm0QkKdSPnpAAcpPHUTM9b96XTmBzWaLvqxJX5YhgvoGV32uxrxIxt6QUo4BUxITzDcgpVJ4ZdKW4Wadr4DnhKVKaPBsE4Cf7hAIkTVKnRSEkXCilXR4OkplzJyS8/Z1Mbqx523knAqonIifkalCzobjs+cBm3SjkLN6LCWGaTMtQtw6oYtCHm/drk6lnC91o/LNE3J9oVtz4JZ1TVdrlOElfVc93EV7kO6tR6IMTFM0k6Ja8hOY7CxjGIxJ/SaHAnVbtjhMXJKisg3NxGGKYM8DKmeEg2CTqCxX+hIQUzAUmb0GWXGbNrPDql+lBTbdhuWxaWpL4GA//22KkxYA3U66nSbHm31xgFezpDV1EHJYqWLOjEq564uPIrX6JJK8LhkI5rldVUJYv1otXFiUKnTWuQrQxwGgtp786r9xK88QDBgXM0I5wpJXWgjsIDY07rgElCXlInXAeMSnZfjj0V8rgD+cOPxugebFQQjm2T8Bup1FUsLJOm1n3MbPn0C4QFzS75vqUHdkN5LcdUiwFmMZEVYgeulmX5XwDGgHVrfhEVpl/nYw4dmUyhfbnMIbWeVZjjBV3Qrs01XeBMQWDEZmz8Eaix0uSLm1HKavmUTM6Be/0g2sXJh5Uuc/KbPlps2sal+zBG15v4t8ddgxBtCaEqBpvsRj+rn4HXknmCa7tN1+mhelG56RMW6bLr/8sX4NDNlBCe80sAit6Iq2AobB2cg4YZUjIqzuFICRdhbtbBEIEwhMl133foSJu63kgsLbgk5iW4FDIbLt1EgAoWJnEyy04kILf5ZJ2/CLtwpnEYItA/UEKAHvR8xMWHaE2msnKic/KIZ2OppyI4oIo22BYE57abUTlx/BkVq2wDo5C61lm2DPL2HhZ51F+qFoM94QXhhRQ3KsE+LgIQzvnuOGmBvyJL7cTYx+11yU8uy0JOSkJyFXTHpiop6c84SdcytvX+d7Q6ob+Sb4JlSIqa6nMd9TdzV79GSPz7/at7UbiKNV/ixCsKXgXB9AZLk264cIFrbsYBiq/DIuyyhN12HbkB6wwyrlurdimQM8v5/hdF9AOt1CZ4WalMIgEt2BiEHDMFidofQg/1mkFxESNmzw0PQsmw67ecOGc8ISCJJrHchqsbYRrl4UoXTxhxMNokWIy0E2zghyQg+qgoh5cyBse4WGC/GLN1TCEJxUyx0k2CpUeLSKixB/hPJwnoxtaUJuTo7qrIQ58LPqw9rTcbotLS3D/wPLZcIfpdML3wAAAABJRU5ErkJggg=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64" name="AutoShape 4" descr="data:image/png;base64,%20iVBORw0KGgoAAAANSUhEUgAAA+UAAAIyCAYAAAHaiFs/AAAAAXNSR0IArs4c6QAAAARnQU1BAACxjwv8YQUAAAAJcEhZcwAADsMAAA7DAcdvqGQAAP+lSURBVHhe7F0FQBxH236wELe6N5Wv7m2SNh4gQEJwhwARiLu7u7u7K3F3d3dXSII73B3MP+/sLrt3HAlp07/p9/Eky87Ozs2OvzLvzFh80smRoRD/U7CU7zjbawV+/+R74f787Y/EXYGVpYXs+vfDgv/r795SuOc2GijuXeo2EvdXEcO824n7H5/9KO4KPH91kF3msajZcNkl4a3S5ZGdky3cuT19a5spKFu8NCoPCxYvFNhYW0NvMMhPhfgnoM/Ww8bKRn7668h3eE/XZcouYxQvUlR2FeJVhoWF+dGZMaZWevkSZRCfliReEM70XoEsgw621kVkH/DhIQe/DvaXn3gE/B8Nl4T3yr2JRwlPhTs/iA/mkxgDH3qsLa3kJxXkR++0oBEpMT1ZfpIwwL0VJu5azP1TeM94/sj0rLT8NyAmOhqTw/tjxNoZuB8bJfwoz2+8845K0x8lPJFdKkraFkcJ22K5FatFBh8JtKPBw/gnfAiyRlpWRm4lkVsL8qffUWNKzUqXfSVYWVqKd1rk8EZGv8nUZ8k+Ep6mxOUJ2ztyIqKTYpHBwxLtUt7T7ymz5G/Izs5tEEqF5/B3/42o/J8f8fk7H+PSgxucPOuNysvCkKkzm2vTClNAjaAQ/25YJCUlMWr1B/cdxFdffYXyb5TH8uXL4efnB0ve+6i35YfMTOPelh9Mh9KiRY35AnpH3yJk895IOH/+vLi/++67eP3114VbCysrq9ywBUFB06qAwpctW1a4S5cuLe5LliyBi4uLcBNu3LiBL7/8MjcdkZGRCA0JEaNHamqq8CtRogRWr14NJyen3Od0HjejcuXhGMvB3adpqPBWKcTGxuLtt9+GQWacL168iA8++ABlypQRzwpazTqJSU1+lZ84CbSyQPESpZCcnIy4uDi89tpr8hvzyB3e//P5f/DeO+8JN1U44VkVTnizyH0sXjwd44etwdJ5B/Hmm2/muYoXL4433ngDZ5JLiudz586J386YMUPcHz58KO5UcErhFSlSBHfv3sXp06dFg5g+fToyMjKEv4JFB+6LwqUC7dWrl2g0o0ePxu3bt+UQxrB+ehSLly/BygG9cWz3+jzp1F5UeaZ4PGNwHh4gMSUDx65G54anytq692hugyXo+Yjp6uoKGxuJ+9bpdIhq64bsOImcTlx5ED98/l5uo1cqnPDtt9/mqXBCg7LlMXbsWPnpxZHb059GPcV7774HHdNhxsyZiAgPF72JKp56qrle//Tpsxm3/EAFqwV9n76hBbV6AjUY03d/Bi+aVmpgSk+35mIrNV4C9SYt4jMtUb6oWi6B4w5jSbs/5Cfg4MGDYkRo2LCheKZRIyUlJTdPZ8+eFRe9j4mJwSeffCJGlC+++AKff/65CGOK+a0PInRiVfnJGAXp6aLSnzx5grfeeiu38CmTSot70WFUC4qPLmoszyIV5ipdAWWC0qYFpW3Hjh2oU6dOgRvEkWuxYhgNqGaseCKY5pt6JVUAVRD5Ubr37duHmjVrGuWHfqM8K6CevH379lwyoMRNI9wPP/wg/JReHc47Fo1iFIYaBjWyq1evioZOlW4OFFaJk+qGGhA1yIULF6JBgwaisxRoeFcKVSlAankUIUGp8CNHjuQmVotoLhoQKCGEK1euiDuBelfJkiXlJ4q/OG4/lgusWDF07NNHfgNR0ORP8dja2ubeCbxYsX79ev77HGzYsEH4lSpVSqSXaGQfHs+AAQNEJQ0aNEh8k0iDkgdClS/fgJ9GqTVixAjZpYJ4jeUH7+R+l9KjVGiNGjXE95RnumufFdAIoaX7SpkqFU6g39BFFU6gMJ999plwV61aFV9wPuH48ePi2RTKN+lODbQYL0dyBwcH537reRA9XXbnIictCpYl3s3t5XRXIqQPagvjZUBpua8SEhMTBRnq378/fv31V8HkKgVdoUIFEaZ79+7w9fXFL7/8Isrj0qVLWLlypRgdiM9QUND8US99nfdyHljqGPxu7nc0Cn388ceC2aTOQmmktFDYgvR0s5X+/41XtdIVmv7/BVHpZiSVF8ELce+moJZLlfFnQZVIrVWv18s++eNFK1wZ3v4KFLJlLo+U7mdVOP124sSJBcqbKbKysvJN+7MqXPkW5Z3od354VoVTvggWUVFRr1YXK8TfDlHpgpGz4K2AM0r5gTh8aqXE5Gg5fQXEtSpyNDF9v//++ys5bP+vg5hr0d+ZIQtxD+8Jz2dByw2bVqZWcVKlShXZVYhXEYXD+/8gchk5YhCIe5SuuFz348eP5RBA1KNHsstYM/XwoeqvZYxIJ2wOL8IeWmvm7/NjLEmEURAbJ+m8CQrjQqBJYHMwvEBqUjVzU9q4+YPskMigAm25aMNbaEZMLV7EQsnCylp2GZfLo0eS3oQQHx8vuyRQXb6jTK1evnxZVLqCIlaawtIM4//RaIm4qCe7gC+/NK89MmSbH0ReZGgxcF5BQX6VrlWxfvRBedllHJ5zF7LLGLaWBU9N2aJqfEaVqCk7bSfRlos2LSwfDWeLfpNllwnMJFFM2MjQxv3ee9L8CUFb6aSwIqlDaFrPnz/P1kZOYDeuXOP1mxdJ6SmyizEPVzfZxRgfBcR9w5gu7HSccBrBw91Vdkm4vXsau39gFptzNIEdnttJ9mXMzd1dXAR3Dy9xJ3SbtYd1nraNDWvvx9ZfTJB9FeTwsB6ym7H79++Le0bURTZhl+TWwsNDil+BIWovy3lykPWYt58NaO0j+zLm7+bOAl152ISzzMNNTX/DbqNZSKdh7NCCPszNLUD2ZSxTvrTx3717V9zv7ZzEfAavFG4tKN1jIy/KTxy6O4zp7zGv1gPZ6KbqN1vzONt7ebAs7vZwV8vdPSCUufsGsx3jWrEZe/lvZdzi1XQtiZcnj/+hQfKLjo4W97v7ZrO1F1PZyZMnxTMuXLjA6Lp59brwMEWzuf1llzHi4szU9D8EpdJfBSiV/ipAqXQFSqULRs6yWHnkZMSjR8MQWFta4+1W05Een4DRwT+I4eBBjjVSL6zEd5+8DZSrJoaLOP7+tfLlUK/pHJSyfIxlU3sIf6Sc4eMNpzclP8WdyzdQ4WtJ51z913A+DBpQ4e04zNi8HiqvD9Bgd+nwAthc34GvwiTFw9jQ2rApYoMdJRuiKCc3y0f5Cv9NDwGblHOo8xVNnEgKlAcPHoh559qVmuHd8tFYtGWd8OeJ4RcNfSXxhA+Rb8mjYEjFupyE8eH3cx3qD9+CL96Rpj0vZnHRk4+ayfdOoab+NPBduPA/OqUZl05s0GG+FbYeGAeFyxi0PRq27Ck6O6p69Xv37uGjjz5Co0r1UOGjFPResV9+I+GKnpddWhaqlpX0+9PDfbgYbIXP/lMK6/dZYcTqacJ/zjU9snQGGOJu4enU5hi4/IDwN1xYyPmcIggKXASdwRIrz0l5DR2wAlbQo3fPIHzA80YUn0gNzc/PiPDDx5/Y4jWHtkJlbHHz5k1G9JkuMggwBW8YZmkp6X1NjSH+KZDBgnZi558EzXrRZNCrgPT09NwpYQLv4KLSycHatWnH6D6u6R9scosqbEC3Lixw6GoxFOj1enYkirHpw9pyYvhU+BHi4hPFve2ic6xRRLhwE3QXljD9ZYmWyaRFoFrrBaxKs9lsbCsH1pfHb4rpg1uwUxPD5CfG9o7yYIcnBbJuq66wnitU0jP+QCIbOHYcd+VIHhzK8F6n41I2pHE14RZIvcVYmjTcXovPFndCda8OrLZnG7ZnlLfsI0HHL6LRw8aNZA38goUf4eHOkSx63wRWt0ck23EtWfZlrMm0Qyx80DThVlKjDO+OAV3ZpgHOwq2Fnl+Ljqu0uFWIL+sQ5s3ubxsm+0i4ms7Y+ZQc1nzodGaIOyH78jJ9coplx11g9kF9mGv4FNmX8yMdhrDQ9r3lJwnK8N42LIjdWtfbeHhXejINBaZQZtlMURDF/v8XlOH9VYAyvL8KUIZ3BadOnRI9XcgdU+dOE8P4iOA/MDbkd6y5nYLGo7eJgOR/Og5YOaUvbwF3hR/BgtN+QsT0E2jSuJVwE7JvRiLntjTnrUXlkBmoFDAZw8PsMWrCeNlXxcoJ3RG1bbD8BGzt74xdwzzRZsE5BPVeL/sCM09mYsr8BfKTMWo2mYP+ARLPIZB1nxNpSVa+oTG+reXYBg51WmJzPxe0GzZB9gXS+EWC6Mz5c9A5SI3n9qZ+uL9jKOxbLkHNMHXlSJu559Bx3HL5yRhOLh2wpkst+UkFJWPZNclN6BwYgF4N/HBrfW9Op+7IvsCZDIZjKTnoNmklGvvVlX0B/eP9yI47Cvv63XDkkWq8GtJxHMI7DgMJuHdNJMIuwQ1weXlH+YnXHfV02S0Ed1MQI0fzw6Yo7Onm8a/p6Ss37haebuGzUb/hFMxdvhyRN1TBXpd9FensCpYNaCH7ECzwba0ARHg1RdcFJ2U/QgK/UrF83nAc2jRV8uLo7+GCwV714NZ0PqbPUXvHnKXLMGPpcqTpzmLFqtWyL+Dl1hU+bp3QxKc1ei07K/sCTzmH+gTJWD5rkOwjwa/6D+jv7gKvtitkHwnX0hnmLV2KmEdbZB+e3w7eWNvVDx7uPTBg0EzZF+g7fTl6TV2OOJ6HxSOlNWSEjgGN0TWoEXq6usG7gxr/sRQ9DialYPHSBdBOVU0N+wUr23rBzbOf7CNh7KF49J+5HE8Nalc8s6QHLq3pj3b+TfDTm6piKaLPIoT3nIdTGWnoOX2J7Mvj7tAIMzo3xqJmbnBvPVr2BSbsu4vRO29iCC/bLIOamtMzGuPs4u5o4RMh+8g9vSjnfDM5B1zY0/86/jU9/ZZs10bT9HQlPn4gnnPBJCPJu/eNLUoTkpKhS+EE3wzu3jWJI5tTs5wMUEz376q8AZk635Of7z+SLGAJKTqG5KwcZCarenUJEjW6e1cynVaQnMhHGP4NUwUnNXr6hjGoJ+QgRc/wRDO7+OjeXXER7t6XlgIRniZm4ElCOpg+1ahHKzCNPyOFRrscpEnFlosMfQ4eyvGb4mlSJpKecB5ERsyDu4h9KKflrprG+1EJuBdFo7AByWl5bfkfmKTFkEm6CiA2RbNKiHp69Rq1hMjWfekV1mnRFVa9UjV2K5mEC0lkI2Enm2Ux+z9+EX4ERQ07ubU/W31JVdVKwksOs69dhUtMeyQvjiOzu7CTC3uwnsuvs3qO9rIvYzVq27Hq/MpmGazmL5/Ivoz59VzAfLrOYmOa+rBb6arwl8mjz6T4a/0u+6gi28EZndmAdfeEW4uatWsznf6J/MRY/Kn5LOncYubfezGXgdJkXx6uqj2rVcWO55THb6+m0SmwNXP0bcp2TWjLuq+6JPsy9iQzm0Xrslktu1qyjyqyxR2fwxoMihRuLWpWs+eiIZfHZGTGHGFZcceZc1A7/iSVOcGtcg3m+UcNFmugvNaWffnva9VktWpUZ9EHprJqFb+UfXneH2SwPfczWI3qaroVkS0z5hCr17C7KrLRCxLZ6DK1RyfQRIzRjJIMUuaXL6/SoH8StGDi/fffl5/+WfAGiA8//FB++mehmLYryB3eecUjp+xbQh7v4FoD3bwdMfpoHNrOlkxwqdKvc8ng2M45nKO7IPwITJ6V9egaiZCmXNxQEHuIt4hjkvOxOkRWqtoFlX7vgHYeTmaHyKObpyD7Av+GjHkt7bCkgzP8+m9F+2WqWfWa2wzrjhzkLnXspDwQqtXqjpaudYRbgPFhkNFQy8WuVHUq2P1Xb/hW9MKcFg6I1yzZI4JE62O2HN0LXFAZvIuLOuDaim6o5tQfXVdel30547fhPgavOSw/SVDS4lPJB5MbVhduLahEtkapHx0V7IOJjXxxbm4b3N2lmmWv5ZR0BadgozceQ+MeGobwLhdfo7bC7dcA/OymimEN+yxAeJ9ZnAlVS0ZJy2guEh6dIqmUCRbXr1+nyRPRc2kZjSnoh+bUsFrzqH8atOSJ7L9fBbxKaVHM2xSQ3UGuGvbsrceCpk9sWYVFcfIZuXQxCxwqqVKJph+OYmzq0Dac/qkza4oatt3ic6xxc40a9vxipr+0QrhVCsVY9TYLWNXms9mEdnVYkwB1WlTB1EHN2ea+6hTlgXFe7OjUYE5Dr7CHqbInx7gDCWzAmDHclVcN69hpKRvWVKOGTbnFWKpEYy9ILIhAde8OrLZXG7Z/nA/rMGWv7KuqYYeOHcFur+gg/AhRu8ewxwcms3o9I1mDkftlX1LDHmDhg1RVKEGh6U5BXdnWwebVsHNP04SphFahpIb1Eqregwv7yL6MXeWsBqlhmw2ZxpxrVpF9OW/19CzLib/MHBr0ZQ4uPWVfxgI6DmZhHc2rYds0DGJ3NvQtpOl/F/41NN2qfBFB04cGVMETLrMtu5mKZhMkhQ1V+rlEYOPcofxBVRMqND1swmGEh6uKjJy7G5HzQFbhir8SKnpPwG9uYzC4gQMOzG4j+6rYMLM/Wk/eKj/x7/VywraB7mg+65TsI2H+eR3mrlwpP0mgPBCqB07BkCaahX36R5zASeZDWjVs7ZrN4FgzHOt71UX0kXmyrzQRSxzAopVLgVTiGyTc2tAb97YOQs1GczWcBNBp8RX0mC5NbSrCk5IWZ/tWiOyedzMgUvWGebtLDxw9/P3RP9gPNyJ7IDtK4oUIxznZP8gT1G/OBjTytZN9uVT6mPMb8Ydhb98eFX6oKftymt51Mpp1HQMSzJZckKyNlLT0DAzGpSVqHRWqYV8y/jXKmYkLdgjPkL5b0LrvKHTs0QMHolUDw2zDJejwED04p6nFZ797opNPAMbsvCX7EKhL6dCjY2McmR4meXHMaMa55ZbeCB2wHcU+qiH7Ah2690BbfunYbSxq+bvsy6WCBqPgGTQMbb2D0XOKul48hcedhAz0aK/GTXCv+AWmR3gifJTaQwlXeG/p2L07kqK3yz68B41vgWNTWsMjdAyadJONPzhC2/RAg9Y9kMr7Y482ktEGoYFXS4R6NcWERp7w7qNOJl3PysbFzEx07d5Z9pEwIeBrHBzTDB6NjW3eRuyPQ1jbHkjPvin7AHf2TMSDI9MR7NUKo3m5K/AN6grfwE64ma1Dl85tZV+gra8f2vv5YtfQRhiuUU8vvxiDBWcfo1EHNQ7CySkNcHf3BAR4t5d9Cnv6S8e/pqcrYz+BM8X0V3owgTn5Oj9w3poilp/yB1l1KpadWovc50Eks4DQWo7mhSYiWuEjr/J5geh5ul8oMbLjeaBwUryiLGWQ65lfyzd+9VdSpReTTI2Chu5AjN4Cv1Z2xOFHxHJIILYgC4nwr228ayGhh48Lxu7S6tklDb6/pz0fR1T5flXvYKwbEIoGw/fAzVslE/W5u56XL3Q5cbCr6Cb7Ag5hQ2DfoB86etTDiouqGXRCNjFbBvi7q0yMghU9gtBkvLGyhODq7Q1dijoUXlszgDNnQ+DQaDh8+XCpoKajH2rW8eXkQwc/b1XJU6eeH+o4e2FBRz9885nKmV9O0ONisg5ePp5GDB7h2sq+cGo+UX5SUcuJvifpwwlxl1ch/vpa1HEJxLSWXrIvZzYru8Du93q4mc7L0k8tF9faFeFe6zec37oKdduoCqRlZ2Ow6EwMatfzR7JJvcdfXolxB1ST9VyRjcQy2gHBFIUi24vhXyOy6axtBO3u51MVj7jsMftSClpNlRgiqnT+iN0rx/MhQWVAFJEtYMguNIlQGRkWtQPs8R7pIVtlBn9zGoJf7Qegj78D+rQJkn1V7FoyAuyyahGzpksdbOhdH2G85y65oM4QLb2SjaVb1LlxgkKeqtYfgW7eGmuV7Cf8kmbpVoyS9oMlOFYOhcvvDbCqsxMWDFDTQnNXtD5lzdYN2LdfZQhvrOmOuxv7oZrPRDT3VOfxu6+8iX4yE8ylWgElLfWrNsLCVrWFWwsKt/nyVemBo7+/L4Y18MW1FV1QLUjtuXt50W3n8mOvtaqYLBC9E4jdD8cqEWjq2kD2BBr1mIlmPSYJkfCMrOVV0jIgIACj90nqaIJQw9LyJWLMvvvuO9lbBf3QnBqW1ksrOyb903iVLHNfZTUs1XOuGvZ+bLxQw05uXYU9TGfsxuWLLHCYRg37iLGpQ1ozZogXfgRVDXueNWnRRLgJ+aph2y5kVVvMZpM61GH+9dTpPwVTBzZjG0aq6tyD473Z8ekNWPfVV1izsbtkX8bG7U9g/fNTw3ZexkY0N6+GPf+UlKwSqvt0YLW927AD433ZveuXZV9VDTtkzHB2ci19Q0L0nrHsycGprF6vtWzU/iTZV1LDNpHVsI/lzCpqWMegbmz70LrCrQUFm39CjUNRwz7aNYoNDKko+zJ2LY2xC0INO5X9XFn1z356juXEXxVqWPvfPpZ9GQvoNIiFdeol3Lt5fRG0ati7G/vnVcMW0vSXg38NTbd9o6Sg6X29JaXJ3KtpaDPjkHBTpV9JzcGe1RP4w81cxp9oekpaOoKG7UGLtiptYVE7OU3fK9wbB7cWd0JF56H4zWEAevtLOyeaYvfSERizVZ22XNXZEet7uaHRxCNwb63aiK24lo0V2ySarkyWUh7SU1NQzXUkuvqqlqPIeYIcmaZfT1StTBSavqJTXYRziUUB0VsKvXabsTXv9dXdcWd9P1T3nYiW9dXp0l6RtzBwMaexHLdl9oXSoktPlWh6a800L0dWNhNp3nbqiOTBQTR9OKfpV5d14dz+fNkX2J8O7OQMd5/1d+HTYoDsyxG1nY/T+4RTu2Nuk16z0aLXFBA5X35ZVcNm6zIETT87V62LQuXMS8a/RjnTefBi4dlpzln4NGgBNx8fXElW2xEn0sjm/cC7lqYXcXxd3Q+DQryw5KzWTo7k9Gz4uDviwjbVvn39gIbYMrQJusw7Bw83VU534zJ0fS8f/otYOFZSJxb8OyyAX5vZ6BPoKftIyOIydCaXin1cHWUfCd5VvsPavmHos8bYRuwK71ru3l5Ij5F6B+Hm2kG4s2kYAjotQkeNTbmTiw8c6/nwL+jg6aBKAR6+3eDu1RHLuwej4eC1si8fPnnPfZhtgKe3h9BlKJgc8iMfHfqjlouqAyCMPhAHp/oUv4q4K6uReGsD3H27ozUvdwX1a3nCrbY7lyZ4WfqoZeBu7wN3O09cXNITDmGqccW+qDRsv5+C6t+9bxT/qWkNEcfldM+g/rJPvj2dvCSOXdvTabm5ss/A83p6dg7Ld5E9y8mGhby3u6KFM8c3PAva+J/X0/PjSwhGK3jktPDAz0y/KbTxP6+nk3bQoiBpydV/Whr9RvjyesgvadqyfWZPL1bU1ALGfIz5bCxhFs8qMCVRBCqsF61wwovs2vCs+I2WbFE4OezLit8U+VU4wXj5GIWTwmp/I3yfkTRt2eYHEVu6pSTjOreaA+cWS1HDNQKRl1VhnubNUnMeoVdIXmVDuLMrOi9SVZxS6Az06ixtgKtgfJgLpoa7om6bhWjdWd1NsU2XbmjRuTtSdXcRZKfOP9u5t4G9WwuEObpj0y1VbfmAj10PWSZ6dVSZRwXjQ13g2nmV/KSibdeuSE5RFSL7xzTFkUmtUMujPab0V+f2vcN7wrNxDzxGGnr37iv7Ar4u9RHgUg/DA+piwWFV5bz/UQb2PUlDp26dchlcBftHhaOWd3f5SYVv056cWVRUOcCd3RNx/8BU+Li4obG/emqGQ/2WcHBpjuPxaejVW7VBbOtbHR38amDntJGo5a8O72N33MbI7bcR0KKXUNBocXf3eIzcq1HOKCIbQcveK8hvAeOrJLIVMnLm8UyRrWOrqYIuDQusAudfGhtZztD7Z1nONJxwGBHh6lytsJy5L1nA3NgxStwJlXwm4jf3MRgSYv5oqQ0z+sG70zT5CdjU2wnbB3mg+azT8O+sLiWaf06HOSuMLWcUVA+cir7+6ly9sJzRS5YzZ06pmwMoljMbetWDSx11MoPGE8VyZsHYTsKPcHtDH9zbNlhYztQPVZlTreWMKchyZmWHvAsYqRfSHvkKFMuZm5E9EfyLt+wLHOcSprCcmc3FR3kRJiH7MWdI44/A3qE9Z0JV9bfWckYB1R2BLGdIDUt7x9+8eRMWN27cYAkJCaDr66+/FoG0oB+aU8O+Stawpovv/0mkpaWJnalfBZiqp+lZgLj3pcfu5lrDdl16lukyM1jg0FW8viU1LG1K8GesYXPSH4g7QWsNe07ViOaCrGHXdlRXihwYq1rDnrihmrL+WWvY6/HqKhnFGnbfOB9m0KmWqVprWDdnX+FH0FrD1q6tbpLUZNpBFj5oqnCny8nRWsMeeCycRiA17MLF86QHjlxr2B0j+JO6cYLWGtbVrb7sa2wN237qEdnX2BrWnBqWrGGpg9NVSNNfMl5lmk5DO0HQ9NLFiwia3sHVCbW/DsHkM6nosliyQqX3tzOycHLPHCBL5dKJpl+4egt+vTaiUUvp+EqBOFrhckI4czLUxYdVanRDlSqd0N7DHSxaspbV4sS2yfDroVqmzm1RF4vauSFkqMRbKNh0PwdbjpOKmJRAKm5duYiadj3Ryl2l0bTCJStH4lofa8J7/uYNv0qemNXcBWtHNZV9eSHxi5ZF7j6+F1W+Vyvu/IJOuLKsO2rVGwSn2h1kX2DYrkcYvemocN8noUXG09uX4FvJF5MaGqthn6QahJp3l7rVHEYFe2NSY1+cmd0evvVVGr01CVjPA0/eQWWpsYq4vZYncgvcfwvAqCDVprDp4GVoOWi+UPNelS06qO7SY+6IFS6HJzWXPDkK1bAvGa+yGpZ6Op0gYbFmzRpe6TS8MzyISuUuA97/4DWk6XNQ2kbi0LOz0+Dh4cU5Js5OFpcqeunSpXj4OA5li5dAdtGSeLecPG9rQW2Ix5edAX1GKmxKSDN3cbxi6BspKIP33i0DG5li0NJiYjKtrbOQFZcI27LScPTwfgyPhcHahjc4zqS9VUZiSJglA+PRW+p417KSGCZqmI/u3UbJIsWQYlkGH78nHalF6cjicdtY5CBHlwzrItLJRymP7wtLroTMYvj620/EjlAEWlpMaSlRlMGQFAubklLaE6Ifi/AGvQHp1qXw4TtSPDS5QbktxnuitYUVOEUWaUmKvoMi1rZI1JfABx+qHSM2PRvFiljBMiMWxUpJe7tnJfG4LS2RmpoDHU/f269Jc/FxaTxmHl+J0pZ4fD8RH78vbZ+mT3zKw/OqSM3g8RfFhx9J5RWbbhDmcSWLWaOMrSV0hhxBmnVJ0bC0skYKFxu+//VnwXwb9XQFpgYSNBlPx0dMWdYLJx7HYm67aeIUok8//VS8p6lNOmWIOPr/BRw7dgzu7uqChV27dr0yvTs/UP0pe+iarXRTUKW//rbxkqfTJ07i88/UI6ReJRHu7wYxsVpQB3lVRMb8QPsEKoy3OMOFEk29uxD/HOhoLqK5tAki8VZ0RNeZM2fw008/ifd0slOtWrXwn//8Rzybgpg2c/oUBVTHFIbIjyDa5CAhfhmn04X450Ci8Z07qtaTyKYCqjA6DSo/PKvCCRS3MqNpUaHFDDG8r27njAydAQ1n78a7ZUvAtngpRDM+XJcog02/+MPjciSerB6LpdNGI1lvg+jUTDxN1yMjm+F8TAZnlgBbztDkWBeBNecoaEZuQNX3+Rcssf7kVlT9xg6ZhmwsvhgvpmhJXcjik6EryRnBHIaWv7wpFjAkZRrwOE2P+AwDLh7ciafv/SqYpZRbUSj+0TvC8J8WZIg7f0Fu8Y/c4p10p9ZszTNanHOMVrxA9Nk5SM8yQM8ZHPqt9AMeiMqKu4n/pIKj2TVLuQCzeUINPLyBp5uOEadCo5/RH7GmgB54UAr/RumiqPz5W3itVFEcuhqFK/fjkcN/R2kRH6IbpZXu4lm5eLxZaTCkJyE7MwUsm4+4cryiQJTfm/yGnkXcyiWeKfP8ksskN6z8nhjj7z4uC0sDL4xKpVLx0cm6OP+0Nb4saYFHiem4HpuM9957C8WtLTHotavQ6bNR9o2y2Ho7FU7v7kPdYgfhZ7UItxMzkcobSyrnbNv/VAELS/gjnWc2jYe/xd9VHVAXwyPH4tTVrbiVkIUMXohZ/Js9yuvhHXMfH6/dScnDMS455AwLR73Py8Lf8g7u8LCwKcI5chu0+LAIysXFYHjF8oIrVa4s/o1MHlcmlzRoGy3+H9acEy7GOX5rK0tk8nQ9TclEVFIG4lL5t3l4Ki6aCrXhjcG2iDVsra1E4yD2nBpEaoYeCSlZiEvK5PdMpKTrkM7joW/oDEyUA31X3Hk+dbpsZGTpce9pMpYfvIF5e67g9VLF0dTpe7z/ZhnoeUPR0W/pNzx+Pf1G/r3kJ13UKGl/fLq++6CM1NiEXzbinkYj5uEt4Q6pWFL4B1d+Q36fg3dxXzRMQw6XvUQ58EbKR+9pvUKwdlxr8TsazfX8OnnpnjS8r7yWhi+fzEOT2PNItS4udh+m1vLJ5WnISEjAhXupXAzQQV/uE5yISkMSnLEi9XeUsz4leiQVeBaXvWruCIFl6ZLiWcd/fzuR+rPUa8Ln9OUFwAuNJzKDJ3BB6znITMnAu6VtkcoL7eyTNCTzSM47fIaUkwfwhI8i+uQEUbDdJ+/FzQfxohLpnHVr3htteEUV5RVXilfcGyVs8WaJoijNG4gF77JUgPy/qPgivNHa8GFHzEHzFk+Fk8m/R5WZyBsCXclpWaKyM3kFGngF0cgjRg3RWeR7rh890H/+j/spI47w4440Hu/Os/cwb9dF1Pj2PfhX/xJFbXmjEoGoycmBFSiPwov/4eHO3FWnQSUvhnJvfSweM2ylLV1Kl5LE1dQnt3D9ifH6mu8//4D/zAIN+85Gl3Er0bupGxKSUnlEvBxsisHCbfBKFsMzXozL55mWNrgfz1/yAipZugwYH9ptSnH5kPecN0sZcOfcJdSysxd2BjRsFuMXyYyH7iWIiqCLhke6l+I9qFtVySqUhldR6Bz99t4V8iyRFyHX8oKj1vrlm6VE87DhFWXLK8qa/2bz0nkoXam+OGkiKUMnegqVHbVU8qOeSVc2H8LEiMezSu+VgpLKmCpGekf/BeQ7BbEQlckfaHyn/+JS3CZ3HqH4Dn0v14//kb9N/6W7dFnwf5W+ehe1v30fEzecQlJyhvid9Cn+hxLG48rmw3tORjJydKlgBmKoRQDxTs4Yv5Of8BR3Skvus8gg5YPeKf5KGuVn2f3DT7/A4pNOjhSiEP9DEMM74a3S6uSJYHRkKEzNfwPCq3uL1r+06UjZ59UGMY7aulDg/oud1IufgYqfGK9W0okRREJuT781cis+7SzZpL9X/i08ipdOHRLD0X9Rxf/b4PWLA1afUm3zXwbyHd7TderiAAXFNcdlFeLVRX6dVBkdcof38pxpU5Cpz8K1getxqtcycVcuwpsaMmAOpYqqViP6bJWrfKt0/jNytly2N8W7ZfPudEUg5sgUFStIQxllSkuOitmoi/e00A51/414GhWFt21KIyY6Gimx8eJOl4LcSo9OihHynRavlywnCrGErboK807MIy5ipXOZV2uNxUUJPjJUeON9PE2O4+GLclFLzy91AuZ+vPRR4jvpH8WhgNzpWRk8DjXOB/HSpHMa99emS5etN/otIV0vjUoULylRFCRlpooKDqlSX9BGclO6czgXSw0yXafu3PjfhvP3r/KyyEZKJpcMeJlou4qFIVNzrKAGVNim0FZ+If69EBMuWRlZOHH8BKrWkPZgI40VGdGR8j+/6VKiG7QW+8/A3Fpy0g3T/C+Bvn/27FnRQn/8Me+WJwT6/vM4WAUvmlaaVSTLUcLatWtRee88/GfObqOjRmmCpHTp0uKEK8WfDCi++/ZbpKWni1ktKj8yQCFtGGHNmjVo0KCBMJ4kWHGBnXQPYmEFKTw4+vfvLy7KO/2Ofk/lQc8EG2tJP6FFerY1mkzYjyXt/5B9ng3xpeTEZHz2yWe4cfWG8KQP0DTp8+bHaYfJ43EGpKVeFu78rszXjJ937JC4USUjBKXClenZ06dPi8wq0NrpJSYmotGEA5gzZ464qIEuWbIEw4YNk0PkxbwRg3EkqSyenlqDZWMjjdJjepkeXs/MrBqh9N5/koThw9UzXe4/eozNuw/lGmUQqOIU2wRvb2/xO2UVSolSZRA04ThKl1EP6O/bt29uuSgWS9pyOrf9AW/EwNGjkpkW4e1yxYXOv6AQPT0mOkZE/OEHH2Lvwd04xns9FX6LFtrjO4xBvYcM7/4MqGCfBYpbmfA3rYA/C+15rM8DjSCKQSEVPKWHdpfQ9nRCwNjDWKrpXcT/tJhxApPCf809K27fvn2oUUOyxadRIyQkJDceGs0I1GgrV64s3KnZRTBp5AC0b99ejIimo9mSzkcQOOp3YmAEAnkaCtrDFYhKp20paEMC5QPKkER3agzalqagIMOraZjt27ejTh1jY8GCQJseutPc/969e+HgYH7hhDksPXAPQdU/Nqvs0EL5BmHevHlo2LAhIiMj4erqKt7RyEJ5atSokcgf9biKFSuK8BMmTECXLl1EJVKlE0nRbvSwbNkyQa6ILLz77rtG051KOR06dBBVqmi2OjXBtGnT0Lx5c+zZswc1a9bMtXujkfHnn3+WQz0botJldy42bNgg6I6/vLaKMkeXtvLpOSAgQAyrY8eOFS2zW7duRkMsGf0r9Ivw4EE8PpBPPY7kDcBD0wBobxRljxTtnUAZJAOC/fv3o3r16mL4pLllWqBBheXl5SUKmk4+vHDhgjDjop6pHWZZ7BlYvMELhYenHkThlYZEUPaKWX7gDvyqVRB+fwV/9lTItPGLULpDqCjr53WqPwuzla6AaCp9mO5EixQaSwky7cX/jaAeSQ2PLH+poVCDJppLZaFYG1FDoQZD244cOXIEjRs3Fg2dGlxBKl3LpGmRX/kS2SWySmSP0kE8xaBBgwSpUGwWn4dnVvqz8L9Q6X8Fr9L5r6ZQ2WMZ1LKJxhOoBZprhS9z6FHoZ0FAdIu++yINjnqDKZTfm3tHMJdnLQry/fwqnPL7Z6yG6Xs0stC3/ywUCahA1rCF+O+CWMtGqyCe1bqJ7vBwwk0yMllq5tfaFf9bt24VmMYU4v8PxA+I4Z0qPF3/Yh1eW+HaYZKYnkK82igc3v8HkcvIEfNm7vqziH2iTuVpR4XoR6ott3alyKNH6m4LWmbF6LhIDYznjQoORewk6MgWW4ZWu0jWbQq04fNjotLTzKfRHFi2GlYbny5RLWtFG0l4+NB8udCRpOZgMNeF5Z8pC1RFjhR1oIIi1n99o9+PP1WXPGnx+Rdfyi5jUvDee+/JLuPMvV/e/MyelWSNWDDIZ70TtHEXJ2N9GbTCU0GpkqpNgLbS89vM//XyBRfNLIuoYbVxl3xPVQhpVcbvv2++XMoXU3+rhbUaRIWc7FxJ6fz584yu/HB86RB2euUItuFaNmvh5ib7Mubu7sYvd5adEc08PD1lX8aGr7vCBq86z8I93dhVeeMKzjNIDg4P/jsFyk4JqTf2sW231TAK/Bq3YhlRx+QnxhIurmIpV9eyqDTGWod5yL6Mebp5MC9+ETxcG4s7oeXwxaz5kPks+coO1nXsetlX2cMihy3qWU+4CMoOEqeX9zNKowIPDx7/ra3yE0fKOZ7wi2z0ilOyh4SGru6scX3pfDnvZt3FneDXtBPzadyWNQz0YoPWqpsQx+oZe6JjzI2XpYIHD9QdPCauvyC7VMRfVPMigXbqiGeeDVvwdEn5IPQN8WMDGwWwu4kGVt9VKh8i5xYXLlwQ7cDc6Yt/N0zXT/+TeJXWlf8dGxwr+/KQFCYYORoS3rA4z8cPPqy/8TmmNemIZrOlHZ2qO/UB0+nwTtkYLF0zmw+rxjixaijKGZLwmb+kc+/sWg02nDw8rjUIxXngSS3+EDT9ZDIX5aL2o+J/OF2xkob+x4+f8Ep/C7Vd+uO1otFYuUreXUr3gKeFD1827+He/Uv46MNvhLfT916w4cP6fyoko+OSXXhXHoWJGpIB1ONLO1Ahag/KOgwR/iu7eaKIrQ0mXfoVbxa5j8VLpOM1Zl/Qw1Z3E8G//IePfFaC5CmVXv8nH3z4diwmb5EPKhAr6GnXKStEpcTiG3ldeY+6LrC1seTiqxX2PvoG0xZLm//Txvw6TnkyH13BwnFjsG6OtHH/w00DUaSILUK7nsWW0+oGx23nHOd5SsOARrWgrHtVKr1P3XqcTDI0mrhZfiNhVxIXnaPj4fWlNI+xdXAT2Npao8Ln7yDp7Sb4oZJEEvptfwRdlg4WqdFo5PEHPi3KeSqq9EuXLjGSvStU+OuTDC+KV2lXKNKV04TNq4C/Q4VL8wO0h4DQt1BPpyt2zwiWcGAsCwgMZy0aBIjxn+A+eDur23cz697UnfXo2l72VTGpezALGqHSuuVdarDIvs5s6pHHbOohaXsloumrLuvZhDH9+RPt3yQhOlp67zdiN+sQ5iLcAg/3c+Ij7ZwUo27+xCoHjWCVAgazpd0d2ZTh6jmjCiaP7snure4mPzF2YWErdmVFJxYy4SA7FSXvws/RLfI26zhqmvwkQaHptRqNYXPaqGebcsLNMyCdsb5LJZfM06cR8/cNYecXtJR9JBB1pZPau42ZyrMxTvgRki6uZqnXNrJaTaewkDHqoQUBA5awkJ7SgQLKplsKTQ8IjGAnpoUKtxZ01MKQXfIWUhwjW7mzCe08WOK5ZSzq2DLZl7EdDzLYptupLKz3BJaRJTFYgqaLP5wr/CdoayFNN4+/m6YLvt/SgiHt6GRknJwB3e216BQUIgISnLquh337NegSoh4fpcWiAc1xaqa6gfx8TsOXdrTH6H0P0WGutMsUb2DYeDsHi+YRTU3VHGclyRduvTahXaC6nQdij3F57rRwqgdLARVdBqJS3T6Y29p4j1oS3ojyLpszGunn5go/wqkZjXF2fgv4Dt6VexYqYeDWpxg0U9p1ko780qK65xDMalNNfiKQbV2mkHrCHFQLFT+XhghxC8WJaQ1heHJG9gVIqr7HrxFzl/PEq/7x5+Yj6fIyVPMbg+a/qFucNxy6Ds0GzJKfjNHAvQkOjFFPglRAGpDR+1VbgSmt/TC7gz9iT82WfSSsu5eGlTeS0XLIAi5uyp4cuRo5cztLvSxQpWtlTAWFPd08/o6eruxkmdvTpeqg3Z+eYMcIH5xe0FX4EDrU90Gn+p4I6rMZH1RrIvsCy5dO59dsJDzcjD6BLrIv4OIzHPW9ByM0tB8mH1A33E9DPFJ4G10+vovsI6FG1VpoX98PjYaqZ6HSlgXpzIDlS6bixhmV053cwAUzGrnAxW8kyryn7qE2ZsFyjJi/nI8hDzCzZ6jsy3uRZ0s08WqONm7BaDpa3Y+OttC7jnQsXzxB8pDRpe7XmBxUDy4NJsk+Ejbf0WHsouVISlONEXePDMf+CS0Q6tEa3bqp+8W2H70cbUcsx12e4+XT1V2aBzcJxYimoRjjVxfu/dSDAtbcTMSyq08xafFyPE5Rh51Nvepg97DGCHRX990ltFxxCx3HLMfJ0xtlH+DO3ol4fHwmBjYKE8eaKAhtOwmhrcZh/T1e9inXZN/Cnp6L//aeriC3p2tx9572CE1OL7OSxB5s1DIeR6nv7t69xy+pJz98olLeDB4wndOP1Lho6I00pdLD3XuqTp6QmEjbbmgptwQKTd/IMXpHxgd6ZIpmquI+TwddBF26Gj4+TY+4VB0MGQlIN06MAMWvRWoSbQagM9pJmUA6eiV+UySk829EqfFE37uLx/elsNqyjIpJwaOnZAWbieT0vEYU90zi16VJ+UjMNGY6UrOyxTfMISpWPfyQkBB9H4mPpTRcuXJF3AWioqLZk+go3hlpw1wDs3dwZBlPDnK3hMjBEWzjiOZs/O445lKxhuzLmL1dTWbHr2xDDLN36iz7MhY+bhdrNHIr6+JVj4tbssKTi2wkMOlZNrOv/pvwI/BWJ+6rBzRh0w6qZ74psLerwTLjVZXlzc0j2b0dY1nTCfvY9smtZV/GqtW0Z9Vr2PPUG1i139SNfF2bD2X1I/qzxT3D2OkUdRfiVJ7VVJ40+9rVZR9VZLuxYThrM+OEcGtB3zAwdYfftNubWNq9bcyt5QieQVUMdahcm9WpVIulc7d9zT8kTw67et6strM7u7iqP2s4lYukMq4m6tglflWtpZ5Vp4hsabc2MI/2E4VbC3v+jfTk6/ITL9e0a0yffpPZ1/djq/qFyL6MhdayY40d7NmNND3zdXcQfkJao4Inxf/zbNH/DphuWPtP4lU6T41mHLUTUC8DirWvGN555YNlZ4PdWQ12j1amRmFEkHrKUDXvcajiOgKNfYJlH2Psnd0bYaPVDX6H+v2B0Q1qou3ii2g2XtpYn75xMBbYd4SYD3UGiXsL1PafiDBfVUxExg0+Ct4Wzqdp6v4r1X5qiFo/hmBwQE2cOS2dh0YgoYrYl0OH1iAwQj1CY8cQf+wd1QB1Gs2Gp+Yw/SknMzFrz0nhVigFpZFg91sT9PbQ2p2TgtcgCMt5zcqoVvbu6Ojsga0DfcUWnApO8tH4MP/JwoNcXI3dJfty54FxSD42FTUrt8APwWNkXx7PtIPoMGWT/CRBSUu7Oh6I7FFfuLU4wynVwiuqELq6Rwg29muIJ7tH43G0SjrGn0zEiEMx6DZnp6hwBRbnzp1jNMX5d5o2USbMMXKKffurAKUnvAr4O9JCcZKZG/V0oYaNeRzFYnfTJvMEPWsRolHDDtnO6vXbzHq1UKf+tJjYPZj95t1HfmJsVY+abP3AekINu/x8svAjmr7ykp6NG92XP6m0NVcNO3I369TEvBo2NU2Kg1A5eASrHDiYrejtxLo385N9VUwc1Z39WEtN++Ulbdn11V1Z6ESVRyF0XXOLdRgpbc6vIFcN23gMm9eppnBLUNWwW2+Km4CnT0Pm7xfCLi5uzdr0Xir7qmrYrqMns6fHpgs/QsqltSzt+hZWq9kUtvGsemhBwMBFLKTnaPlJQq4aNiiCnZ7VSLi1IO5n0A6NGra1pIZNurCK3d6qqn53PEgXatjQPuOZq6vEvxTSdA3+x2g6YJV6HFmnZ4iXAV0moJu/Sr/t26xEzWZL0SnYB6uG5j0Wa+WwNri5WN34fnbEH1jYpjaG7rqP5lMOCz/ewLDtPsPqFaRu1Cw1kglq3U6RaBugHlqDhNNA0nnhVEMDFe17olKtrpjZzPhAHIqGBJt1Syej7m/qbOHxKWE4PbspPHpvgYPXWNkXGL47AaOWqMoNAqWRUM25LyaGqoofErGk/S2Bg5rN+YMcG6BR3SAcnaQqgwgkvN3i14TlGxBYr5LwIyScmYOUS4tR1XUIPq+s5jVi9Ba0HrZQfpKgpCWsXigOjAkQbi3I4CyksXoE2sw2/ljYMRBxJ2agfk31oICVd9Kx6FoK2o9ZbkzTC5UzEv6n1LCWlhlwdKLWSvZqSegc6o7bO9VeMSTYEyNCPNFuhnS8h4Ie3dvwqz3SE46hT2/1cD3vlvPh1WwWGnlxLni+qvrUIZb3mQT0aGrcciv++jsGB3qh63ytnZ4BnJKiR7fWuLdDVWVG9gzCxr4N4NPGuGdEdO6B8E49eH+MRZ8+6sF1vn494OfbFX0DfNB3uTRyEKjDRvEU9ejaTPKQ0c6uAiK7BcKvk3okGGH9LR2adu3BU6Vue3JheW9cjhwAH79eCOrYQ/YF/JvwbzbqgRiKv5Oqto7wCkEzr2As7eCLwO7qEWMHHqdj56NktOymxkFY36U6LizpCa8AzYnKHOFLriMgvAeXgVSp5smlFUi8sR7hnmGY3l/Nv79PawT4tMKh2DS07qLGI3p68eLFUEazMP5lo7Cnvxj+jp6u1IHo6eSRmqoKmjKZfS7IMpSuZ0GhTVo85ydGeGb8yvaZHJy9Fpdwi78Fw/PSrwUdclsgUDrktOSYyX9+KHD8BE3enw36vpSGtFRVRWtpaZGMhh40DFHFJ8PL1xcxF5aLl4SJzTwwraUX2s+7BBcfdW7Xz8cVvj5uyEq/idrVgmRfoH77+ajbehZC7J1xNFrt3RR7Oh/g/euqzI2C8eHu6L5UPTCfFxe/GB+ejBUTBye3xrGZ7eHaaTGy49S9zx1c/WFf3x8Z/Au/f6KaL9t7t4a9Z3OMCHPDnCOqzj86g18GA/y96+J0mnEBHpjYEl49V8tPKhzc/ZB5X93E79HBqYg+Ogv2vu3Qu4GH7AvUqOGF6tU88TQnm8dfT/alExntUde+Jo6umosnGuX+vvup2P0gFfacATXVyEftnwz7wLzntVavSYygui1aSvR+pD05DGeHOojsrjKWLn/UhVtVZxx+nAafgDDZlw/vfIgVljOFItv/kMiWk6PHkPAuMFxawF9lg+lPoa+fymzVbDQP1YJnok2A8QHwCjaO64SQUaoadnLY70Kk6rXxFvbJk0w0zO/mQsKWzXRyhDoLpox+Dk0XoYW/Jv6UC5zmSLNCWTx9Cir90Q5/VG6FSY1qyj4SSFyjXrJj4zw8WaOekXp4fAMcn9oY9dqvQng9zQnEB1MxaZ1i7SpBIUXVq3fEyECtGpa6pU4MkocvSZZAhIb2fmjm5MdFqiAET1KZUJq1pjFo5qbd/Deqyjnx5AyknpuPqrV7oLWTOkfefMIutBuzEvNa18RZ+bBlJS0RdQKw7FLepdxkDzD9tDr7trBDIFZ2C0bckSn4LVASvQnzr6VhxvkktJyyD7zGZV/e08+ePVuohuV4ldSwtDWKuW3X/goof7T9GfV0MbU6r28Ai9k9nNcNY/Z1vFiL0EDhJngM3cHq9d/CerciNayqQlUwoVsQ6xdYW35ibHWvWmzD4Hps2pHHbM9dKbyihh0r1LCqVaqihvUftYd1DteoYR/sYyzqsHA+TqVJSgmKGnZlHyfWcPwG2VfFhJHd2f556qqSK8vasRtrurHQiYeYT/slsq+khm0/YopwK+tqctWwTcawBZ0057Xmo4b18G3E/PxD2KUlbVhb799lX8bI5lRRw55Y0Fb4EVIur2NpN7ayWs2nMofq38m+shq21yjhvpgkbkZq2DOzzathh+5Qp3lHtHZn49u5s+QLq9mstqoKeeeDDLZZqGHHsZoOTsJPqGELabqE/zGaDthaXuY0XVJ4hIS2MKLptRvPR/UGs9AmMBAuzs6yr4pN4zvhy/fKyU/ApNCqmNHUDn0330X91pKShzcw7I3OwbYtRNNlwsVBpIvERcdmizlND5R9OVIu5tL0OM3RYZU5Ta/CafqEhrVRx0XljIkCEuXbtWk+/6vGf3BsCI5NaYL6HdbA002l6ROOpmLqxr3CnSIz75TGzLQU1OA0fUSQVs2bBUOOxFcfPqZOgUo03Rf7RwfDv/kc2Veit5Ty2VuMz4hNODEdKWc5f2TXAwN8pC3ICK0m70HH8ZK0cEJeuEppMWSmcZruj0jpTNxcZOhzIE06qyCavorT9NjDk+FdQ937b+GNTMy6lIJu0zYUqmHN4X9KDWtlmYpsG9qaMx2IP46AQD/EXlTl9Jlt/TGvYwBGbLkv+0jw8XKBj7cr9Jk3MLGRyu02GbIdDQdsREtXdxyIUqdLchDLe2MGfJwcZR8JVX+vjhmt/DBhj3QgjYQc0QN9vKg3q1zq0entcWpOJ0QM34EQTTxOHj7iykYa7B1VXYJX41HwDB2Kic18MOOQui6eUpXEQ/t4SocaKOjo9AWOTGmLFuPp1GYVG27q4OzJ409TbdOiDk3D4+Nz4N1kDPzqVJF9eVrq+HCZ3AfJfITw8VDjd6vXBG7ODbFnrHq6MeFqih5nk7JQ18tH9pGwobs9og5MgU/zKbKPhObLbohvZGWraliS0zNjjsG9XgQ6e6t78/k7uCPI0R1X0nQIbegq+4qeHk2HDuG9d5/f43JyaC85aQkjZ87EnaZlaajI249VaHs6nYQkNsDleF5Pp2286XSm54HJW4Mre66aA5ES08FGG//zejp941nx50LRllnQ3ns8fispfjGccuRXTlSeVJaE5/Z0+oa8gbAW9A1Kp1JH2q+mpiSjZKnSqhq2ZImCiU1qZFJlK4l8VoWbQqnwgqAgFU6gynhehZihLgWOn1CgCidQZcgVolQ4gT7/rJwrZVkgmKlwAsWvrSPtV0uUVBdn8m89RfNQUqPGcS7httgR8eYO1Yarp6cz+nrXRcCgHTi3YZTsy/27tUX3bu2REnccfQeoOyHXChyMWv794W7vjwPqiIp43ugS+KDaq4U6zCjo7uGMsFH75CcCsWUG9OrWBjH31KF2RRc/rO0ZiNrBI5B1W7U/C2vXCw3a9OKxxyOinjrs13MJRn2XAHR0rYdWQ1QF0pUkhqsZWejVNe+Gxys6+cK+sfFiB0LD9r2QnKOSoPNLe+HSqv5wrh8CX3/VzqBeQGc4+XbETX0WevduJ/sCjd3sEOFeCwtae8C1wWjZF1h+PhZLL8YgvGNPkWstLizpgWUXVUZWQb0gWjCiGuw9vbQScdci0dDNHp1DVfLmWKcRJwVhiLwRj/C26iyesJyhofefEJ1eJZHtVWLk/g6RzWgBI9E664yTyDwlqe+ybq80spxxaLsKtZovRecGPmjeXZ2rVbByaGsEj1R70Zymf2BRWzthOaO0XKLp2+7nYPVyWqCf13KmHlnOBGotZ05xyeuccCYqZImjon0vVKrdDbOa5285k3p+uvAjnJjaEGfmNINHny3o2kc6g4YgLGcWG1vOKHim5Yxmp3OynGlYLxjHJofBv4ba04ndJZFqwjL+vWRpESYh4excpFxaIixnuv+uLtZ8nuXMvpHGDB6BBtCZR9WFFKrlzEw0+1EdSVfdScfiayloOm4HLHmF047RBLH9CO3yRAvW/7/xd6gb/ywUkeZVwN+xWQMpZ2hEF3kkOb15i2m51rCuzn6spUYNa2QNmxkj+6oga1jX1kPlJ8ZWaqxhL0anCL+CWMN2bqaxti2ANaw5kDWsc0gb+cnYGvbAWdV6VGsNmy3+mljDdshHDXtL3AS01rAGvZonxRq2xzrNDgYcyRpr2KA/fpZ9SQ27WFjDzmupflOrhj0107wadsBWaXUQQWsNu32cusJFaw3r5unDbty4oVrDFtL0/w2azitc9HRLa9tsPMwpAXZnDSeMNO2ZgBGBKgdo5z8RNT3HINyvCTqHa+iujH1ze+FRZDf5CRjiWxujGjii60rVKII3OhyPy8bho0RHVWMGIl1XrlyFY/BUNA4Il305Mm6AZUqHx2dkqxYfNX9pBLufQzHI31ipQrwDUd7jh3keYjcIP8K2QcHYPaIhXCJIPatizsUsLDxsbPNHeHD9AhwqhmNAkLppABkrJOl0wqzj4E1VHGlt745Ozh7Y3D8I/k3UJc9kiUcxrzxK07CqwvTpvnFIPDIVdr+3RFU7VSXcaf5RdJ8t8UQn5D0DqbySHl5DOwcPrO5mvBnEvfgsMXW79rIa9+ruIdg8oCEe7xyDh6oWGtMvZGDCyST0W7LHiFwUqmFl/C+pYS3WrF7MDGnpsC33Gu8ymXgSk46yvPfblpUqI+ZhNFzr10e6dRl88A4fGoQvsH4d71W8IllOBqytSkLZcfPePdr6k6FocVu89YZmhyQLzl/Tj9N5z7WVjr+ijYTv3rmL0kWLI8OmLD58S54U4O2DNxNY5OiQmZHK45ImdBIf3hPvkgyl8Mbb5VDcVmpItGMmfb5oEQOK8H907BXhycMnuUoZvW1JvPe6xKgZrHh47m+j18HSoojoxbSbYsyDWyhmUxRJrAw++kA1FE3RMxSxtkARlgILS0nJkR77SMSdnG6Nz77+LPfokCTO6NMIRptOWqYmwbKYlNe02Mf8W3xEStchmef/ozcl/2QDE52iuDg+XGRPpCUj9j6srIsgKaMI3vlAnQF9lKhDyWJFUKpoJhe9JCbYkB5H+nRkJGfhrU8+R6qclphEPY87B0VLF8EH5UugXLk3xZkyuT39WaBR4GCaAXM3RmKKZx3Y2pQRLUYBDR0kAbwqnPjfCSqL48ePQzmsh6CIQq8q6GAf4t5p6zhCgSq9VDn1HFYFKQmq2dOrtAfb3w1q3NqDAwnKwX2vKpKSpLoqX17abPBPn+FSiJeLa9eu4eTJk/j111/x1VdfYcWKFfjmm2+Em3D9+nX85z//EW5zoEaoPbCQoD3ajEBkhMIJEk0T7MrJh4X456DdCp1Og6KGoICOHnsWzE3YKI2A4qL3ykmQFhVaTGfv2BgwKMQOvdadQVqWnhP90ojlDFGaTQkMt5uMQWd7Q5eTg9F2H0DHrJCQyRCVmsmZFgMOXH+EMuXKcybEAj9FXcCl978X+8dOq/cJnnCuhmZ9UnmcafocGDj3tPhCLOgQCRYdi8w3ysGQw1k2zjy1/L400njcRaZ0xRmPnjx8No4/TEW6jgtkPMEsmw4RkpgemgpW3MQ0SXd+EUPH78QM0WmItjbWKMYZHAqTqefMkS5bTHfSIgQKI7g/C4qAh+dps+CcFs0C0juKy8DD6g3yb3j+aQ6a/hHnR98hUFhbGyt8+V5Z/PLJW4iOT8X+Sw+RmMKFSEoThRMXRao8S27xnE174iQjOyMRObp0Hje9lCFliBzSJf9G/E4803s5HPnQnX5v9F4OwxNd9Zv3cfP2bViV/Nmln40+FTF3DuAJF6FySryJB0mZyOBVd/lXZwReWoh0zmHaWusF99n46xv4uuRVvJt8Hsui30UMbcNgYwu7FU2xtUxvRH7jjiXJbvj+nXJITM/B9K1jeLmmIdWqAuIzdLgen4mPBs6B889vw/3zctjNyQ2zoErNRuBXZZE4pBXcuvfA0otxyOIigQUv0K6fF8XbWWk4k2UFPW88NCev5+8MdPHKoIZD0oM1r2Bbayt+t+AVxUQDTs408LsBWZyj59UmREcKZ817Ad0t+bep4rJ5Qel4Q8vIzEY6/00G/00mb3A6XuniO5yE05HeFC81BrooHfTtLB7uYWwqTt18whu4Aa4VP8EbZYvjzpMk6Pg7mreXLumob6OLD78GXRay9ZncrUf/Rr/h/JWnSNXpkcO/RY0temNfjFi4F3vGNcBr1qk4eDkG3Ty/xr5LT0ScVHZI5W6rYiI8XZsmtsFn77+J4Hp/IHL3SR5XDq7feQBdVjosrXmmL1i8g+lBl3FG9z5ieQulXmTFW/7An3T44nU+7PNIyvDR4NiDLLCspxh7+VesK+LFezwvmCwdL9BsDHH+AEW/GIp7+JhXVg5iUrNwIyELkad2od3iYaLgdFRAsji1bdJm6DN1PHMGJGdk4eijZJyv9SEYF6MIMWn0LhvWvEqaDdsqeg5VD4k11rzn2/IKK17ECuWKcdGwZFG8xu82vFVSI9DLxxsU4WGK8AZA8+ZUsVSIVIlUqclpWUjio1UyT2cK/1Z6Bq9gGo1Er6bRhHoOXaLjyG7pUCL6R91H9FoqdBGANxz+7Xu8omdsPY9HvBG0c/0Fn79fnn+bf136ifEloHngt96zjiOGdp/KfQ+8VZeUOQzVW87E2OOSJQ2JixRvZoykxMq0UBhpC6wa2RxJKRkYOGM9Lt+OksVWBusiJVC8RClYuA9exS5FJaBcaRtEJ/AhiYew5GN/mddeh74oD8Bl6HfK5iA23QY/ffCaGP5suUxZvAinEfy+48IdlCxTjleE1NN4GaMov/eq/A4si9iKoZ6GWvqwFX/Zc+dtMQKJVs8Li3pKDg/1xWvFRA8tQhXKI6N07rsVx5+lgk7iowQvUwEbHoZ7CnlcT56i4PkL/kfcyUkfkZ+Vd7kQz+TFez7dxYP8So5LVCQ9iwflTu9o3Zx4IftJQ7zyXoC+zV+U5g0x3OlbnL0Vg52nb8tp0oTlV45BB5aZguzMZOTwXsh/LKIQccjDtoDipkdKgxSR5M/v5BS/VfxoXMuNgx6z8cU3PyL5yU1YfNLJUQQvRCEK8d+LPGz+7g4z0cWxIU70IBN1FT98+CUfOIjU5fDRV5XuXitZFuVKlBbvCFYaE63ebsZr/gvx/4uv3v0EZYuXxuTgnhjr3wUdHENQvmQZUYfEk57ptwpxqYloWdsffd2MjXQLUTCsajEWC8OHouIn36Fbvcb45t1PUaZYScHemSKLU/LYVNWI2RwyOE+fxfn5/JDKOYD1bfNa8ynI5vVKfVLpjwoKKXohCvE/gBfq6Jn6LFwZsE5+ejZoRPt1sL/8VIhCFOKvIoYMISSNy3NBFP0NjYGMVbk/PlPtdjh2dJqJCq+/J1hwYkcuPVLniYnda1VLWs0aMLMrDt8+h/+89SH2XT8p1H6Lj21C5U9+EO/pQzMOrBJuu68qwdamCCYF9YD3b3UQWsUdm87vM8uitLYPRHpWBhr84Yq3y7yGifw3dl9Vxu4rx+H0XRUhJgz0aI0Fh9ahS91GOHY77yTE1o7T4f5TbRy4cQZb2k/F6XuXRDzbLh3i/nYI+aM+dl5WT2hQEFrFDeHVvVH/p1rYcv4AVrQYjZUnVNNuBXMaD4LDN7/j+w++wM2n9wXLVtK2OEJ5mnddOSaHUkH5/uC1d/BbhW+Fkiqgcl0cvml8zCmhK8/PLx99LfJk93UlhFRxha2VDRLSkxHM0xyTEo+Wdn7Ye/UkJgR3x3vl3uRilA1CqroKP17ovHwd8CNP19fvfYJv3vsUv3z8DfwqOeEir0dK5+VHtzDQsxVO3LmET9/6AM1q+Qolz7041TaiEK8m0uWNonz/qItqX/+GU7cuYnnHCajzQ1UcuHIS75Z/E1t6z8X4TfNgw9tNCY2pQyFFL0Qh/iX4KxQ9j80MTbNTIFNhnqbi9+7di2rVtKeV/TlQYk3j/6fxKqbpVQRZ2JUta7yvKJllmDZA4vDIXufPwlycOp0096o9kFRr9qO8V/CsdwSaKqT5VKr2qPgMfPB6cTEFSIiNjRU22o0aNRLWn7QFV+vW6smDfwcou2QUkKlXjfBo+6/XXntNfvrzsOrevbtg3alQY6JjkJqcKmba9Vl6FCkqFdTKQ3ew+dQjhLlUFBPimzZtwtatW4XxFpm+vmgHoW+VLl0ax05ewH8+ryDMaVITM/HGm+Vw50E83nvndbHH2ItcomHYFkUGs0G5kkXzvKd9y+i7dMzRjagkvFlGsrMmVpoWkCtZ0Ov1WL58Oc6ePYsffvhBGJ+TyS8VOO3CRPZKdJo9XWSwT4Zn1BDInywjqQHm18DJMvHWvUdIScvA26+XRZZOn8egjQba06dP5y5AUAbegkAp15MXbuLzCh/kKYOnj3ge3n7xslUu6ry0RMbU3HnNmjX45Zdf4Dl0F1YevocGdl9i5cqV+RrzXb58GXcfPMaDxwl4ksbwNM0KG1fOw88//yyHAFavXo3YVAOeZtriUXwmPn23HPr374+qVauKTqt0Ys8hO+FZ+UMcufYUd3l8e3bvxI/fSgaFZAi4bdtWxGSXR9lSxZAwrCVK1nKjUUi8T0/PwN07t1G+bClYW5L1jF7kk8pbySe19VmzZglT4rFjx+LQoUNISEjAiRMnxGBA7WLatGliKdLChQtRpUoV8XuqCwUd55/BketxOLF5vvj94cOHxaJRrRXx+I3X4fBrBVhxEZfSQO2VQObL2hUqfxa5FJ0S9jRK2tmQKvSD9z8Qflk50sZ+1AHI/2WA4n3ZptKUNuoU+SE5OVkUHnUsxSqUKpPSQgahdH9eh6L4Dx48mNuRibJRBSsj7vNWvNLqXGrA9vb2Yu0epYUuxYKV7nRR+uhZadBKpT8Pf0e5akGNLiYmJg9FX7t2LUJCQuA+eCfW9rTHnDlzBCWkMjeHq1evIj0rB9lWRUT5xdy/LgZVLZYtWyY6Q7VqVfEwQYc3S6j1o6Xo1NGobR49ehTu7ppzejnWr1+P4GBpuX0K/43YbJmmf3MkikkGp7HxibCxLYZSxSRjUSJe1JaoE7/++utinSWB+oBpvl8ET24m463PSotlAkQQtH3J2tICniMPYk2XqkjJMKBYEXXwf1kU3ay5OzUyBdTwqMCyMjPw0S9OqPhpGUE9W7VqhRYtWmDLli2iQAIDpe3flAb7LBSkU/1/41VM06sIc6y7Fop1NYE6YH4gazsbzklp2dSCQtvR/woorTRo08Bqmlalo9+JN2DIkmNw+zhBDAwkutKgRB3//wMvnXWnkYsqkDousSZkbk/PRMXoFK9vvvkW75WXWDYajZycnEQCKlWqhO+++074EwrSWahTEbp27Spkn3LlpGWJVHj0PWW0Cw8PF2n58ccf81Br2syTqAGxV0TxiPLRAEPhKA10J+rWY8R01Kz8Y+57wo4dO8RaUKpgqmz6npImospEuSjv1AjoPaWBqCulj35Dz/RN+jZVBLFW7WcfQ+UKJZDKf0/Pm08+wBvFmWiUCutFnYTYf4qHqLuHhwcqVKggKJeSFko7XSQyUDhi9Wg1OZUT5YEa27vvvivyR/lR0q9g2NorMORY4Zv3ikKfbSHiVd5THubPn4+ffvpJPNPv6aLBWcn/xI2XuaxakotSsbncwaVLl8R74laUPUNIdCN2lkQFIgT79u0TbYjYV+qEM2fOFJ2C6mnjxo34/vvvRRxE5RcsWAArnq53Odd48eJFISpRnikdFLdCaEh8otWBH3zwgfje559/LvwVToe+s2TJEnz77bfo16+fSN+uXbtyuQNKG22XRWVO9XX7trSom343fvx48VsqV2LJqY2NGzdO1D/lS9kDpFwxS7hW/FCIIX/88Ydoc1SmBQXl+dSpU2IL5kGDBqFmzZqYOnUq5s6di3r16onvUftfsWIFzpw5I8pj8+bNgityc3N7+ay7Am1Hy0WOAVnnJ2LyboYOHToIGaty5cro0qWLKMjIyEicP38eLVu2xOTJkzFw4EDRoCjhI0aMEGwcyXDEARAo8wUZEP4MlPRbWUm7ExGys1W20PLKFVjwhkLIpgYv5/XPpulFRlz6BjVQgjl2nCqZGu1fRU7qQ1iW+pCPuib1+AwUNP8KRac2QDK1tq1Q2ZPegjoSiUM0iFCc1DEUinnnzh3RkWlwo7KgAYLaEv1WCUNtx8XFRaylpjZGHZFA36Iw5ig6DXj5cRDPekcw916h6LqDZ8BiE2DrXlvoCAYMGIDevXsLjpbypbDhyuBkDlRW1EZo4KSyo/BU3vRNGvQaN24s4hwyZIgIrxAxev+3su5/N/7Ojv5n8Sqm6VXE81h3LWhHD+JYtIPBi+DBgweCmpviZbHuz4LS0f9pvHTWPT/QSEsdgNiy/fv3Y8OGDahRo4ZgzYitpJGbNKzazRjyA7FlxA5Tp/qzIG0nZZzYb2JjSSP+8ccfy29fHDSaK3l8GaC8EatKogGxsdRgiDWbPXu2UMTQZlEUpqCdpSDQsuf5gfJJlILqkFhf2kCDWEpyE/v4vMZ04MABwX5SJ6N6LAgoj0q53r17V+SflGbnzp0Ty++pjJ7Flua3v4PCuj8PVM50LVq0CFc4J0fabuIsCwKFdX9RjBkzRnyLZk1u3LghKLadnZ2g2MS2vyj+LOtOnBOVvbK1v9g5TrgKUYhC/NdC7CxE8sXLOqlHu82UApo/JmrwskAjpaKYKUQhCpE/yN6DdCWioxN78+Zbb+HJ7kl4x661mG98ETJPrK8CpaPTXKnSuUmuI809IT+5i7SrJHcRy2PKRpPBAilsFEXVrVu3hGb0ZbHbhSjEfxuoT5IISbuTUT8RHZ08X9bmy+YoOnV0Zfuzl4FCil6IQhQMpFsTWn5zm4IShX8RFFLWvw4q81elHAvTYh6vUlpeFEZWKDSPS1pxMnM0vU4emYt1N5/m8TdHwQnNO3YS+2qZgn5jiqJFU82GJZgbdEbPPY7BwePkJxX5VUJYm055t9LhIA14XlihQ8eOstsYWhFFwbgZx+Fcu638pMJcuqW4OyDeKq8WlbSk5rDqonkzUnNpISRY5z37O7+wdu7qyQ1amN/C2gLJNnnjJpibQ95x6SxaDV8s9pPTwvx8swWyixjQrwMd2G8Mc2kpak0nFFnCoohqhafAXF6fnFuKRecey08q8iuXlOLFMCRsovykwnwdWaOlX23ZbQxzbcDCqggij6knLCkw316oZC7LLmOYa7tFijNYWljBhmeLjKzIQEdZM2Fx7tw5o95RzMYWn38lydMFQUpGGkrYmm8A5kAWd8p20y8b1NHzKzBzILbmVTkv5u84o+XPIj89yj+BVykt1HnIKvFVwLPaLk2X0g7hylQiEWNL6hh0Pbq7U9xfpKMQaNMCl95bcDreEo5dN2D5pN7oFuYFS/YQ17Klo1eNLitp3lq5Wsw5gxgezsDdzi3nGb2jK+dmJBa1qQp2ewNWdKmT69+4WiX0X3LKKCxdVZrMxcbbwO+hM7Bg9jiMDKuN5IuRSL21Pk9YCwvjZ0vLHFxb1B4dQvzwYMcYk3f8ij2OnYNcYBl/GnuHe6Cnb3UwQ6Z4F9hgbJ7wlT2HYsbJTPzuPhCTj6bjSqrkn3J9a56wBAvFLd+zYrahrnMD6OL354bLvXQPcHZOBCz1Ubi4qCX6NnHg/jpErRuAJj6eecLXcumAAVueok69Nui9PgprLydh9uAmyNFn5H5XuQhZsjtN3CWT4kNxlDTJbXxl4v62Qfyuw6PdIzG1Ey+jnCxcz7RElJk24O/eBK3nnEWIZ0M0n3ESXV19eJtxQPvxKxCbZRw/4ansjhJ3CxzVWWKYYzW08XYyCqtcSRcXi3vqtVW80acLd3bCUbjbexiFo6tzcBDChq5Dz9AABHZoDbvfK+a+u6E3Dku4mGUh3KfTAZ96QVh99B7aOvmgfbDaNrVXdsxhcWeJp7Fq1QrhXnbDEu1q1DYKR9fktn4I6TgWszr6o2G7cLhV/gZXEzJhZ98PSy8ZjMJSP938UGp7a++kiXv7aacxdn8iz7N6+qoCszK6Qu4LgqS0FJQpUfAVUy/L0sccXpSiv0rnQr1KlOtVOqPqv/28rD+LZ7Vdoug062VE0YWLo+ekdaqcnHML9QLG8vsD1PUdhX2rRqNJ7yU4OKkVFl80lrGJbW/qFIDM7Bto4eiLZP1ZeLdfjr1Tu+Fzh5ZyKC0ssG/POvzu0pjfNyLMuz1ibq1C66n7se+gej52LlgM6tfvxe+JcK3fHfu2zEFo83G4tqEf9l+4JwdS0cmxHpJ42K5Ozkgw3EO9oInYt3QoIjdpz+RWsWnPXtR1dMG6PfvQzDmYD1xHENBzLRb1VE8TVpEOf5fWyGA6BLm0xL7dkQj174aY83Ox77R6yqCCoe6OeJRjwEgvRzzMjoOLax/s2zgd735aQw5hjIXb96GhcxXM3bYPneu4IMlwE/Ubz8T6ceY2PGBo6RWOmxnZaOvbBFv27EF4/UZ5zt1WMLuxCy5lAwuauuKCIRm+Lu2wb+dyfPLB97nnqGkxYd0+9PWphDGR+zDU1RFPsp+irtcQ7Fpg3pCyf1gj7Livw5DGDbF45z60q+OOZJaKncfybpm1vlcg9sRnYcvAUOyITUAzzwjs3LMNTfwCeNnKgTTot2gf5jSvjt7z9mF2WD1c5+n35BzKwfmd5BDGmNauMaYcS8DsTk0waf0+9K/niON75sOtnXRatBaHprXFokuxODm/M+aee4TeIQ2xchcvfz9nxJgxNmw/YQe2D/RA27FbsKG7Pw6mJKGRWzME/l5BDmGM1QNboFPkHawb2hoDF+/DlEAn3NKl4NCBA3IIFVc3DcWwLddxf89YDFx/CZPbNMaMzfvQo/cUxJgpl4g+y3F+Xms06bEIR6a2wfIbT9A1sDGOH8nbj3IpeomSJZGWKu1J9SIUXVnmV1AUUnTzKKTo5lFI0c3jeW2XzJvNUnTTESZVHkFS+Kh24cJ5nDh+nD+ZGVY4shIfceqfBV1ylHimtWHHT1+Tf5MXx4+fwJ0HUeKe/PiW8KOYL5xVz5LXIl7eBSg2MwfHT5zBk1uXkBh9Gyeu59U85mTG8r8GsCwuUHKk8ev4yYv5poX8799/IO6ZCdI5uUQVyRbcHKKSdYICPkrK4mk5icRHN8RJmMcvmdHI5pDGnAfmlI1A+Th+4iwunKIzdvPi1InjiLp/F6f5PTtD4pxI2sov7Xdj0pDFqfTtJykiTHrcff4tnj75vTHopGGCtGouOkUv0n/p0gWzFP0cT8PTh3dw/iT/drak+U/iBZPfiWDXHsQjVcdw9V6cyIchlTZsyJG/ZgolhdL9XmwaT/8JXLx0EZlmWJJLPA0J0Xdx+RSVg5SPp+nZ0KdJdWyKCzeiEc/fn78WJfIBvbSXelQ8tYZn4/rDBJzkv7lw6RKSeHszxY0zJ5Aa8wA3z1IdSol9EJ/J82y+Tk9fvIsnKTqcOn9H5IO4QqoDpTaehYs3H+MM1YOZjUQJ9y6dRmbiYzy4fIY/SZV4MyoJRw8dFG4jEEUX15V90p1fjOWwEVvoePYcNnj9bWZfswFr51aPZSefZdGZymHyEvR6Pds1pTMPydi+md35PZstOJnOHGvVYHUcHaVAGsTGxjLHOvbCXaeOA1vUO5y7ktnOuzrm6j1E+Juiy7wT4t5h1mHm6FCLDWnow7IeHGFJBuGdi5ycHHZhzVBx3P3VDSNFmkZte8Qc7aozQ9w1EUYLPtIx+zp1hNvOoQ7bPrEjdxnY8vOZzN6+g/A3RcTIdeLeeOhKkY/ZXRoyfdItFqWnrxkj+vAsHhtjMSfmiXu3had5+muyht4O4r0W9+/f59+UysuB38+tHMzTn8Mm7Y1ldjWaCH9TBHWbIu4BnceLfGwY1ZYZdDFswzX1qH4F6dfXMR1PYtbtTYzeNh2zkaffjrv04r0Wd+/eZc61pXKpx++PDkwXZdp35WXWxec34W8Kz6a9xN29cVdmx9N/fGFfUf7Dt1N7Mob+6QGWbMhh+tgjLIFHHNxzOnPgbWFoK3c5hApKi0dNqbw8aziwtKtrRIpbT97F6tjlDU+o69dY3J29Q3g+HNmdnRN4+tNZ42kHhL8WhpSL7EFGNstOu8Lupmczr+Z9WW0HRzarp78cQgXnulhwLanthto7MP3j/SyVZzK0/4LcNm0Kh7qu0t2pLnOrWYclnl/GDDk61mn2EeGvRY7+ATsXq2c5hih2KkbP6gVE8LbryLaMbiqHUEFtt039usLdwcOFZaecZ494Bfu2HcbsHZzYyZMnxTsC9encRS0Ky0v3F7F7VzYuKCj+zum1F8WrNL32KrGFhay7ebxKU6DParu08o5W0Bmx7rzDC9l2/5M0YSpHHRcPN6BFvdqc3G9Fm3o10KhxALotOo+RgV5oP9+YvabfVqs/FLc4L1LVqT9OH1yMBl6hnGc+KYcwBpeiZZeE+m2X4vDiAQhq1h/bBteVfTVIPI4+nlU433gag/xpmZ8BzWedQuzjKEw8YGwEQWn5o1JrHI0H/vi1OQ6f3YFm9SnOvAYKBB7cCLU9R+D07lkI8m0M3Zm8ihtk3cG0cF4uunuY09JJeHl2X4fHSY/RftkV8ayF3Q8BWH8PqPO9HzZzlq+XVy3um4EEM3sgUNoV0xg6SrdGlXY4fmoTmrjURcrOntILIyRhQ18f/sNkbBsibePlEDQJd1Jj4TkqL+vm96sbZpzRIbiSK+YdPo/JTeyFf2I+3OxNuWyucO7V6edg7Dx7BJ3qV+d89CzphREMOD2bFIYGXFzYUYhL1Wt3w9mkJPzRYYUIoUXHOq4YsOUhetRzw7ANJ7C2t5fwf/zEjAzBcUCeLdrNIw6q6I5lJ85hVHANLsvtll6Y4MnOEeKecGA8SKCy/7URdnFJKGLSHuGvxcQwH7SeeQQzmvqi44ztODG9hWDIL95IgrSDogqqo6VcOiLMv2VAV0dXjNt+Bks7unCffJjx6yul+931OMyDeP/iiRX3zcgnHOv7NkRYvyXYPqQJmvSbx7vfUJAwnH5rrRRAA0rL8AOSeDdgVxQmNfRDj4X7sH9cI4QOnCz8tbC4ceMGo+2BaBSgO11ff/21/Pr5oA++iAKMdlb5/9pv63lQtkV6FfBn1z//HaDpmWdtcvn/iVcpLa9SHT2r7dIadtqyS0vRZRk9mvXoP4hFyzJ67O4RbELzP1jC/rFsattabOTglmzr3TTWKiyYBQ5dxfu2CpLR3QdvZ0e4KFav72Y2bWgb1rM5l530sXIIY8TFJ8ouCe0WnWMTuwezxs0iWGXXLrKvCt2FxWxFt5pMf3kFW9dfkkmmHn7MLqyYxg48Eo+5IBm9WpsFbOVlPavSbDYbP6YfG9+GZM0s1rF5QymQBtHRj2WXBL8Ru9m0Qc1Zx8b12a8OkpxnhIf72b4xnlzoOcKOTA4SXt1XXWGPnt5nIzbn1QFUDhrBxh9IYJUDBrOBY8ey5T1JBs9hHZer8pMCktG1cOy0lE0a1YMNjajFjo7yln01SLnFLi1uw1jqXXZ1ZWfhFTLhIDtxbC8buS9BPGtR3bsD67bmNqvt1YZ1GDmV7R3jI/xnDcuriyC5WJHyM/hVq9EYNnTcCDa3XVUuf7tIL4yQyh7tGsWzlsai908SPvV6RrJddxk7dCdNPGvh6dOQNZl2kPn7hbDwQVPZhUWthP+G6X3EXQtKi9KSnvDLMbAr6zZmCtsy0InVd8yr6yAkX1oj7qnXNwl5vlazKWzhkcssZOwe4a9FqxBfFjBwMesQ5s1Ceo5hD3YMF/7HV40Udy1IRr8qZ+d8Sg4LCIxgzYdOZydnNGR+LrWkFybIfnpausddYvH87hDch43YfpF5d5sr/LUY2dqd+XcczCa082ChHXqzpPMrhH/fht3EXQsSuXc8oNphbNPtVNamYRAL6zOe3V7fhw0ZOqxQRteiUEY3j0IZ3Tz+K2T0yMGhuTJ6xompGB70BzJPz8LoBr8j2FM6/rhLYDAixu4QbgX02zodI3E2gcu4rVcgcuZAdG7gzUeAuzhvbj8+C+NBofHko1g6uCXCm7TBpXl5F4dk316Huc3+QM7dzVjc3k74jdgjydytZxifc0ZpqRQwBZvvMlT0noDli6ZiaCjJoilSABPw4Eao3209Iqf0RpdwR7j++qHsq0HcCWzu68yFvzPYMcRDeLWcewaJ/O7XbY141qKiU1/MOZOFSnV6YsbipZjdkmR0/t2UvNMllHZlMocmnWqEzsSqBePRz7862PVF0gstdA9xclojQB+FM3Ol+vHqvx03uBzr6J93QUYtu5YYsiMOdeyaYdi8SGzsU0/4h3XqhVgzIqM0IchleH5Vcx2IeUsWYnLD3/mTLKQaIQO3N/bl90zc2z5ETPTUbroQB7mQG1TJT4TQIqBuKNovuIiw+g3QddJqHJ8SJvy9W/fG7eS8jUbRsJC87ezUFmMWrsGqTrXgFRQuvTBB/Nm54p58aanQF1TzGoEV1xma/VpH+GvRLSAATUZsRJ8Gfmg5eB5urpX0IXXDe+PUI6UUJFAdnZT1BYdTGELrN0Kv6ZHYP9qH+5if6jM8lgy1cuKOgCaD7Z07Y9zBNOx6mNdMdXobf4R2noB5HQIQ0XkkYk/OElPVhFsmc6aUljV3JQXLsuvJ6B7UAG1GLMalZR2QZUa8+MsmsIUGMy8HhQYz5vEqpeW/wATWApPnLIZlbh95Ap8OpC2Mh1fbpWge4ImgsD64HDkQ2+7lXTbZy9sLhuzL6Ovjwcf02wgftR/j2oRg1PjxcggtLDB+7ED8p4o3xo8bgtZeoUh5ugf911zAt87mRugUuIWRFjEDbg3GY/zwzgjzb4+T85pi4rq8J5eOCXbjaYjDhFA3pCMWfp3WYHzPCJT8zFEOYYyh48ahcsUqGDR2PHp6eSMz+wpaTT6MyZPMHTavh4fvAKSxHHh698H4Mf3R3Lsxbp9ZjOEb82rdF7byQgL/zbL23jxFaXBvNA3jh7THlGEd5BDG6D5yPDwrf4UuI8ZjdKArz/FjBPXaiC9+qi6HMEagdwdcTWUI9m6H4ePGoouXH+KjtqDjzLwnxW4dECoo466hjXCXl5C73yCMH90LJUt/Ar0ZZXebgePRweEztOw/HgtaeCIJyfBoPh+juzSUQxijqU9TbLitQwvfJugxajyG+rkJatRiQd5llsdmtMf5dANOze+Ck2npCPDqhNHjRqJV056y2YcxmnQbj0lB36JR5/HY2qcBonj63QJHYfyANnIIY3QK5G3vQBy6BTdA20HjMbOJG1IM1+DRYo4cQsWVDUOw7UEKbu0YjfV34hHu3RR9x1C7NZcSoEHLUdjQtSaCmw/HsaltcFGfCV/vboi/uEQOYYwBjYMQsfQGBocHI7z7eKzr5o8YwyPU9ZO2dtbi4Ym5mHMiCrEXlmDq4QfoGBCKjkPHo03jNrkzMloENeyHU1NDEBTaG1fXD8aO6GQ09G6F2bPzzozkUnTaxol2+CQUUvT/fxRSdPMopOjm8adNYKOjzG0gkYPklBQkJachOSlJ9jMDxoU83sloHlVBUkomMtONZRwFScnJ0OsN4s6yVSPJtAxzQr06tpIMm5SciuysdBh0WUhON2dgSaHoF6r5YlJKOlKSzac/mfvTRvl0B1O/TxtamgPlUOSU/xHpN9D8qZLCZ4NCUfrTUsyNz5x34Wkw8LRIaVXTn5yaV54j6HgQKnYygxXnnOVwGsrrItnMMkVTkMiXlGxed0FI42nINujFXQuWY34OOEOfAzqINIMnSko//0K2npe9+TagBeUjv3PaCOkpUloy+F0BpV/UmRmkZRrEqaip/J4qwhSsfgiZPB+iTWSYL5vM1GTkZBuQxe8KiCPKryxT0nUw8LQkp2WJfLwI0rKk9Gdnmi9DXXoK7z8Gnlb1fRZvmNSx84AoenT0TfYwLoH9VMlVNoHNZM2mHOP3NPY0i7E6VX5gPlVrs5Q7m9m52Ezur4Km1+Z1DhDTGIu7B/N7Guu35h5z/uN7VtvJWQqkAZnAOjnWFm5HRzs2JNSN6bMesNnHYliNGhHC3xgG5tc3Uty9ey5nzg5VWDNnR5Z4ZRt7mGZsjkvTa9tGNeOpZ2z3hJb8rmMtpp1kzjV/Zs5186aFZhxq15HMTms6OLE5Hfx5+pPZ0M2PWPWfvxb+xshhLq0mClfdZqOZM89H34D6LOnBMbbyQpLw1+Lskp4shSfx0sq+LIVls4ABG5iz/e/M3zWvuSRNr1Wzk9JYrbYz2zI8gmXxf+3nXWR2X78m/E1RJ1iadnEI7MTzUYdNbeXDMrIesn0x6cJfi4e7xrE4XpfR+yez+Oxs5tJmCnOuU5M19s5rpkxTWtWqOQl3tapO7MyC7rxWDSxkxE5Wu3Le8AR79zBxt6sfJPIR2b8h0+Uki3Zhirhzi9ndVD2Lv7SC3UrXM8fQnszB0YH1CJK+qQWlpUYlaRqtxm/27MGOMSyRl6V757msWe03hb8p7Bykcqxt58CqVXdiR2Z2YGk5jPlPojZtjOS729nJJxks5cEuduxpBrP3aMyq2TuxwRH1hQmvFjS95vCrNI3m9FstFndmIXvIe5ZT40Gsv18F4W8Ku+qVxd2+WkVWvXIddmvDUJbIC6VmD+NpakJG/Cm2+VoSy0w8x9ZdTWJ2dVxYtZrOLI639fsmBUlt16uK1I98q/G+eXcrO5uQxRx8W7I6zvXMT69pp9booqNwCgrS1NOi94KicHrNPF4ltpAOevjwQzOzDv8AXqW0/Fum18hgho6Byju9lpMJnXUR9BuwVsjc2deXoYdHNR5Eh0ecCzQcGY3w4evQ19sHrWccET9WQB29etA0XE0DqvhMxIEN09DcL4DzVlfRo02oHEoFU6UFAZ8+W7B9Sjc0jOiO6M15FRTsyV6MDf4dLOYgJjeWTrrosvoaUpIS0Wz8fvGsgPJSsXYf7HvC8Fv1Hti5ZzW6edOUChmV5oWQNjSwC5uFA6vHIYKnv0eYZOJqhLQrWNbenvOS17G6mzQ9FTR8L56mJsKn7WLxrMUfvzXHius5qPZrOFbt2YXRIdI69FndJJNPLSjtiuBAjHdVxwHYu3MpOnjw78UbT2kK5MRg36hAfo/D4QnS9JRzi8W4xdl279F51yPXqxiACUfT4V7JH9O2HsLidtJUU1jz3uKuBaVFOiyYD0D8qvl7K2zYuw2Dfavi2k3poEJj6HB1eRd+1+NWZC/BVld1HYET0deQpEoguYiw80avyDto7eiNgcv2Yvdw3l44mgaZaS88Lcp6OTK+dv89GHN3HsTsiBq4fENa+WiKhKOSCWjq6VkgI9Hq1Tpg4/0s/GRmn8EhAT5oOXkvRof6ov2Etbi8WFKU1uq0CQ9M2gelZRvNN3Ksfwq0cPDBiDUHsKmvB05evSG9MMXDrdL96W6x+1vdSmGYvWolBtbKu1/fss7BaNRrDiJ7hqBpr2mIPThBKOF+CZiK8yYWtpSW6RckcWHCyXgMDfJH1xlbcGpWc+y5dlf4a2Fx/fp1RhPsykWjgfZ01OeBPvgiCrCCHqfzZ/CiaSk0xzUPagPKUT7/NF6ltLxKdfSstktlRlNsZk1g78fGsZlNGwl+Pmb3CDapVRXeb7hsx8W99ZM6s21301hLMoEdtlL4KyAZ3WPIdnb4EWP1+m1hU4e0Zr1bunOROp7tyCsq5jWBXXyOTegWxJq0aMKCRmyVfVXozi9mq3vVYnouz20YVE/4TTvy2KzsRzJ69bYL2MpLela1+Ww2bnRfNrE9mcCaC53XBNZ/5B42dWBz1jnchS3rlFemZw/2sYPjvbnQc5gdm9ZAeHVffYWlpiaxh8kma2Y5KgePYOP2J7DKgYNZ/zFj2Mo+JIPmsPah9aUAGuQxge28jE0c2Z0Nb1adrRzRXPbVIOUWu7y0nTCBvb5GktVDJx5i1+MM7GYMF8ZNUN2nA+u65pYwgW0/Ygo7MN5X+C/pnNekVWsCS/qOWo3HsCFjhrP5HauxTTN6Si+MkMqi94wVJrBPDkpLZ+v1WsvW79rKOq26I5618PBtxJpMO8D8/MkEdgq7tKSN/CYvKC1xsluYwAZ1Y11HT2bbhruy7duN26KClMvSUuK0G1tFzddqPoUtOPqUOVT/Xvhr0SqUTGAXsQ5hXiyk12jJlJfj55rN2W2T9ksy+jXZBPYCmcAGRbBmQ6axM3ObsJ078rZdQvbTc+KeE39VMoFt0Jf13xrFAvpJadSCTGADOg1i49u5s7COvVjyhdXym7wgkXunbAK7WTaBDRiyjI3aG8+yeO0VyugaFMro5lEoo5vHv15G530VKF4MRVP2Chldd24OBvlVFYFovxZl2qynXyBaTjHee406ul3zpaDtx2s0XoBti0ehQ5Af56NvYU5vMg00hiKjc+Ir7iGjD2DtqPYIj+iIeys6Cz8tch5swfTGf4A92om5LaX9swduvwevTyugVrPp4lkB5aWi22jsfMjwa93h2LB2PgYEkSyajM3jGkuBNODBBSgPBKc2K7B13mC0DvCF4aQZY5+ks1jX3ZFHdxGb+7kJr/BpJxD41eeoaMYAomKNLlh8yYDKXEZctG4dpoVLJrD1fX3yGOVS2ik5dBwWybjVvMdj8+qZGNioGqp/a6ZxZUfj6EQu0xqe4OSMCOHl1m0DbqYx+Lj0EM9a2FdtgtH7k+BctSHGr9qGyG7KkuC8MjelhWRDSgtpN6rZ98CKdasxPozSb7xnoIRM3Fzbi9+zcG/zAOFTI3gGjvCgkpGmMUIcAtFtxXU0cQ5AnzmbcXh8iPAP7rsZj8zIomT6ymkiSAquV7MppkZuxdI2pK+RdjQyRQKXzaksUy4szDXlJcSa0Rf09vND8/E7MCjYF+1GLcP1Vd2wpG1N1Gi0AGdMVDuUliMZUlr28gps5BSMQQu3YvdQ0rkoxqrGYI938/DcEXdQNR5+ugtzm0r9S4u5bQPQqPt0LO0chObdxyPu2DSxQ4+jRy9svGs8rUlpWXZbJAbzr6SgT0AgWkzcjfFH0mFhRtQpNIEtNJjJg0KDGfP415vAWlqmY8CESER2Is0pIRnNxtAecvEIbN0dEQ1d4e8SjEdHZ+JUbF5jjHFNvJGjv4RJTb057X+K3suuIry+K8p/bd7sNKJJMD7/wwsR4SHoGeCNzJTzmH74ASr8ZkbTzalFULfV/K5HQKdliAjzQribv3hz1HRnAI4lnQN4GmKxonsQH2NT0GL8IUT4uspv8yIkPByVfvsDwU0iMLaRN//KIwxafx0tmzeVQ2iRDa+IqWI/Pa/GE3g+AtGFU2fCimviZoSdw8ORzlOxd2wzTlmyENwjEhENPGFd1vw5dD6NIuBe6Uv4NIzAog7+PC1JaDf9DIIdpcU8pvAKGoDLnLJ4BfRBWHgTDAv1hu7Rfpx/kteo5ez8LoI6X1zcg9NkA7w4NxTR2PxJLQTP4Ai0s/8E7oER2DGkCTJ4PYQN2IyIIPN16uPVDutv6uDr0Qq+jSMwu5UvdImXEdB1nhxCxc0tI3Bfn4M7O8fipk4Hr+DBaBzeEB0jJM7EFG5eEZgY+A1cPSJwZnYnYVbs03YBIiKC5BDGCKgfhpH74xDo0gCeDSKwoV8odBn3UK/JMDmEiqgTc3EqLhNPzi/B4Zg0eHt1QPUv38DU5j6CszKFu0tjrO9SAx4uDXFr4zDczTSgllcT0ZbNIaSeN8KXXud3L7h5R+DYlDY8/ZyLlF4bIf72Zmy8lYjUB7uw5lo8z0cjeIdGYHib5nIIY/jVa4CTUxoggPfN6ONzcCYmHRXrhaBJi/ZyCBVGFJ0OyycrsUKK/v+PQopuHoUU3Tye1XZpZos28TRrAmtjbWWyyVMhClGIfyPMETuZdY9HpmURdO6kHC6YBI/uqzjX/AAeXTfgW6cIONfwQhRn3bffzmuTPCTYhTN2wMjQ+khnMWgy/iiaulbC1R1TpAAmaMpZd0J4kxC0da2H9KQL6LfmKj748HXhb4xM1AmfwO9ZsG84Bk0busPXzo17R2HxwbxbLM9p44VkzqMs6ujLBZBUePZch6b+tRDSWFqzbYqgRk3E3b9hOAYH1kOGIQotZ5yGT/VvhL8xslHbrzu/58DOpzPPRxCa13NB/MOj2POQtvE1xpbBDfFED+waEc4FGh0cm05FU15G+kd5V5cR3BtI4oJrUFPO+nry1CfDf+BWRDQzn/Y6blLaHV3D0KBxY/Tx5fWQfBrLTinmLipOz+mEO1zmOL+wG+5k6VHbvxeaNvbH4pF52TyCM2czCY6eEeKghTheD3XbzEHDfNJSv660Pt/VuT48QppicjitIgR6j5L3TNPg5ubhOPk0C7e3j8Hx+Aw4uEegYZOG2DqzN2fK88KurrRirrZjGE7NbI8H2XrYNRiMZs0aCH9TeDtJSltfpxqo69sUa3oGIoG3iQ49pwl/LaKOz8XG64l4fHoh1t9IgAtnsb3DmmJ0mK9ZRWLtWpJxj11Nf9zcOBQXkjOw/JIeTSMkcdIUDerSGn4gtG5l2NVrhCNLZ/LmEwP7sLyrIxM46z7z0CMk3duBqQcfwcvJDi7+TXFz7xw8NiNHONXwFve6NT056z4b2+8nw9klAKEtzBz6SdNrwiFPrRFeZIeZwum1l4PC6TXzKJxeM48/ZwLLL521DQa3bit2mKHptcH+VbjQm4N6P4cB6cfg1nSIWO/cYlLe6bXazZfiQhJQvfECbBXTa778t3fQulPeddemJrANRh9A5Mh2CI/ohP4N8iqdaHptRhOaXtuBea2kkXrAtrti9djME9LknwLKx29uo7FDnl5bHzkPA4Mc+BvzK4t4cCOI6bW5g9A6wAdHhplRVCWdxfoe0vTalv7y9NrU42IqquXw7eJZC5peW3iRptc6YuHatZgeIZnwNmw1UNy1oLQrChpSpVX1Ho9Nq2egl29tLFu5TXqhhSEaxyZJ02unZkrU11WeXguZnHcHXppeG7mPptcaYRyPb213Z+Ef7Jv3WCNKi7LOivZNoem15etWYVyD35Gyb5T0wgiZuLVOnl7bIuWtevAMHLx4Fi0bjBXPWjRwCETXZdfE9Frv2ZtwZIKkyAr1GyiON9CC0qJMANKhV3VrNsXYgykw2QDYCImnZ4t76sVFouZpd+I1txg8XPNyLzS91mzsdjG91nbkUtxY3U3423fajNsmVJTScljWRe/llU7TawMXbMWeYd5I0Mu2sSZgj+WdZ+MPgQ4Qc6jZCnOO30NXj1aSvwZieq3bNCzpHIRm3cYh7vh0bBvsKd6ZqlcpLUtvSaU170oy+gQEoeP41bi4qK1ZS0JhAksjgGL+Ste3334rv34+6IMvogD7O01gXxSvkgkslXuh2WlevEpp+TeZwNLeEuZNYOOS2K9OIXlMYFvPPcmuL2z+TBNY93xMYF2c8i5pNGsC210yge3oTSeHGONZJrDHo/IuU83PBDbYLe8SyHxNYJu5s/WdzOzq+VAxgT1iZAK7bvJgtvqGeDRCfiawKxU7Sg3yM4Ed0cqOnRgrmasaIR8T2Asx2cwtfIZ41iI/E1hzyNcEtlM15lTXT3phBPMmsDtvZDJnF+nEFy1yTWDFLrCqCWyfhnbssYm1cr4msEOcWY3q5neBNWcCO+90OqvzAiaw5pCfCezpOU14v6GTjfJCNYG9kmsCO3j3YzZg8X7hr4VqAuvx95jAUq8vlNH/WRTK6OZRKKObx5+U0S1gXaoEzq8fJWT0nOvL0N1DIy9nSEtTB/n7ocNc433ahIzeYCaupxlQw28yDm+ehhb+XOYyXIWTg4MwRdRCkdEfRUumlAEDtmPHtG5o0rw37m/NeyQvLVMdE1QdLOYQJjYieRvoue4Wwn76CZVCjM1UKS+V7frh0NMcVKrRE3v2rkZXbzpFw1iWV8CDCwjWhsOx0RwcWjsWTQPCgPNmZgzSrmBJOyew9BtY2UWS0cNGH8DTzFS4t8q7TLVKxeaIvJWD6r9GYN2+3RjVgHakZbB3chRyvRaUdpLRn0Y/EsaU1Z0G4sCupejgyWXpuA0ijBFYDPaMaABDdhwOjpfMe11aLcW6aR1Q1yHvMliXioGYdjoDHpX8MHvXYSxsK5nANh60Gakm1huUFpLNE548AonCtf5ohS37uBzrUwM+Lua09DpcWdYVGQYdbq6Rlr3WcB+FQ/cS4FI979HZTe28MGDzPbRx8saw1fuxc6hq+GKqdae00G58KTFRYrmqx+/BWLTnEGY1N2dcJSHu8GQkZ+Ug+eQsYZxSo1pHRG6cj5Y184qkQwN80G7mQYwJ80GXqRvESTMKUkwaL6VlVyrvDgmPsYVH3NLBGwO3PMDa20Cz3yX9UR482Iw43jfwZKfQMQgkHcbE0LxHZ9My1Yh+C7CuVyha9JuJmP0TcjX/UWb0BXOuZEKXEoup51IwNNAf7WYfxqTjukITWFMUGsyYR6HBjHn8m0xgr1+/jp84MSQIik6Oh/tHodPADfBoQZpTgg4D19zkvfIInN2CMH7vU4Q6OCHl7hbcy8hrXrmsF6eAustY3a8Rp1dpmHE4Fs5VpI0ZzMHZ2Q6/OoXyuwPGNvVFtv4hNt1Jxmc/SHOOxshGuymH+Z2h1fi9cK5TCx0962PVQD88oZHSBHsmtOYhY3FwajtOIXUYzKm/c00HODtIWmZTODg7w8HOCfb8vqR7CP9tMuafisMnX/8sh9CCoWHfSHGUdGjP5XB2qo3hjbxxM7ILnNvmXQRzcUVfGHgarkUO5JQqBx2mH4WzfW1MCZA4E1PUcnRGsEMl1K7jjF1jW/JfZGHU1vtYeCav7QLBv/VUXOWvfJtPRB2e/rkdg6CPu4yBy/MebRy9d6KY1356aCrSeT4aDVjL01+Tcw7my8Xezhk9PH6GfW1nXFjSm+cjG13nncatSHPnwHFKGzwAW27p4B7QW+Rj09AI/hXzSLiwDEl8UE68uhoxLAcBbWfAydkRUzr4mP2NY3VnzIj4A07VnPFo13ieD4amw7eizZyLcghj1KvfChMOxaNuvWaws3fGybldYNBfw6mHeWfGU+7vwP2MbKQ93ofr6QZ4hAxCLV4ma4aGmTWBdavmhM396sOzeh0knFuCRJ6W4M7zEdDfzOYgHI61A9Fu9U041vSDYw1n3N0yAgaWirqt826CkZlwBqfis6BPvoTDMZlwcW2D2rzdHp3XTixuMUWIvRPOzG6Ghry9pN7fjkc8/T9UcYC7mzdKlSqFmzdviosgUXRLK04JOduUpefU2VJQdCpwoo3E1SUnJqOIFVC8VGn6jREERbfioS1s6IlfEnVPTE6FRY4BZcqWFc8KiKJbWVmjbNkySExMQtlSRQErSXuYlpGDEsXyyvtKrHRPTUpGqaJW/Ce0Sb0x9ZYoOqWc4qCUW4p8JCWloGyZUtxlDBoVixUtKtKYlJSIMqVLyPkAsjIzYWtGw0obGRbh0XPOEBnJSShT0hYW1gXTxFLDSeHpL2LJeFmWkTxlEEUvU7oUSpcpK3bPKVWGyloqi+SULJQulVfDmmlgKGptITZm1KUl89/zMrEs2IwG5SOdp7+ojRWKligp+0ogKvoar5+SPC2pyYkoWVqqQ5F+3hbKls3bDmgjwxK21vyuR3ZmGs8Hlbclf84W/s8C5YM2WyxaxBq2xY3PWaO0vFGuLIqXLiPSS3cCr2qxgSe1I1OkpGehVHFbsXmopT6D54PCWIA2ORV1/AxQPqyYHkWL5mV/iaK/XrYUipYsI9JrW1IqB9qcMyMlkafFuK0TklIzeBspxu/psMnR8fRTmGykpPI0lnz2OW4pGVyI06XztkBpltqlAmq7r/G82BQvBX16irgT0nXZSIx9ImbRFNDZdaKjW/KGWtQmh/f3IkItX8i6//+jkHU3j0LW3Tye13YVSk6gji5IRs79fQjrtxkTuyurZB6jdhixFtFoOHsvJg5oDEf39rjKWdBFZ/KuR27L2UZa99uxrhOSDHfg1nUNJrZ3Q7/xeY8GopF1wphBwjV2zBDOqnohMXofWkw7jDCXvEfm8HENNTzIiCEVNdw6Y+LITnBxaowLW+dg+hE65MYYg7wd8ZRTq+F+TohBHOwaTcbEPiFoE55XQUUYMGqMuPcZOQ5teD6SM6/Bp+9G1GiV11ySVEUOdcnsVA/Hug0xccwA+Dv44e6Zdei7Ku8BDrObuorjpBe2csednDTU8OqNicPaok/fvKuoCO0HS+XVZsBEDPJy5Kl/gjrN56B7oHkxyLOetHLOx8ULg0aNRjNHFzy5fxBNxxvv60fY1DcYZ+IZdgwKw9m0DNjVbYqJo/ugQ5f+cghjNOouiSKhXcZhTnh9PGC8HvwG4ufP8lJQQiN3KY3hHs7oOHgCerk6IiE7GhvO5rVsOTq9HbbeSceJOZ2x5WEy3Ov5YcSYEZg9pIPg2kzh3XKkuHs0HY7NvQNxOSsDtVxaY+o0c3XE26G/JBp1DXRAk54TMDm0LqIfnYdX64XCX4ur64dizvHHuLF1JGadjEKYmwu6DZ+AjZO75zHeIdQNpqOnuPgZ2BvHprbG3qepqFc3GBOGdhX+phjYRGrTQyOc4NN6FNZ08sGVDGD6zFXCX4tHJ+Zi4PoreHx2EfquvYL2fnXQrM9ETGqd16iJ4OguGaQ5urXFtfWDsfhSDAJd3dB77DMOcCAo1PBFqFwhRX85KKTo5lFI0c3jWW2XlHHKTBIhl6LTwYetms2B4dFm0VkyjtMhi1XEK4e2ixEYFIGqTiFo7xOIiHE7hb8Wjp3W4mw8YNdmJSJnDESXEE5psvPuREmwsDQeFJpMOSYOWYwIb4t7nGMwhThksXkVccjiEtqBlWPkXtqblA5ZzEu5KgdOxZa7OajoM1EcsjgsLH8TWOIutKjffYM4ZLFdoBfWdpSmz4wQdwJb+tYFHbK4c4hkmth63lkk8qFyxM68u51UdO6HuXTIomMvzFi8BHPkHXLyA2kVCCQL1wyjQxbHoX9ADT7Um5le0z3AyemN+T0KZ+e2EF7eA3aIQxbbLMx7DFIt+1YYsiMWdeybi0MWN/WlaUegdxfza8CVnVnIFLa6Gx2yuACTG1ZBZ7McAB2y2I+PtHTI4lChF7FrthAHeFvzGbZXCqIBHbLYYaF8yOLk1Tg+VVq0Mmmg+bRItQ1Qi3J2bocxC1djdSc7dOpsXjEYf1ZaA0+HLBJVruY1EpG3k3GCVhiZoGtAAMJHag5ZFKa8+eM0aTQ5jvICCnVthN7ikEVf3rvM7Y7LCeFjaafinLijYj8cOmRx/CHO3QUOF/5aTGvjj7AuEzGvYwCadqFDFmeLqdaTq8ynae09iedYfiMF3YIaoO3Ixbi8rANm7pZ2AY6JjcVnn30m3Gan1/4MyCTv448/lp/yx8GDB/Hpp5/KT8YggwQafcwpNQrx70VBDarIJqMQfx7acjYtS7MdndhfouxaPI9F13b08s0rY6NLbXS++QbOX1mBHJaDtOmSoU1+HT0mJkawRfQdsimmTTAK8e+EIj4pbYiUu5MnT8Zvv/2GihUrCj9T7Nq165Vh0f+tIOpNG07QPTHReJGNxaVLl14KRS9EIf4b8Czu49/McVgkJSUxotTLli0TstUbr7+O8+fO4d333oO/v7+gsIUoxP8KaFNF4khu3LghThj+8ssvcw/c/Oqrr0RnX7t2LUqXLi2MUohL0WLOnDmoXLkyfvzxR7FSU0G7du0wceJEnD5N583kD+KC6BtWVlayj3mQ1VunTp0wduxYsf0bYdjQoWjarBnOnz+PhPh4fMopu3IYi8XmnfuMKLq06TB/QYoqja6KnFQAilcOhZR/qbyjR/F7/t+KDx7xjx9po6BAUhzypTyXLPsa5VAOZAwKZoqkuBhhk69ABJHj0sZrYWGJ0mXLiTB5Ytd4aN8lxhhPB4n4xJ2P9NxtKQ6Rt0CpsuXF73KTraQzz4dkkCFPfu9eCnh+ZZcAfzAVv7RJzae4zULEaxS5CfLN2nM+okmQSD3/b0llLOpOSmMO/0OXyMtzonsZoEU0AmYK6EMuWpiWqQJt8WhDaP21eH5WzIQgr/wiNAUPW7RkOX5jsOF90eKDZtNEjF+UtcEP75WG6+L2iP72Rxz7MQzlilhid5QORawtkZWdg2QdGbhagVnZwMK2GLo3+RZhV97HgO8Z5k0+iJJvluIVxHhn4J1x82QMGtgXuhxr1C+yArAujgfBA/D5+l2IuTEVNx/osLp8J1jzGj3/4ClKlC4jpgCokkfPaQzrIsXEvuJ8uELfRpNhsLYVlU8NYqzTp4hJyoANT4fjUBcwQza/crCjx2xk899EG95Dlj4TFjwh667Fi+N8qbFUGDQXBpYNXbYe3Xf0RYkyxTGyxRycrCMtMLC0sYXbJ8VFWVaY1hrFr51ADs+3IS0VP2+/RqaD6Hgqk6cReHLhGFLf+xFZ/Nt6nrBH6w6C0YKgbAOurpa04DUXXEGO3iDqR2kgor3yP9Jd+Bi9pwfZW/nDxwgLWPFvWvP8WFtZwoongNJI+aL86nkas7OZcNNxwco3csGdVHYEuomORG7+h1xiDJPfib/yT5V0Kh2N4qb9+OlidJffi2+J/8qdfiyxufQq15N7iTDikr+jGQApHkqTFc9ncVtrvFG6GCq8WRofv1EatjaWeBSfhqsP4/EgJhmpGTpRN/IPpSikj+XGpzznlgW/ETmSHvkfcecki9cZM2TxutKJY7DJzQx6ngXOzYrASljxRwL3l+Iy80645UvxFuEkP8VLfS+/E+/lR/FCFJjkQZfIbg7aBNqjXrXvEdp7Nj57/w2UKVUMG/edlcJowpcrBsQlJKOMLYNVmV9c+lFizx4/jNtlv8DXbQfiXrFMnLh/EguOZSKDswCJzBoJ6TrR2TlTwWvCCtdbjsWVN1ohdHkVXD5xC+AFZFmiBK8khteL62BIjEVquS9wJ1GPoN+sUbz0O3jb7ytYG86iZPEsvPtWEcx/+ANSddmIT07hnawoeFtFSvY9TPgqCifKLcSWD/zQqv1NeJaYiSXxLvw9b2z8+vy1kniQmIH7KdnYdXY5zg+MxNSdy3D6/hWsPrEdX33qjOQsHdIMDA+SeOXJBVhu/1mUea8cKvtXwb45e0RFxfOGc/vDD6TBgIdJz9IjKkWPt89sRZUV+5F65jCyHtzGO816kA0wll6ME2dQs6d3kFP+AxS3tkLxItZ4JysdjV1/wN6Td3DuprRa7mQK71T829SxqPESd0CDhES15A4n3625hw3vxLYUn40UZzE+EtMzdXAKR5VPnY06tp4PbAbq4PxZxMF/T4OADR+Ui/B7Ef477UX+yiChfJfaA3VWA8XFLx2Z0uqz+SDJL52Bs57ZyKQ799dzP/omDSjUweh3NA6LopXLV/yV/9CKSPFA/+X3BNGA5TDid0o4xYsGEH7R9+OSM3HrcSLO3H6KC/fikJapxxe8/mp//yF+/ORNFC9mw+vLwNPIB3qRGCkaJT3qd8QTh+I2uedw7pBfomPLbpE5unO09vwOx688QXn+vQxeBiJ+XoC3VnbDuKX7RFkmxT/FZyWSMK93EJbvp3VqDE82D8C+LXPwzdfJuB0lGRot6+OJYoY4TtzSxLff0N9F9W/exLulcnCPNrbjo+79jf0xdtl+6TtmcOzCbSzcdASpaZm4Hx2H6/e0ewTy38g/S0vnfdKKU3Nkw+LLNrNZGZ6B10sVxf6sEsj5+Qdkli+F4lejYHvxKE8UlzN4RgQrzH9kzSl58RLFMerzEeh3ryUyP6uIxIu3UPyt13njzMbrJQxIzLRG7IVT+ODnarxxWWCr/QX0PP0rOr8/GywzCp2utseQD7siLHqcoCbR0Y9R6rU35A4gdYIz6f1w87sYxGS9j46Pe1ISxEXvO1b+EE+SMziVs8CifZNw5toB6LKyMLndZpHBLH2GyKulpRUir8YKN5XZa6ev4vX9p5GTnIwbng7I5DJW9gdv8dHbIDo62fyXtKJGyvBG/D0Eb+2LcvEPYMm5ivadjovvF9FliLvNhS2I/8JRUFrqPDHHryD1UQxyOCWwqfSD+GbJcqWkcufx0TMRL55kqaPR5+iBg95LHUe+y78RvxUBpD/kJVw0IskvyUvEL78jh3Aqz4Tcl0ZOEcZCG56SIz9ow9H35FAS5Je5YUx/I+LkD/KzyIv8rPWX7vSc+2EBKbxwyPfcPwLEYb7BubHvK7yBL98rzwciA87ceoJL92ORlJIpylH6LY9XE1duDOQnHugP9+d1lpPNCQLn2CRqzi965pQ+9/fKr5XfiThM3hGEn4m/8JL81VTwu3DKd+3vhJf8LH9j5/T2uHrnMcYv3oGWfrXQe0okStgWwSecosfEJ+OPHz7DvlNXMbydL3w7yhapNqWIJuN12yxYfNLJUY69EIUoxH8jSCQuRCEK8V+MPJ28pG1xvFW6PH7/5AfZB3irzGtCwWMOZATz40dfyk+FeFVAbO+8JoOFu6NjGAZ7teEyvTT98m7ZN/Hde58LNyFTx1lUmTUsRMExLaQPeroYm+tac7HWHMYHdYfrT7Xg9av5PQgKAhLx3H6uBZcf8u5Ko4C+MS7QeGFNnk4+wLUFQn93E51XQUpmOk+8Fb7/4D/iuVwJae1t0SK2/MOWyJY1nm+VUQ9d0HOZpoNjqPxUiP9vlChaHA1mdEOxIkVxNfo22i4eyn0t0NIuAEVtiuDYnQuo9dVv+M9bH6HuD9WlHxXihRAyqwfe5m3+aUo8Glf3hIG3+ZK2xbA4Iu+KROoPsSkJWHF8q+yTFxl8sKUrP5QtXhprTu5EFunK8kGtrypi12XjLd7yyOSufJS4/uQ+SvDGceq+utSSLISyc7J5M5EURgo+5Y3k1hPaoboQhfjfxIqWY+A7Oe+ZBa8KChVvhSjEfzleqJOn6+S1eAVAcc4JFKIQhXh5UKwxCwKtjuWFOvnl/mufKQ9o8cMAbyGvF6IQhfjroA4eo9kw4nl4g/Z2lDt6nl74Xrm3YGv97A0EX2REIZhqHJ+lyf2rWl76/TsaBaAWVpbPXgjwPs87Qat0NAXFX8xG3YiRFJLPApnh2vD8Py9Xr5cqJwbQLINeKMZoRoPwvDQTdPw3BYW2fEvYvhpHGRWi4Ojj2xqfvv2haKO0uMWgWdORH/J08oga3nD5sQaa1jRzgKAMYsUHbJyOhvN6Iy41EY7jmiElMw3d1+TdzpjwJm/AQ7zaIjkjDTs6zkSpYuZ32aTO4PmLPda3mYTSPMySpsNFw6fpuwEerRCflgT3n2uja91GqPHlr/KvjJGpz0K9H2rgszc/QJ1v/8C3732OqSF9RMf89M33+W8b59sp7sVFoXyJsvjpw69Q97vqQtFoCor/jdLl0detOYrwwfDTNz/EBp7eyFYThH28KdKy0jGQp939p1oY6t0O3fj3zSEq8akYPG15GWTqdUIT26K2H/7z1ofCNHZWo36o8MZ7GOjZEsG/14N/JSeUL14atb+qiJH+HXk+P8Vvn3yLTk6hIt1UZuODuoq6+u3jb3hcvsKPBo/vP/hclO9Iv448D4Vr+v9NeBj7GF/yuiYYeD2/XrocdvZdgGkRA0XnPz4sUrzTwiy7Tup+6lw0Z66Fwq7TD4iWW3MqQx+iDkSNnxq9ws5r2XVqdBQnNSiaIngeBUnXZeCnj77G2XtXxBRQKu8opNVvbReIibuWCEpHeBaVS8vKEL8lpoM6DVGwojydNFecH6dC3ynCKS9xHpQG0/wroDxSfqx4/mx5nFk87/St/CAVMJmuSrbfNJiZw/jAbmi7RJ1+Sed5UKYp6Zv0OxqgaKaDyoOeSU9C86dlipUSYeg91YmiE6F0imlO7kerk2hOnGqvGI+X6owoQvEihRT9VYfCrlNHLleiDIrbFsX+yyd4TUq6MhrAado0lRNSIqJadr1QJi9EIf4F+CsyuYUhU1fgTk7UsaAolPcKUYhXA2K3GNktQLtUaDdoIJw6dUrs20XsplZx82eQnJwsdtp41fCqpqugiI2Nxeuvm1c4vkwQRTFtA+bOrtfulPJn8Kw4lTTQHoHkJpj7njYO0/cJaTpcfpCMKl++zuMAktL0KF3cWD/RqlWr3D0Px43LexzSy4atjRUXt4z7mLnyflHk8tNPo55i/579uHLpCg7tP4T4mHj5DfDrr7+K7WzoY7QZX0qKtA3yuXPnxP1Fcfv2bbGR48u6oqKizPorV+7uHwUADXJ0mdsD7OzZs2K7HeUSsrHcyAoCJe6/Cy+7XE2v/PZFo0P+b7TxQObe9aIzPevQf+qYNJhqL3PbjlEHLWprKy5qZzt25D2jbOnSpSI+usyljfypvFetWkW9RfaVQCtSM7J0gqCJTUL43bQzTZo0Cd9++y0mTJggnocMGSLuyvdoq6iEBDp3FSIe7e+JICrovODsc9tJ0LjDsOWytFWRYkLf8jJh1b17d3HecFpKmqAERblATzuqWtJGBkWlqaJiRaxwPLYUDl95ip8rlBV7V9GJi3fv3sUPP6gLWQoC2vGVrgrvlELJsm+iRAlbPE1leP+t8mK75j9zUQN8pyQXEcqX489l8rynXWLLlCkj9vSasP0Ban2nHhu15sg9fPVBWZEmW96gFi9eLDow7dtFFXXt2jVxcARVKg1uSsemS3vG9IgRI8T57V988YXskxfXb93Bw+inKF6yNFi2XlBf2nFTy0EcP35c7Df2rI5iDsp5WcVzUvHm+xXylMHLuPKjzlRuLc+Vw6pHxVH1y9dQvkxJUZ7mQJ2OOsmBS09wPzYdD2Iz8HoJlmfwo/zvv/QY92JSgcxE3ultxCEVVCdKh/n8iy9x4U4sNkauRGax9/EwLg0fvlEyt7PRfmhHrsYgQ5eDcgv6ITspAbZfSO310b3b+LbCW+JcwLv3H8KSGcQuw59/ri7cobqmww6+/vpr4aa2Pm3aNPE8depUcd750aNHsWTJEtStWxdbt27N3aVYSSPtN3Doaiwy9AwPrpwQA86hQ4dQpYp09oEC/5pfgDYPoU0+QscfRP1fpbPUnzc4FAS57DpRcorQytoKb7/5NmLjYlHmtTJ/mVUwBbHFNPqV/+47UDaOpybh0u67cH33BrJ+9ca7UrACY//+/fjkk09Q2uIGSr/3Dfd5U3ohgw51JwpHDYQal7IRHmHbtm1wdHQU7vzYdYXlowZOnV/ZnO/NN9+Ei4uLKB86DWTYsGFCpAkLCxMNoVmzZiKcFpcfG/A0MQ36jDTUrfgR9uzZIzYCpG/TmXUrVqxAr169xKAyZcoU9O3b1+iwu2eBBgyxZfZXXyHq6EJcLfkNTs08hLJv3EGLXmMwZNJW9GmV/5ngBQGlkfJr2iao3M43c0FRXQbeHhcpnilP5kB1UKxYMdGBeYPDx7xTzp0yCu3bG5+bTnX2OEHSAVX88UuMGT0aXbp0Ec/UTikNyp1YaqUzaOuXOibVH9HU1EunkLpvPco36i7eEZEiDtV14DbMaPSVoKDUYWvUyH+F158BpevI8pt47YMS+M8f74g6r1WrVp4yDJ14FJE9peOXHscmoDiNPhxKHv8K8u3khMxsiUWjkTq/kflFoXRyZWfJl4HnHXNz6dKl3KOKiBJQnkyRXyfXgjq5stc1NZ4//vhDVABddHzN8w6WJC6BEBSkHtqvNFI60I4GK6VCRePkaTXHypqD0slpl9G/C8/q5O4DNqF5Rd52eBmUK1dODIo0EJpC6eSHr8XhtWI5WDZ3Cjp06JAnTuKKCCtPJwvu4Jv3S4lngtLwV65cidq1pZNr3njjDVFeWij1SZSWBmQtbt26JdKYkqGHDQycc7USHd/HRzqLjkD5paOJCFqu7UVx93QsPv5Z0pccO3YMlSpVEm4FTaefwAC/71CmuA1KFLUGbe2l4P+lk1NjO3U7EfqnV3jiKotMb9iwQWzhrHxcKVzqPKYFbQrqTPS7lzVoEJ5XEMWLFxcs8LNQkE5OHUkLalh/tQJeFihtVA6mStOXCaWhm+ZZoaTbt2/HnTt3xJbENGiZ6+QKbj1JRZcFZzAl/De8Vda8aNJt0Tncj0nDsg5VhH2BAqW+Fy5ciAoVKgi/6tWrv3AnJ/GLOjKJcsTxEbQHQxCXaOdYD8VsLET7oEGlWrVqYqAyN6iYg6WVBea1Ooj/VHkblX3zHjhC7PzDuAy8U858GTyvbRcEebTrBEU+ogZDFZiWnIAzUdl4cHobkpJTEBISIvahJtaVOisVDFGcgiSoIJ3pn8Crmq6Cgjr5P6VdV0DtRuGSqD08qy3QWerUcUmb/KJ4KQ2fx6FozqmzmhscqZPPP8dlZIevUf1LSWdEgxj9jtzE4f7deBl5zeVbaZqMIqSLRmFllKLKsi1eirNMr8M/IBBNmjQR1J06N43UtDG9wlL+1cQUBE+eSDtUUmNS0qsFKeEIlH5zbDnB9Dd/BRQXNW6qeKXR0He1zwpIQ7x7925B8f4uLD90D8sO3sOqIw9kn4KB9ACEghYNKRqV8qUyoEZ/5MgRIUtrO4yiQKT4SaxS6iyLd27q4FR29ExxaeuL3PPmzRN3orrmMHPmTKPfUrtUsGnTJmzevFn4U1sg6quA3KQAo3Qqg5GSLgqvgLiERj/xtMRKh0wSF0ttvnz58gXu4IsWLcqNk9oufYP0LQpmz54tzggkf+I46U5+LxO5OaIzzqiSqJPQaKVMkymgwjAd7Yhl8fPzk59eDFT5VIlaNG+unKUOIbdpC1xbgQRiv4mb0MrIWlBHojCL90knUmrfU8ErMP0dTYtQnAo3Q890Kc9UufSsDCaEmMR0PElIyx2AktKysHD3dfGsHfi8vLzg7u4Ob2/v3PzR9JDS0KnxUfykbKO6IFy+fFmkkS6lEShpIZimv5Hjt/j9i9cQVlPSUSjv6QjlPn36GIXv0aOH7JJA5rEnrseK/CmDPDVsUkiZiledO3dG165dBbWjzkZpIs6Ofkd5I6UhdWrqbATyp/qi6SgaEAYOHChmZ+g0HwINDjNmzBBuArW3iIiI3A5gDr///ruYRqOpLdKJ0KCqhKVyJ205acepjEn+7tlTPSmVuFEKT0SK6oEUnmPGjDEaDEiPU6VqVVTl15+Fr68vZs2aJTo2pYW+1a1bt1wCQIpa0j+Qvob86D0pIU3r9a/ALLueFxYYPHiQkF1I2fTzzz/L/nmxfPly0fEVBQMVurahK2wxdfI2bdoIikCgDNIIFhoqbRlFz+RWRjVqRDTIUMch2VBhralyqdFQ4VBDos5HcaenW4jK/eP3ymCao+dTeVpe4/mg4crA06LEq6RLGaGpUVC6TZ/pO9QQFCqgbYBEOZydnYWb9kPftGmz0N7TbwjUWShfpAEmhVH37t2FrEjy5N69e0XHpo43YMAA0bmp81BeBg0aJDobybqjR48WGmA7OzsRp5JvhV2nZ/3jE2DZGbB+p2pu/gikvSelmIODtM/Y06dPc+Vm5Xx5+h7ZQpDWv4iNNcatv4QIh09zO69pff4T+P9Mg+HWfWRtO4wSLfyxZs0aUV5/pdO/KF5GXvN0cqXRaJF1dgxYuR9QvIKDaGTvvvuuGH1q1qyJLVu2oGXLlqLBU2ejRqocou7p6SkKpXfv3mIEJ+XGX5V9lU6eH6ROXpw37jOyD+1Bp2ryrTQGPNmaOf4/m64XqQQti2dKGanjE6XWTgG9CFSZ3AI5qfdhWVKaTSgolE7+PFB+R44cKc7mIrdyUZsh6kOWYUSBKa9iwOH5obsy0NDAPn36dMEJUFsifxpAaeCksBTXmTNnxPlfNEBR2VLcdNeG0Za54p8f/uz7nLgEZK7bi+Lh3uKwDPouUXwaqClNNE1K92fNqtDUatOmTUXbovKhOCjPSh5oYFeUhpQG6kM0oFNYc3n9M8jTyfON1IKziCzbaBCgsHQpzwq0lUNuglLJr6qC61VNV0Hx/6l4o45MR+eSJSFxFcQW0/QfdUzizPr37885v8HiTu1Fi379+glZl8SHwMBAwS4Tt6O0O7oTh0EDzokTJ7Bv3z7B+lODp/ZElxJWgTnCpMXz3pvGZwT+jr8UTqVdU3iC0qafBRIBqBPTlDFxZEQAiSgSaKAfP368KCcaOKksiUsmf2155Ju2AqKA7PrLQ2En/3vwKmjXTUHK3F9++UV+ejE86zsvo+H/W/Ay8mo8zBaiEC8Rf7aDE/5XOvH/B3Jt1/PDhQsXxAIQUtisW7dOsFc0QhPbQXIcGQiQeeDzKoUUcWQXTPKGVjZ9UdCZ0KRxJQXf999/L+TYv4KLFy+KWQKSC/9KuhTQNNlHH30kNKnEqpEii4wxqNyoLEkvQcZEpmdd/1lQXFQONBvyrLIgLTbJeYcPH8aVK1cEa01aX7LyIn2KokfJD5QPU0Xji4A071QmxH6TQpSuF133oKCgaaC2QuVM36Zzxmldwcuo4/xAcZN15erVq4VsTRpzmqkhhSuthfgzA9efLW/SBSgKwuey6/QRkmdI/qBGosgLiqxNKEhCSC6iRmIqo/0ZUIdUphv+KigORRHyskCVSfHSlFB4eLh4povkSmoI9D1t+f0VFLRclQampI1AeSZFZUEaPrWB533jWaA6ozyThp7cVBak8Po7QelVlFcERab+O0Hfo+/St5QyO3nypCCE/xQsoqOj/95cF6IQhfhHYcFZ8cJOXohC/BdDUPLnyWMFBS25JJbeFM9bnfWiIDmaFvMXohCFeDZIDyI6uWT1RHKLJK89a07xWaC5T3OdXDFeIdmRZOkXxeTJk3PnFil91Mlp4X4hClGIZ4NsDnI1KYsGd0MW70A9Jm+WfQqOcRMnyy4V1BlNQYoWMnAwBSlG6KKdW8yhXr16OHDggPxUiEIU4nmgdQUKcil5DrNAamIi0jNT8fY70tYzL4q/QslpXa+5Nd+RkZFiYYfCXRRS8kIUouAgSl4okxeiEP/FEDJ5oXa9EIX470YewVmRjwt6/Z34u+MvRCH+F2DUyalTkfklbWFset2NemTW35yCjeXoYGHGoiu/Tmtja43svNGI+E1BUTyMyuufPwx4Gme8AQYhv7To0lOQY2bfa2V/bVOQia05mLOsykpLQ46+4Hvb6TPypptguqGHgmy9+fPjyQorDyxyYJ1T8BNxsvM5m167eYYKSX+SlJo3r8pealpk69J5euSHAsDGOgeWZsRC0vmYQ1Q+dWS+HC14nT6V3c9HRjJvF2b0TPlZ1j1+9FB2GcNs+2J6RPN+Zw7m2m9Ghh7pKeniHYnIdJEJc27Xohdkk57f8rm3Sxd86ivh1kZsvxAlP6nIr2NNX30RVmZm7cjO3RRFSujw4QfvwNpMVObi16ccw/It0vY9BcGWwR2RbZHX3NJcY7a1NaBo0hXYmBmgzFXy+t6t0TRU3Q1UQX7lUuK1vPknkFmoOdzeu1B2GcPclGiRok+A4uXlp+fj2lbzWxKZ61g2RR7g8IMsjOu1RPZRYS78hbUzMGDNCViZL4Y8WHkhEVt69ZGfVOQ39bt800azY4i5cry+dRo++PDdArevmQ3D+ICTt73k18m3LZ9oNi3mBj/wdnjTtuD7AoyZuAejwgYLNw1gdAIMQcjklHhaqE8gxZmyW0hBQJpz04HBwtKaEwqDPJ6rIHtes4OIHN60WGgUyrPFMA9UsmQxpKblLRTKR57CtbBCiWI2SEs37qT52QNY29rCYLKhA4G2J6I106agGQGaGTCFOft0m6JFObX9P/auArCqm/v/qkChuG3DJmzMYBtDhkO9eCmlDhVaSnGKu7u7u7u7u1txa6FK3e21+efkvtc+A9p99Bv7f+8Ht7kvNzf3JDlJzklOEjqxQ7Vn1Uo3h76hMXK0HDBJC4Zo4w51FDcx5unUDE8MRDbjqtCHnqERmCx/kgXRoscltGy1LKMeiBYvqUIfhkbGPP3ZyEhXTSttNkJ7pCnDgIfNztLecGmDngHvxbOl03WVoT2dPDwPybRUrffl4+vz61GzhTvU95jUVk7GxWgPOz1kqlVS4i1tUu77+IX2sVMczKAMaviyNVlDK//qGxXlnT/nc06nYtkxbc+ld+/ePZUo7DYOwYvpR+S/Po71F/fDtZHqdrefCu8rhH8CpDrQarX84n2F/ClAK5tKly4t//VxFOZiENqPriArAUk6oxVahYGCplN7A/VpUNDyV96K6z8FNaSKSk4bh+pT68T/I01f2pqmoNDTN4CjT3+RoC6eveDasRPiH+wUvxedDhOuysXCECXjLiIQwV3PoTPFxoad+bX5aohKWKJnUJfO4n6oswP00x4hh9/bD16Ek/NcVMIqrk5ObpLr4IzuHTohI3AXp1EPLxM1w+rrJ+J5MrnJeMKfzzz2Bs52nRB0nItUamGJlindpbhn+nUVxxzR/ZjFZ9Gpk71KWMVl37FDrntycS9+r4fzkTxNiw+phJMuGa6/o91Cc3AlQh9DNt2CHY838dYmtXASLauG+Yn79aN7gcU/xas0nt9nwzFlgJPW8PZ2clq4292tk7iPzdbHpFWXVcIqrqOvpZ1LDz3nDX9HO1FGGRn3qAtRCUdxH5g9WNwfWTCM17Qo3I7Rh4vXBPGOtvD2nTqKe3KH9rAHe3cfIRn66NxjiEpYxbXpdopw111P4LQMhBMvI5Jw1MNR3Fc2TBL3N7ZO5W4m3ujx73R2QCc7zTKSaLET9wpXXz8DDxL4b2ef3HDK17zjwcKddfgFFvZrhwHenJbQG4gknlYL+/z4YuG+PrNcuPNOh4s8cXeS8l/5IlrIHoTu7eSuvn429j5MEe8oh1VcYzZdE+7ItRfRiYd5d5Wra4lB8pqphPv37zO6zgc+Fe63g6y5RJJ/bLl6kCU82Snuk1/sZ0ncbeowjS1euZQt8mog/JUxwt2BuY7eyMZ5dGaewxew4OOT2YL+9M0cKYASQkJC2LUEmbg/H53JPO09WI9lN9i2Xh3YxgWDhL86ZLE3hZuTeJ+FcHd0l05sw6NUdiFUeKtgZX8H5tJrAtswpAtz8xvJui+7ztK5v39HD3b+nfRdBSIjI9n2ZwnifkNgrHAJs7ray+9UIVKTo/hoJIu4voJ1b+HIui2+zlZcCJb75+HUjK7Mu6s3uzDXk/m4uzOHcTvZqeAU/iST7XothVGAt9Rs2qlgRhSOP/KKh5DQa90DJlGoikxBDMVFSGeRNzYxu8Yt2cKDgWyio53cPw/PNvVn/R1t2evtg9ggR0tm6zmSpTzezWxsfFnA1hfyUBK46Ml6rrnD3mUx5s3LJpwTQ3n46sxsFnZsihRICcnpPKASMtKIYwhPmXW9X+T3eYg7PY1NdG7EEi/MYVNdG7Ko2+vkTzSRkZHB2o8/wR7w4rEdeZjdjmGstcsCZu04ju19kioPlYfY+ET5nYThS7awDaOcWVfvASzy6jy5bx4yHmxkK3wasMzH29imgc3YrH7tWHqqgn5VcHWNNfbdwI4FMfaX52rm0a4lM/edw588YClJmu9ERL6T30noOX0Lu3thPrN2H8c//FDuq4TQM2z/cDPGwi+wI2Oo/mTwK0w84lKncAmnTp1ieg8ePFAR1zusH1QgcX3A5mmY7ZxnQvcpQSPXdKjc54CCius8f0XrXBjQieva8TmJ6wUt/49tUFoQKG8FJsR12jBP+VrYvLd4mF9M6NRHfvf/G1RoBUFBwxcEOlq0499MS2FCjAwYJL/F0LajhEdmtgz75dPQO8OAnk1ssenWY0x3M+c+mtMfxYsUQ9TpmeI+4eIC3E0H2v7ugJPB72BT20n4K2N9Hyf4LT6HrYNc0GfxUdxc3gt0PMLFG2EIl4KoYNE9ac/0OTcSMLljO8w8fg+bA9pzn/eMxj7fKbnB+3E4BvBo0BqbniehQSdpOkEZZ+f4wXXEWlxZ3AddR6xCxPFpeJIF3L36FlpmljF0n3RQw4BtT7C+rwsGrTmL8/O8hZ8GuC6IpKvSfdptLAtMx0ib1ph1JghDzFtL/kp4uXcsOnuPxdsjk+DgNQZ4sgVnErg6deUltM3mdp11TsxeOE86gRNz+sJr4ha83svf0wZ93rvlvJb/CMGIg0FY5u2AwRtvYJF7R7l/HpLvLENnOw+kP1wDh46eXHS4hPWvcvDo+jO8TtNk3jb+G0CTfbbdV+Hm7qlw7DkN6bdXYd1UXymAMvRpfluRolR4zLuIAxN7wHvWAbmfGkIPwM3aFgg/Cg/btkD2S0w6S4dYyPBWywxji3aTEcoLr7nNWJ53G9DZwZ93kyew6r48gDJoB2KlMfp2fbfgysYxcO4vnUeugfhr6Nu6GWf0WwhoTwctJsBv1W1EBp6WnquhScNeuM9pbPqnL24/OgnX1p24uPFI6RQAJaj1+uadpuHe2RXo7NQPd5Y6yH2VkPESU5yaczcIs7rSPvrZsB+xF8E3NadRRSWXGSeh02h34UG4fvAcNvdrhVuHzuGvnw3xW52vcCP2F5w7Ka9Aajhw5AlmnY/C/kMPcOYIf6dqPH6upI8RizSlglp/VEHd+jXxc72v8eMftXD0agoOnzyHiS71YJSiOb325MQ5nJvhiBenz+OP30rj9z+q49yrShi17qQ8hCr27zqHnlue4fDO07jK09G4FkP9r+JRKloz7qq1a+K7P//E17//yO/r4sCx5zh19Bx2HNqHGC0NcdTVS3i8LQBxNy/jp9+/xC91a+L4zRz4zJJOAVEBf//clv1oO/MCd/fiEU9HvTqmqF+3ItqP1VRvytT6CeV/bY7Kv9RBqVpNsXf3JVzk+b/v+EGEa5l1ZE9vIOrKIhi+uolvf/8aX/9WB4dOvYXlz7xCqCMnB+d27sRfAzdzdzsir1zGr39Uwp/1v8XvPQbIA+WhSI2fofetDYp+9ytyqlni3NaDuH/kLE5dOIzwTE1iykfd423HYVSKu4/qv9VE+Z//wv79N5EWqWUQKCcb5w5vxW9uU3Du6DZkP76Omn9UQ63ffsQMX16J1VG5JuIq8kax0vd4V8YC53bsxNvzFxAT/g6hUZrHI9eUPUV5BKIWnqFGne9h8K05Tm47ju/izslDKIH3tudO7UK99j1x7vQelI28ixq/18QXv9bHxhFaKlapanhhxCt3yRp4wprg3MFtSL13FcXLV8OtF9LpOcr4s+QbfGMShfrlQvHt918jviLPy2278EN9Z3kIJXB+OXbmJMyt7XDkzBl8nfEE1evURLEfLXDnlRaxv0hF3Er8A9lFKuF6zE+ibpq8uc0bYs3WTO/Jkyc0YCGMPeiio23o/OTPAYWpvxUU75uDfR9IXCssnZzKqyAbEhbmdN6HVhZqQ2GODxQ0nQXNx4KgoOVf0LGND4HyV1knz12gYqSvh6wcJtZ7t2vXTgT4p/E5DbwVdB6zMCtWQQeMyLJL2+rAT4GCNsTvW1L8KVDQdGozzPlUKGj5F+rAG93oGRhh2828UzAVgkeIksjatuts+Z0mUl8cFW560GmQ/VQr77lYej0NK08FC39lDPbsDKfRqzGyuz3ch81AxLl58ifacS9RIuJGbDa6uXrCd/Iy3FvXAzlJD4S/OnLiHwuXJb0ADS1YOw/D2KNv0M5jrvBXxqIBdnDpOxorh3SCR/9hSHl6UJyRRtCmBx98KVkq7XqSgEHezug6ci7eHJvCP6pp6ywKOEdhj5yIhykMTs6+8F1zF72mac5eHJrmDB8fD5ya7Qr/nl7IiX0gxioI2iypF1wME6MSM0+/xbS+jug6cAzi723F0KHSWXLK0DcixleMYWThSFAq+nq4wmXKLgyw1xRLH6z1xyAPWzzZ3BcjenCdPTsaLz9gkDZw60NEpgO9N9zDohHu6OHvj6zwa5yWHvIQeSCrLGUsuRKBCf5d4DhoJmZ10+xcIo9OwIzuTRB9ehrm9bbkPpk4H56JW0smIkSLcus46xzu8oLvNPUUlk/m6ejB05ceioWBmuI08b0yhux8jPlDXdHNrw+2B3SQ++Yh7fZqbBjQFBn3N2H7cGvuw7D+rnQa7NrbqmfXE1oFbMehFwzN+27C4jmjMN2fzslLw+hhWmajaAxHCe7zL2L5BB/08bJHM0tPua8Sgk/gxJQ2wNuzODdbKsPxh14iUdOIU+rJ9fWykI6iMGbZoiev+VVlfPlVJYSHRqKMaXHkVKgB05LF8ej2TdSvp7m17L2noahSpRLevomAfkoYav/+A2BQCgm8xpT6yM7DT4JjkPzuJUz5/Zd16sNUqSGmnjwtKgxfVP0CkaER+Kb279zXAMHRqYgJeog//tTcu/zm/Vf4qvpXCAkKQXFZDH6qS+egGSKVGcHkI9LT/WdhyEkIgTHvacp8xXWzknlMQD15RkwYKn75BaLDI/BVLWnP8GchcUiJfIHf66rSQi35zTvP8EWNqggPeoOyBsn47jei3xAhcRmoUkZTTKTmjEikcrrz4DWKZkTBuGRJGJWrgRrl8ioH9eRZceEoW7ky4t9FonwNyfQ3kOuFqbHBUD5In0A93N37T1GhajVEvQ1GZZNsVPvpN/5ED9evX9cIT6CBR0o91e27t56itF4CypQyRWqZb1C9bB7t1JPLEsJRsnwlJMW+Q8nK34p03HkYDFlKpEbc1JM/evwc5b+siuiwt6hR1hgVv/1ZPHsfLVSXSZClcbaHNwNRsWgmavzyB5c8SQKlEBIondnJkShWqjzSk2JQtHQVkY67d56jHte11UE9+YuXr1Ch8leIigjF91+WQmle7oT30RLHIyzDMyaWZ8yLe3dRtbQBinBJ5lVqMfz5Xd6+CVT+LD0aBiZlkJMWD/1iFXj15g3ozYfQy0lBPbW4qSd/E/wGFXmZvosIx8/fVoZJuWqi07nHefqP2pom1ZHJMlQoYYjIpCy8fXIP31U2RZGiRZGmV1xTXFfWHShxOnFdEwUV1wtTJy+ouF6YevDnJK4XNJ2FKa4XtPwLXVwngpaeeyNcgn0LEosAh+YWeH14jrjvOecwrK1oGk0TNvbSyLxNRye0NrNC6IVlvDfKxp7nmiJMTtpTvE7JRk76C7xIzoGdzzCYW1pjy1g3eQhVeFpYCbe7tRVkMVeQwFtv95ErOC0kLmnC0kYaXbaytEInno6UJ7uRxZPlMOWg8FcGy47ArXcy7r7DtQgZbDt3g425NU4v1JxuIwR0khq/YV3a83Q8xpv0HHT2Hw9rTps6KC+tWzUT99ZmzdDN3BKyyPNIYzmYtOWa8FcBS8HxV9RvpuHwi0xY2rZBh5ZWeLBN+wE3030chTu3pwunPwx3orPR1rkHp0UzXwQt5s3FvbVFCwzo2BY5yfcRnpGDVp6aq7loOmbzPVrQk431N1N5OprDpaV03LG2xZzrR0jTiJvH0JRZEk4GZcGqrR3eXlwh/NVhbUnTT5I71asLmOwNHifK0N69n/BXBcO8UyRqM8w6FibS4d/GFvG3d2ks3KB0HpkrzRacXDSI/83GtvvpsDI3QwtzzTIiKHja2soCa4Z68UjicSGU099eyl91jNoqqYnDNtzm9LfEWLdOSHt5hvO0qpxMtNzeOl5INfd3T+Euw4IzUYIX2tq+h3etJBotuHtoNuVFJvY8zoCVzTDhrw7/+ceE22PWAZGOJf27QhYnqasqoJ782ppBzNyhH6P7ffv2sdecQsIzuaXp6cCz7OBoW+mHFiQ83i7c5Bf7hFll006T2eo7mcz8j27CXxmj3bow97Fb2EQPB9Z95GIWdGxirkFrpNxVgMxaL8dL5qVnojOZl103NnDuVnZ1kRtjmeqhJWTHXBduTuJdRsajVq0HMEevbqx2c03zzTUDujC33pPYpqFOzLvvOBYfuJkpjB+fqVpfCrPWLU/ixf3a+zFsZDdX5jt+JXu+dzj3IZNCVUhmrW/FPWMR7FpSDnNp58X6bXjMerVsI/fPw9mZHqx7Nx92eb438/PqwbKiLrNw+bOrahaZZNY6+cRrYdY69uALtqC/O/MaOI1F3VjBFgzQjFvVrDWN7XieyAKcXZljP3/252+/y/3z8HJLAOvv2Ia92TWUDXbtyJgsiN3nSbS16MzWn34qDyWBzFp7rLzFojgxnouvsQ3j/ZiPTz+W/vYMmzd3pjxUHpLTVDN2+uk3bKa/K3MdtJCN2HJD7puHxLMz2QSnxizp0nw2rZsZ90lih99KGbLgqiKHJJBZa7vRR1kgLyaboQfY9vnDWD93R8bSn8hDqELdrLXX2jtszUhv5uETwLrPPST3zUPmw81smXcDlvV0J1vTq6XwW6RGgwJk1trIay078Yaxhu4r2OZVs9h4d0v+JJY92D1eCqQEdbNW+wkn2LZZA5m/Sxf2au9Iua8Sws+xvUN5fkReYofHSmU+aPtDUcoaZq20xxtVdoVoQeJ627Za5iv/AfBG51+7Co3nb6GJ6zqzVu34N5u1fspVaBriOhFDFw0UiMECfv+54N9MS2HSrqNFO3S0aIfQyY1NQmFaIs/Q46R8TfthmgFi2rerUUb8pYXCTbm5Ak+4amJV1w1HXseiTe0uwl8ZK/wc0WPBaazv64Q+Cw7gwfr+YvT09Uvtu6CseSYZmC4NTMWYdh0w/eBN7BlBppjv2aLnjVz3jjiOMzxi5/odsO5RMup3kA5nUMaJqT5wG7YS5+f2hMewZYg5Pxdko3XnfgQCpc+qYOxxKS+GH3iFlX4uCFhxAteXak4TCdCUCC3NJGQ/wvpX2Rhk2Q7TTgRhpJXm+vtn24bDyWsEXu8bAxev4TxD9uAqV4tfPIyEpl0X0H3xVTEK3232BRya2gvdx69H6BFpVxAN0CYLuUbDUZhwOhwLujlg4Prr8HOiaR1VJF5bAFc7V6TdWQY3O3feXd/CTv7668eheKnFrLX9wJ1I4t5tem/Glc0T4NpzImQPN8mfqkGYtSrm42TwXX4Tu0Z3h9fkHZjeQ4sRVtAudG9tyct1P/zaEa2hmHUtDqGvQnAmhMYNVNHCfg7e8uibtZ+G22dWwaWLL2fQi5jYT9PEGnqqRjx2Q/bg3MoRcOkzA083aZnmir6Ioe0bA7FXMcqeaE1Hv80PEfLyOfqt0jxP4K8mAbjNC69Rw764fvswvNuROfYrjDugpU6p9frmTvNx8+giODv5wde+hdxXCWlPMa9rc+6+wOLu0niJ44SjYgxAHaKS64WGw3PGNuFB2LdoG9b5NsChxduQnlYGIfcuoJ33GGzbqN2md8WGG5h8OhLL11zCpuXb0LZWLOpVTkPXUZqDFw3Nf0Tzlr/iL6vaqNu0LjYcTcDyjdswf/4cMUWijktrNuHUxHa4sX4zzFtVRpNmP2DPo6rYtlW7ie3KhXvgsf4x1szbgb0Lt6FDQ320/DYeZdI1rdVqtfgTtVs2x88tG6Jm4+ZYsfEu1q/chomOP8IwVnPnmdf7duDhhl4IObSLp6Mm6jf/DZvOyrBt20Z5CCXwlnnbjBVoNekMd5fhwuqNsG5ZHmaNK+B37zwTYgUq1W+MLxq1Q7WGzVHuzzZYvuggdi7Zhg3rlmg1sc28ehDvLswGbh9CnVZ18GOTxli147k40lkD2dnYtmAefum5DtsWzcWL3dvRxOwbmP31FRKjNUe6TX5qBP3fXFCsdmPk/NQF22auwsllW7Bv1yokqG8Nw1Ex+DQM3u7DV2Fn8SPP0y8bWGPpipPaacnh+bV6Jr615/y0djbSL+3HH2a/oH6z3/H6rRYxvsYfiKruBlSri7DKnJZ58xG4bSvOH9+EdLUddgi1M6+jMu6hLruFWk3+hFFte2ycvRF9xi+Vh1AC4/myaRFqmXtg2+alKPvqFOeFuvi2qSUeFNVytHT5Wgg06QSU/RF39G2xbdUsxJ7ai3BeDk1q0SSwKszKPcWPJSNhWfklfvrjV8RUd8S2WQvxXeoleQgl8DJev2Uj/mpqhTVbtuCn1Guo1fRPlKhnjx+MY+WBlFCsGs4kNoWMuyej/uTpWACTh8chS9fc6Ufv0aNHTGHSSvoV19HRooWWluMfQEFNSQsTlD90Rnd+QeJXYenkBbXsKqj1VUFQULPWgoYvCAqazsK0BCxo+ReUvz4EikerWatJEUOkZsh0Zq3vgc6sVTt0Zq3aUdDyL/R58hvrxqHr1O3Ck5Br1solM58WNjh15gTOztbcZVSB1BfSfF1G0Nlcs9bFV5Jg7b1M+CtjsKc9nMaswsjunSSz1vMLhP/9/Zpmp4R7cju9G7EyYdbqM3kp1+N74l3IKeGvjpx46Tw1lvRKmLXauAzDqEMRmLlT0wxWmLX2GyXMWj0HDEPKs0PCwijy8jopgBpUzFq7O3N1ZC7eHp+K2TM1dWHJrFVhmJqca9bab8MFdPHS1PcOTXOCj68HTs52RS9/MmsNFGaty/36SwHUoGzWOrWvI7oFjEHC/e24G6dpmyCZtSpEW5kwa+1DZq3T9sJtRF65K3B/rT8Ge9ni8ea+GNWzI38lFi+pYMMvSgHUELD1ISK4dpNr1trbH7Lw6/D21jSZlcxa8/QPhVmr05DZaO0jje0og8xaZ/o2RfSpaVjQl+aRyayVExMfiAwtaoyyWeuyyT0x2I/MWsOwPlhzZEPdrHWoMGt1QTf/vmhiP1Lum4fU26uxMaAZMu5vxI5RcrPWOzy/U98iXssYjtmg7Tj0nKFFv01YNHskZvSmMYV0zLylZVG1FrPWZRN80Lc7V1H6SPYWKgg+gZNT2wqz1vNzpbEvMmt9F6W58k+yeOOJzc7Jhj7LET15/d9qo3TZ0kiIjUelatV4MH0kZzFEh75BjRrVpTeVEPIuEWVLl0BsXBL00uPwVfUvhR4Y9DaKh6f334/IuDSkJ0SiTDF9lKykGpZ68iIsCyXLlkFSXDzKfSV9Oy5VhtJFcnghabbawaExKFuuFGKi41E0JxmVq9GWtgZI5bXX5CMmtqE8HSyVt+6mRjAppypBUE9unJOBEqXLICUhHqUqVRH+UQnpSImL1MgXasnfhEShTPkyiIuOQwn9NJSvUkM8S0xKRknTD/dmwWGxMM5KxBfVpXeUQT25cU46ipmWQnpKIkzKSMdchUUn48vyNJ2lyjDUw4WFR6NUubJIiIkReVe6srTVb0xyFsqV0Jx2ovpDwia5wW/ewUQvlfd6pjAsXo4e54J6ctq/vYiJKTLTkmFcQnr+JjwOORkJPF9U6aeePJrnR0negybynrSCqSGKl5PMQYkXKpXRVM/IAIcEfHJDgsNQ0oiXf9lS0C9aih7ngtJpkJ0KgyLFxV7uBvLngg+rak5/Uk+emJiEUmV4vsTF4ouyJihSUgpHvPBVxZLiXhk01EfNVDrPmIjgEJQrrs95ohT0jFSlGdGT0772hjx0Nm+UDExEB/I2OBw1qmseG0Y9OamnpTl/xcfHoUql0jAsJk2TpidxXjbVnDJN5hlSnGcM1c0YXjcrlS4GoyLGiE+RqYrrunny/KGg8+SFCd08uXZ8TvPkBUWhz5M/Prwclh0miNaHfls3kMwObRu0xMienWEXsAWWw9bAwkwyjVSHmS1NDXDXqjVaNTXH8wNTuVDF0HflTeGvjMy4W3gQm4nMhLu4y11rp55o1tICqwLs5SHyQLTYN5amVbo0bYm0N8cQmZWDDr1nclokGtXRqkVT4Zo1awSrhq0Qc301b3VlmHZYPp2lBFn6K5wJTuMNbTBOvE6Dua0dWjSj6QhNOZBo6W4pmfv2tLXi6biBx0ky2LoNgIWFmfBXBuWlRZO64p5cu0YtkfryAGK5hHP0haZsx7Jjsf1+EhgX8TffTUSrls1h0cgM11dqivZEy4guUkM81qUDstNf4nxIOizaO3FapOkUZVB4i+bSggiLFg3gZW6BjKhLeMHp/8NemylpOhZdoBHdDMw7HQ2Lxn+ibYMWODunm4aITHHP5+I2YUlfZ57uGOwKTEYr/o2/WryHllaNxb2FWRMM69wWstTHuBqejtpmdsJfFTKM2UU78mRjxLZnIh2uLcwQen4tImiFihIo7m1jvUTp7Z7kgxxO/9KL8bBo2gD1OV+qQ9BiLg0ykzunhwNyZBE48DQFfzRsIPxVkQP/JZeF22PBWZ6ORujf3gbJT45zcV01Y6j8zy0ZIHrvy6sGczcb4/cGwaLZn6KM1MfLiZZWZhIfteTultGe/CspWHM9Ac2b+gl/dbiMl1Qtp1EbOf3NMdWzE/+lxfCYxPWwsHD2Lj4q16z1Jf8iQdkYcEY7K/mdJhIfbRNuyvM9jAw/m7SbwNZsWscWdGso/JUx1q0L6zZhO5vs4cB8xyxnQUcn5Jq1qhsIklnrhfhscX8qKot17+DOhizcya4scOE+2vYlZSwn5pp0k3hHmOdaWfVl007Fs8512kr+Slg30Il17TuVbR3mzLr3m8DiH2wSZoGtOvdmR+6pUkNmrRsfS2atq+7FsDFdXVnPSWvZs93DhJ86pDQpzFrD2ZUkxlzbeLCBm5+wbY/UbGY5Lsz2Yt09erBrC32Zn5cfk0VdYoq9Xi8my2/kILPWCcdeCbPWUfufsyUDurLug2awqOvLpABqkMxaFZGksa3PEtkQJ1fmPKAX++XHH+X+eQjaPoT1d2zLQveOYINc7RjLDmJ35Ja78y6o5juZtXZfdoNFc2K6zb/MtkzyZ76+A1jG2+PyEKpQN2udcjKYzfF3Y137+7A/v68h981D8oU5bLxjY5ZydSGb4i6ZtR54myY9VAOZtbYZfog94iRaBexluxePZP3cnBhLfywPoQp1s1a/VbfY+tE+zLeXM2v245dy3zzQLq1LPRuwrOe72aqeLYTf/MsSnwzccFu4CpBZ61/uq9ipEMYaOC1lO9bP47xPdSiGJT3fKwVSgrpZa8cxR9mueUOYv4sjCz8yVu6rhMgLbM/gVoy9u8IOjm4tvAZsCWQHZwRoN2tViOrkXrt2TSeua8G/WVwvzGmrz0lcL2g6/6fEdRIt6KKjfej354J/My2Un4WFfzMthVmmBU3n/wotYhg2+upS9Bmcd6DdRbnVIZmFNjfzxLHHd7HST/syU0LSjeXCTb+3DrQnqFn97jjwJg11ukwW/spY5N0FPeYex8qejugzZzeebB0spoICb2rbThPY+kbKrHUvMjG0jR2m7L6Mw+NI93hPJoafkNyYc7jK1RP7+g5YdTsBXn9qSieHx3ui65ClODXdB15DFyLh6mJh/PkyKAEPFJaXSph6QZpcHH8iBIu6O2PgksO4u/o9W1jTFFq2YtnfS+wIBfqYd8SkE6HY9lAz8kcbBsHNawhebB+Orl6DxcaId3kSg+5ojmsQ/NfcETnQfcl17BnvB58xqxF5aob0UB1iFkLawYR2GJ1xORozXbug/6rLWN1dc5or7vwseHZyRPLV+fCydwayAnGIK5ERIfFazVo7jTgI2sCn/aDdOLdmNLr5jUXO853oP1DLkl1BS14cfTbcx+ahXvCasBXTvDXNWnOebUbvdmZgL3l8HWkKLQqL7yUhOiIWp7WYtbZ0WYog7t3MYT6uHlkCD0cvLj5ompwK6Kv2+g5jj+DEosFw85+MXsJsVRUs4jTGdWrESbiAyU6ky2djyJ7nwr0aIYKooEHLUbgRz92mQ3Hp0h706kjmzO8xE1cznLHstgJX9s5BV2cf3FukaR6OlIdY5t2cu0+wxl8aK3KbcRbRyZqnoxoMHDhwbHLcS5y4l4G2ln8IEXnz6qOI2doD+y9lIMCuFlo1t8D4DaGIDD6Oho00B7zGDJmLS6aNcHbpUpx58Ba2po9g5dgQp4+Hw6md6k4yZYq+QZkGbdCoegIMf7PF1kWHcP3NaxQLC0LJnxuq7AxDJzMunrQUpjcnYvfRUHhZFsV3HZyweNl9nH72GK2bNZSHzMOkAaOxPOZHPFs/D8cvvIVrrUg0drREXGYaGjRQHUwxLZ2CpBpmsP7DBOGVmuHw0g049+Qt1vSxQUuHfviyVB4xJGZumLoANRO2Yf/eQHg7fgvThu2wftFxvA5/ioYNeeErgSvlmD8wAAHXTJF0YBEXm57Di5fJz63tsGb+AthZqIYvVsEIj4wboqP5t7gh+x1X1y7DiWtv8b1hIiLL/IgvlU6VJeuog3PnoGHFBzi14zy69WiChOotsX/JVjwJfcNpUc2XbC7GLhwbAPetkci5uQG3Tj1A905fomqL9giNjUF9tXwxrlgax6J+gV2nP3Aw+Hu83rkQJ84EIfbxUVRvYoYKRnkMSSPaV1bOgnWDHNzcvheuAzvhiUE9nFu1AlMWzeO8qzrNmZmRgSWzhsF+xnkYvDmG4PM34enNeeSHFriy+wzs3FRNofXKlcX6e1XR2aEJVt+ogLDzK3D11EMYxV+D6c9/oYYSw5Ak+nzbTHSwr4lXuzagyzBvnI6ohcdbFuHai7f4Sy1f0riqsXzJVDgNWQW9uECk3boC935tEFyiIQx5PrVyUh3w0itRBnNPGsOR89PMQ9l492grnp29jY6drBHEW7lqpnn5Qj1z7PH56OjaEimnVqNdv57Ydv9LhJxYitO3X6NpY1VaUpJTsGTlEvTuOwJxKXEo/fw8HIe640rS7wg8fQyWnV3kIeUwLoWJm6PQybktJq57g8g3JxF37SrqfJcCk7I/5KpQr1+/ht7Dhw8Zzc/RRfoVzdc1b659FP2/jU9p6vefoqA7e1IhF5ZZa0Gnikh01Jm1auJzMmv9lDvHUgXXYtbKYMgzR6bbrfW90Jm1aofOrFU7Clr+hW7W+urwfLi1yluKpzBrfX1sMlrZ98NgrnfYtKbtdLQj7aWkB2cEn5PMWrtLZq1t+2iah0pmrSsls9bh0xF5QTJlvLV9onDVoWLW6uYJn0lLELixJzLDzwp/dbD4Z5Kb9Foya3UdjpGHIjB/v2Tuqgwya3XtT2atdvAcMBSpz46IeU0CpUMdqmatTug6ag4Xv6ajY9u/hL8yJLPWBPmvFMms1UXarXXoMs1VSGTW6usnmbX27kVmrY+EWWtWoKbZKUHDrHXQaCQ+2IGjEySbBWVoNWv1dIXHrK3wdnaV++eBzFqHdLcRZq2j/cmsNU6YtW7tP1jbLGyuWWufjfewcIQ7/Pr0hCyCxhI0xx60mbWO9+8Ct5GzMNhB0i2VEXF0Amb5NUXUqWlY2J908izJrJXjdoxm/I6z5Wat005h6aSeGOpPZq0R6CTfuksZ2sxa5w1xgUevPmjkpGmqnHprNTYNbo70exuxazSZqNJurdG8eIOQ8B6z1oNys9aFs0ZgJlcDibN2btGyDFfNrLXrgotYOr47+vnY47fWWmwZuOp8ajpP09uzuDg/z6w1M01hSp0HqSfP4SIUbwFlMsms1aJlcxQpZoKU9EyYlshrpRPIBLCk5pK65DQZihUxQFqGDHpZqSheshRPvwwJSak8vKZpoDLSsnIgS0tCUSN9GBVTjZt68vKlTLm/CbLSU1GkuBRXJq/3mcmJKKEl7sSUDJgUM0ZqWiYMc9JhYiqZNlJT8bF2NSVdBpaZAgPjouLQ/SKGeeIW9eRlTE1gWKQoZBnpnCapN0rPYshI5flSSpUWasmTOC3FTYogJZWLYnpZKFpCCiPjPK4UtVYkpWTCICcNxYoaQ89I1dSTevKSPF59oyI8mzOhbyw9T8nIBsvORAkT1fDUw6WlZ3ExrhhXydJgYpgDIxMpr/MjPickpanQrwzqyU142ZOJMcvJ4q4kcial8vxnGShWXLVMqSen1aoKWkoU0YdBEUl/lMmyOC0fVkOIp4oZ8KaYl09Gjj5Mi+aFFz25GC8g+2UeRk96lpiczn9moGQpVTNY6skNeNpJvCVVtaQJz2syQ+UgXiheVDNfqHmiL5CbmJiM4sZ6nCd4mtXWpks9OYUirlO4Ev16PJ/UaaGenFZcFuO8npbGaaH9Heh4Kw7KS1NOmzqoQ6KUUsObkpgI02JGgieio1XPJ9fNk+cTunly7SjocuCCzqsXBLp5cgla58mn9+qBQ0uGwUBP2gqqRX3JHHGcx1+4sHIEFzYZ2vVbBlsr7evMzcyl8OatWqJZUxvcWT+U99CJ8Jp1QfgrIyXsLK6EpSI14iIucNe8vRuamdtiEYmFaiBabOtLo/ltGrZC/KPtCOJSg3W30ZwWTVNSgkUzyXzTqsmfaNHAEm9PzEIi753tBmuKSBkJD7D3UTwykx5jZ2A8zM2t0LS5DdaPcMsVbhUgWpyaSdOIbi3NkRp2Gjei02HRqTtsbTV3V6GW3LZJbXFv27QOrHk6Yu9uRERGBnxn7xH+ysjOCMXyS++QnRWBxecjeToaoPlf2ncYJVp6t5F2/BzQwRaZifdx4FkizK3awcZW8yy0nByejy2lWQ5bs/ro0tQcycFH8TAuBa3sNKe5GEvExAN02EYyxu4Ohm3jOrD4sxUCt0wBj0oFlM6JbpKKMM2jI2SZoVh1NRrmLZqgtx3tea8KkS+WklmrrWUT+NtaIz3uJk694eqdy3jhr4p09F1FJskZ8F92k6ejLjo2ksqeDnRQBsW9vJ+j6OHWDnLmPVwyphwKhU2T3/HmkqbqKPjLWm7CbW2GcS7tuMT4GpvuxKJJI8k8WhUyuE6hgzFkcBq/H7YWjeAlN3W+T7qhEoiWA5O9hcJydKYvdzPRf20gbJv/jsQXmgckEi20SyvBjLtL+zhwiS8Os0+Ecf7Scr4dr5PtB9BuuIyrxYs5/S0xrHMbJIddlx4rg8T1nSN7sd4zD7Jr4RHCrPU5/yLhzQn5IfJx19ne4XTQuXYkPdoi3NTnu1kcd5vYjGGbHmaxSE3rTTbe1YF5TtrFpnk4ML/xq1jQ4bydK6Uj1PNAZq3nJEtSdjxKxnzburLhS/eyy/OcuU+69EAdsVckN/G2MM+1NvNnM88lsufxCuPZPGwMcGLd+k1nO4a7Mp/+k1nCgw3SnqapIeK5MsisdR3ZS3IsvxvDxrm7sN5TN7Cnu4YwH+cOwl8Z0tfeiL9k1noxiTF3G3c2eNtzNqA57dqpiktzfVh3j57s1hI/5uflz3KiLzCionHzdmzZUdUdUsmsdezhl8KsdfieZ2z5wG7MZ8hsFn1tqRRADaq7taazjU+T2DBHF+Y79yQ7+JhKTBVvdg1j/bq0YxEHRrOBLp14Yl6zW5nSs62vVU1KyazVa9E1YdbqNuci2zG1D/P1DWCZb4+xu2t6ykPlQd2sdeLxIDa/lzvrNmw52z/EQe6bh9TL89nYLk1Y2o0lbJKbZNa69006s/65DvObfUwKJAeZtdoM2s8eJzJm0Xcn279iLOvr5sIfPGU+3t7yUHmIiVM10fVZdoNtHteDefoOY5P3PZD75iHr2U62uFsDJnu5j63wlcxa51wKYx2+/ZbZDZPqgAJk1trQaRk7E8pYffuFbM+WRWyMC5m1xjLv7t5MvWpEcP5SRvvhh9i+RcOZv7sHY2mBcl8lRF1iuwJaMRZ9ne0fKe2k3HfjfZ4779mtlcR0hciuE9e1Qyeua4dOXP80+K+YtZIhgc6s9f0oKC2Up4WFz4mWgsb9OdFSmPz1OdEihvy2TRiO+HevoC8f8b0p/97NvZN5a5cppqJokfz7kHJ3rXAzHm1BGHdbNOqNPUGA58xDwl8Zczy6wHfWESz27YI+M7fjxe4RQoeKjs/WavC3V24uuO1tNga07oyJ287i1BQyxXxPJkbJp9YSruAOdzr85Yql1xPhXU9zCmXfqK7oNnghjk70QvfBc5F4a4Uw/kx4tFkKoIa51yXT0GkXIjDH0xkDFuxD4EbtO7dAzJG+lO7xBgeiAT/zzhhzMAKuvoPl/nm4t6ofPLwG4snGQfDiLiJPgoxi30Wl4LRiJk4J/bcEinzzX3MX20b5wHfUMkSf1767Do1EI3fP1xQsuBWHyU6OGLDhFmK1nAkffXIKfDt3RsL5mfBzcORZ/RSnkoEtnpobUBK6TDghTrbpNPIQTiwdDi+/kWCv92PpOc3lvZCPvisQsOMJ1gZ4wGfyDkTEaU5cZgeuRUDHFsh+spnrnDT2E4fVT1JxYmxfKYAazLzW4lUa0NxtBS7smQsf526cee/Kn6pBzazVeeppHJ4zAN37Tkb6gzVy3zyw0GOY5tgQLPw0ZrtLBmOjDwfh5lpN821CfevJuMpZpr7ZWJw5tRUDO5NuHYmbmllOo97yGwnWPTbi3NZp6N7NH0iWm2orI/Eu1vVsASQFYouYWuT1bcFlPDylOfYgKvmZW7cRfvc0gtOkYf4ZnsOx0qM2Vm0+hPXT+yP6xWX4jlmO4UO0bz88cMJJjD0egf6jD2Bo7+Ho0zQaFjU4bZrTmLDzboXOnZugo48NrDpZYPzGWPQcMhz1vjRBYqRmIW/uH4DjY6ywa9AgeHv+Arv2f2HJvVpwG6jteB/O/L0Ww3n1QwzsMRtTeToG2hdHpz9SUdlSGgRTRmM3O7RytEcTNwc06NQZgyafx8B+w1HqJy2HxHNcnz4a99d0x4N542Dv1RRtOrXClD0ytPHRrLQ0QjXcbRgajT2B4d0GYUOfQfDzqAln80pITtWcba7Zzgm1OvXAD+3c8E07H/TvvRzjfTj9ll8hMUhtVIcjaedsvDs7FVkH58Kia2s0se+AofPuYvjw4fIQSuBi7HC/HvjOeyWG+/vg8tRRcPJuiE4NK8Knv2b4sk0dYGozDKWadUGRVoMw3H0klvkOQ70OVXEnRpNDv7q/BsbBO/HNsw1o7NgBP3bwQJ/Bm3F4lZbGMjsTwwd44Ms2wzE8wBuxW2fA1sMK1q0boWcvzXUABr/YIrbeKBjUskHYLwEY3sMfx0cPwy9WNXHklebZs81SD6C63m1Y5hxBg44dUNqqP4Z4TsIwbfmSk43hQ3uiehNn7vZGxZur0MylA+rYOcFl4lN5oDzofdUIt77oC70vGuFySW8M7++B4FWTUbPxD1h1jbo3VbhXuYk/y4XD87sHaGRmgfi6PC+9+2L3qKHyEErgneigYUPwW70WGDhsGBom7EPDTu1R2aYHOrpq2Zm45M/Ym2aHLNMfsT3GktdNPxQ7uwTf/vaDPEAe9AIDA4VZK+lKdJHu2ayZlj2l/gF8TmatBbWmIvGrIGaNBcHnZNZKKp6BwUf21VJCYY4PFDSdhbljTkHL/1OatZIFooZZq6FxEU6UHrKz0nVmre+BzqxVO3RmrdpR0PIvdLPWM7NHccklG0zewiqbtca9eYRbT07hwjzNJYkKpL08KdyM4Au5Zq1Lj12A20xNXULdrPXdxUXyJ9pxX27WejNWhq5ys9aHm/wxxVnTlJTAEmjpH3eTg/LMWve/QXtf6XRWZSwc0BGu/UdixRA7eA0citTnR4WeS9BipYhDcrPW3U8ls9Zuo+Yg9OQMWJlrbsQvmbUq9OBUPFIyax256orcPw8Hpzqhh183nJjlij69vcDiHguz1phX9/FUiy3pQiWz1il9u8BDmLXuhI1NEymAEiSzVkUk2TgqN2t1nbEXjiM0dbh7a3tiKFenHm3ugzG9OvJX4vGKF2xS2FNcjtMkJmCbklnrcDf07EtmrbfwWMuwibpZ61K5WavTkOlwba5pbxBxdDxm95TMWhcNIN1ThgvhGZjQpR3G76ZtoVThNPs87vCCtxdmrX4Y2ovMWiPR2Eozbg2z1l2PMXeIC7r3749NE9RWfXGQWevmoZJZ6+6xklnrhrsxWNnHCX7zzkuBlGA2eDsOPmNo0V8ya53Vl96hUtOilGuYtV4SZq39fTthQmstBz0EHceZGbwzfnMGlxYoVu6FC15Wh2TWKp9CY7z1ET152zbio1QUygIHGVXoK0bntECEZ7xk1Qj+GOi7BD21lk/qyWkKjb6pTo12KEKp05LvllX+jvrXpJ6cptA0adAWN/lRPJRdZECir5c/+hXIo5/eUX3vQz25NlqohzPkFf3v0kKlo/8ew+D39eTv+wL15CbFS8hp4fxUQJXmQ/S/rycnyulFdd6lnpx2RyV/dd7OTw5JtMh/qOF9/Pa+d6gnr1ihgqgDVB/U68LHQPRTtHo8co2enCo3ZTRdpFsJPUJeMdRp+VAFJ4inBazgBEqQtkRJOo3imx/+tgIqoZVoyVcFJ7wn7aq0qEJb3OSnyC7J1f7u+yC9QvFqvifRoh2FQYsUo2a8hPfl6/u+oEpLweggfIj+99FCvtp4V/C+3F/9ufYvqEJLlLl4Ly3veYdoUdSBglZwAtFPFVwbxDz5MHdXbJjeDxk8DP1u1lgyUxziUg/pEfdwJwXoMmkrHOw0RR6CrXzHyzZmTdDCwh7n5/VEYnoMHEYfFv7KiHu+H8deJiD+1WEc5q6lrT0s2nXGHB/tu7WaN5RM+iz/skHE1RV4lJQJc4f+GNb5a+Gvjg6tJPNNu5Z/oFmTDniyfTSi0xJg7at5FlbKuytYfyMSadE3sepqJE9HS7S07owNg7rKQ+SBaOnQREq/fTNrxD/fi9MhybBs44KF/TRNIKlldTD7Tdw7WPwOM56O0HML8SwhCz90GSX8lZGV8gLTjwRBlhaEyQdfo12remjWnEQv6lNUQbR4WEpmrT42NkiNuoJNd6JhY2mFVu011SpBi620SYFDm8Zo19gaMQ+342ZoCjrKaVQGy4lGwMZH/CYW/dYEwqHVb2jZsDWCt03Fq0RVUZN6rCGdWgsqRzi0QUbqC8w+8QZtWzWEg4ODxkSnoKWDZErq0NEc3cxtkBx+FrufxMLSWnMFHZCMbrNIFE6B27TTPB0NYNOIqxL75uAZ5wVlEC0zPTsIxWSeT0dkcvqHbH6Kv/qsFrysDp6NcOC0Exw6tUFAx9ZIiZFWKxIvayIDHYZu5W4m2g3cAIf2LeHU0hrBF9fjSoT8lFA5iJaNg53AtRhsH+HC3VR4zr2M2l1GC15WB5VpeztJ1G7L3Rke7ZEpi8Do3S9gZy2ZAasiB1bdZwnXwmMKp98W22f2R1qMlp2ESFzfPbo3exeXxA48kcxaaZfWnJxsFnJqGvNuYs/6b3nGxttKpnPakBS4SZhxpj3byWK528R8ONv6JDt3f1BlTHJ1YN2n7mUzPR1Yr8nr2OuDeTtRqhuTklnrKTJr5bQcjsphfq2d2ejVh9ilee7MzrqRFEgdMZc47dxNvCnMc22a+7C5l1JYhHy3UWVsHezCPAbOZntGuTHfgdNY4r11uTQHys04FSCz1tWBCZQxbPHtGDbR3Zn1nbmVPd0xlHVqT+aWqpDMWoNYtrgJZeeSGOtm6cLcBw1kX1X/XjxVxrUFPVh3z97s7vJerIdXH8aizgmj2L/+Mmez96maNZJZ66gDL1gW/8rgHU/Y6kEezHfYfBZ9ZbE8hCoyxYa3yZwWUUps3ZMkNrKLE+u54AybdVFuN6yE0H2jWB+HjizqyHjW36kzT8xLdp3nh0frDmzQ3tfyUBLIrLXbvMssRsaY8/RzbM/M/sy3xxAme3OEp6m7PFQektOkjJVoYWzskddscW931mPMCvZwvb/wU0b69cVsVOdmLOP2Cjbe2Zz7JLKdwVJhzj6nyjFk1mrdbxd7yvParOdWdmTtRNa7iz2zH7Rc8LI6FGat2VIhCfNchfUz8bI6ZC/3sPnuDVl20CG21Fsya51xXjLGDlh7U7gKkFlrA/uF7HwEY/Xaz2aHdq1gI+ybMwfv4YKX1aEwa6X3CG0H7WOHl49m/l15Hr7WpIXFXGXb+7fkzHCT7RmqqJsxbM9IN51Z69+FzqxVO3RmrZ8GOrPWzwAFpYXytLDwOdFS0Lg/J1oKk78+J1qEhn9oxhhkx7yAgZHUCiqOBnx4aArG2brgysPr2B6gfdkjISVQOp874+kOMW3VrHkAdjzNQPs6mueTT3fvAp8ZBzHPuwt6T9uE1/tHC30uPlZzRwvCEfkmo3sjctCntSPGbTiB8zMdMWLuPOmBOmLku64k3QDXKtGmiScWXMuG8yDNw/R2DXODR8A8HBzbDb6DZiLp7lqQBWlKWo7W3VqX3pVonHstCtO7uaD/nJ14si0Ag2ZLhzaqQAyeBEv3CMMJ/qq3hRNG7X2NcW00l9XeWtoL3l79ELimH3y9+wnzXDKKTed0aLFqxZDdT8VETP/ND7FhmDd6jFiEmMuaaRQQZq0KnTEdKx4kYpyjE/yXXIG3i+bOMJGHx6OXgx1iT05BXyeu47OXuJgOrHXVDEtwnXEOcZynu0w8iUPzBsHHbxhy3hzGxTgtjKtm1jpi/wus6NcNfmNXIGiv5m4sWXdWYLh9c8gerMUYJ1rqm4jNL9OxrZ8/1pzXtDKz6LkVL1KAlt7rcWrLdPi7unMVOhC7gjStKdXNWrvOuYi4jFRxT7ysjpzgg5jr2hA5IcewyFMah4oJu475nJe7T9K0SqvfbjYu8QpRz2Yajh9ah2GOpItrHkgpoDYIadt3B06unQi/bj14kWkuTUX8TWzp25Izx13sGizp+HGJrwUvq0OkcvOp83AcNxuZWTRMwDO+gw/alb2Gk2GGMPuuOkp++Ru2p3TCSa8uWL5K82D57kOP4oc+5ng2bw9SS5/ASCsZmn7xDCcaaR7s5j6gPV5/0Qrfx6XjfkkrDPEfDuzzQWNOSeupy/GdmvS0vKsHDP4Mw4YblTGzX33ktGiBQZ7XsXP6j/IQqujqPguyTqVhtGsyYo0rYHy3Mvi6gQHObNMU48z9ukIv9XeYla6L5Kgf4DNsIDLKXMab42sw6VwUfq2lKhKfH9kLjTqZ4NauFMycaINXVWwxsscV7NympQHMYfBp3xsP/+yNn+8sQJSsHGb0qY2ituUw/rCm2P+zow/++LkMfqmbjp+qGaNrtwGIN9mMemWT4b9M0zw0Yf0YvCvzGzJ33kH7+d4okVoX/gGDULJyByxfvlceSg4uxvq4ueBMybZomXwASUmmmDXKHGHf1cWCs5pzthUsvFA+NRllzUvDNCoWPu36I5JVxML+P+NpQg5+KKU6+lv15kIUDYrC9w+3wnzFaLy9Vw7ufv2R9dVeNFkubdedi+xM+HTtgkOxtdC63DPOmYYImOOCaqwxxizeg3Ud5OHkMPrdHokta8Pw15/wrv538HFwQ3xKKXRrWhIlymiK/ZZpO/CNfk20wz40d1qAS0VT4GUXgKgvKqHTCjVacrLh4+2I408NYPkDUDkxE8b2vTF4XyxCj+zBpkOqJ/nqV2+FW98w6FdpicuVUnDP3Q5F9RlGDnbDzyU09zfw+/oaGlYIQ9+f7qBl62U4+OYn+HTyRNnoSEw9d00eSg7ek3t098Ldey9Ru853aJ4Vj+ZuM3G7kgxtuy7FgW1quySX/g27Za7oVKo2tiS2xzFeN8saGGLEmJ4aW5eJ3VpJTyLdiuY8dWat2qEza9UOnVmrdhS0/AvfrJUSygmScUbWmbVqh86sVTt0Zq3aUdDyL3yz1jljEB38gotkUgurbNZ6bqEv12kz0b6Zm9xXEwqz1sw3crNWn7lYdDkJblM0l5pqmrUulj/hrZ/cVcb7zFpjH0jjAOrIM2sNVtmtdcn+QOGvjPeZtcaHv0awFrtWTbPW2cKsNfCB5pY7ooBzFKuk0nLNWgct2Y6B7TVPzBRmrT3lZq198sxaU6JCcF+LOqkwa52lMGsdTGatu/DwgeZJNO8za3WZthO9bTS3FiKz1mEKs9beeWat6fGROPVOM2PyzFrvq5i1IlvzQPz3mbW6jpgLy7/qyn3zQGatc/zJrHUqFg/MM2slaFP5c81ap58WZq3D5GatTeVblCnjfWatXn37waKJpjRLZq1btJi1yhKDEZGiOdBmNniH3Kx1MxbMGoHZ/eidTLRspeU0IjUjMsms1Rv9fe1h0UpzXl2Ytc5UNWudcPgl3j6kU1dVIXpyYy4mUMsj4+KLrifXDl1Prh26nlw7PquenPQGqtxkL5tr1vqZ4N9MS2FVcMLnREtB4/6caClM/vqsaKEBAv9O9ri2eSIN8IkBg5aWklmni68vbu1ez+9kMHMaDV8vLQevcTjYSLtkONk0hVUnHxwa744oLh1aT9FchRZxdzN2BcbgXeB2bH8YjXa27dDR3Zd/Qv1YdokWsxaSKGLewgGvj8/iYns6LDr4oount/BXR7fWkvmmZ+sGaGXdDTeX90NIVgo8FqiNOHMkvDmJhWeDkRR6DnNPBfN0tICtgy/m9PVAijyMAkRL6+Z00CLQrkVHvLu7EQdexqN1a3v06OEp/JWRk8Pg20ESy33t/hLpeHFgMu5GZ+L7zsOEvzIy4u9j1PZHYufYYVsewp2nw6yNJ+IeH8EzaVYnF0SLk7kkbblZtEPi25NYeikUnWzM0a6r5sYevP2Gr5M0+uvrYgFbno6waytx7HUqp32A8FcGk4XAd/E1/mI4vOZegS9XL1q1dEZmyDXcjNI0a+3VRjJr7de+DVITAzF291O42jaCl4fmSi6RL90k2n09OqKLWTvEvTqINdffcVr8hb8q4tB59EHuJsBu+F74OraEZfPOCDqwCGdfqm4aQbSM7dJGqDGTXNogLTscPZfegk+7BujlpbkRCPG7r7fk7+vtCr/WbZAScxNTj7yAcwfNgx5I7bL2pxH6NFj6LoJv17aYM8QNj4+uwqEXqhOdRMuSHh3FxOWq3nbcTUSXcUdRx344nL05v6uByrSrl8RHrp5eGN2lNdIyg9F/zR2eL9o2a+F10mWscFs5juD0O8LLug3i32iuhhNmrXvH9GF+Mw+wo0HhwqyVjCgzU5PYtD7t+R1Hyh22dcAHdmu9v56lZ+WwtMfbGBnUNWs2kPl5e7Ivvm8sBVDCdLfOrMesQ2yelwPrM30ze7l3lPCvZ9aGHQzMM8cjkFnrsVjGstKT2f5IxnrbdmETNp1gZ6bTbq3vQfR5lpKRzVjCVUZHz7du7MEWX01kzj9bSM+VsHOYK/McNJ8dHNuV+Q6ezRJur2Z0LH1mqKqJIoHMWpfdS2DZmals/vUYNq2rMxswbxd7uHmgPIQqJOPEVyw5nfblfMtO8oi9zLsw75HDWeWvvhZPlXFziT/z9hrAHq7px3y9B/APnuZvM+bduDObdFL1gHoyax225xnLlKWzgVsesQ1DvViPkUtY1MUF8hCqoOwgc9DEVDIpTWUrHyazsV0c2ZBVJ9jDDX3ooQoiDo9j/g6dWeypKayPoyNjOc/YZf7qCGs75r/hoTyUBDJrdZt5nsXKspjjpFPs0LwA5uM3gmUHHWR3aDtZNSQJGjg1KdKuryMPvGTL+3ZlPSetZ+/OzRJ+ysi8s5wNs2vJsh6sZaO60C638Wzr60zWz6E9c5pzTgokB5m1Wvbcyl6kZLNW3uvZqa3TWU+Xboyl32dHouWBlKAwa01MThVut7mX2N5pvZlv34ks9bpmXmYHHWCznBux7LfH2PxuLSXPzEf8gZQmZQiz1naz2OV3Oay+zVR24tA6NsSuFevSfSRbO0pzV1qFWWtSkmRY3brvDnZy3QTWw82XF9ld4aeCuJtsY69WPDvusu0Bklmr38pbbPWYD5i1EsjVmbVqh86sVTt0Zq2fBv8Vs1a6dGat70dBaaH8LCx8TrQUNO7PiZbC5K/PiRYxOnB63ngYFy0OI0PJqEH5aEAZV8EOxcvwSP24CiWkPNoi3PTnu0GadVOLEdj2nOvH00mXUsVkty7oPnUvZnl2Qa/J6xB0eJzwv75Dy0Z7HKfl1q5HonLQs40LRq8+hEtzpYPxtSLuquQm3wZNptm26IG5F5PQqJ3mgY1bh7jCY+Bs7BnlDt+AaUh6sCHX+FPbzjCrH0p615LbMZjU1QV9Z27Fs51DhJ86pDXBdAoJIQLnuProYeWKCUfvY9clzcMXry/0g49Xb9xb3ht+3n14c3wRb7j/Bq86UgA1jDr4QkyKDdn5BKsHeaLH8PmIuaa5nJagJ8xaFYp9BtY9ScIoRxf0X3USO0/elvvnIWzfaPR17Iioo+Mx0IWsvoJwnWcIaeNBGZrM2G3eZcTyhy4zzmHvzP7o4TcE2SHHcChIc6NFPUNVg49xR15jcZ+u8B2/Fifmau7AmnF9McY4NEPmnZWY6EpTT8mIe34Avds5os9KzalL6/678YwXorn/NhxdOwl93VyBTNr3VgvUzFq9F1/Djkm90KPPWKQ/obEoVWS/3IuFXRsiJ/gQlvtIZq0zzofh/MLxWLBb8xsNOi/ChQigfoe5OLRrBUa50FRYLKbt19wkkovR8hsJbQfvw4tkqaE4PUbTDBqx17BzYCvO77ewb7g0Ddpr3T0sGahlE1LSyRv++B3bP60Do3vSya1b2bNV3nVZxZ9bsr7mVdn05ZtYwLJDzL6jdr28nZU7G388nLWzdGFWre3ZpYW9xQkRXWeflAIoIeb5fnYvNp0lBB9l16JTWXu7gcyqo738qSpIJ2/fsgM7Ps6WdWzVnoVfWcFCZDLWyXsOs++kfekrhXdf85C77ZiVmT17smMMS8mJZy7DNslD5CE58go7FpzAMmJuswMv4lk7627Mqq09G2RvyVTPCZF0chfL9uz+2h6sq1V7FvtsL7sbn87aOwxnzTtOl4fKAy1ftG9hzZpPOMHsW1mxdpyukHMLWWQOY2bOw+Sh8pCZ/JxtuM117/S3bPW1CNa+lR2zsrRn9nY2GqdtkE7eq317FnZmOutv14GlvLvMjr9JZO1b+zB7e828zMjIZPbWluxH31XM3saCOVu0Z9GB29ijpCxm1t5DHioPObIoNus4LXSNZdMOBfN02LDWLTqxNaM82TuZ6jJJ0snHunRkaS93sUnudiwz7TnbdDeKtTN3YNZaaCGd076dJaveYSSzb2/F/Nu2Z0lhp9nFsERmbql5sgx/gw3dQKNEqSxg9R1mb2XJ7Kwbs4h7G9nzZFVdmHTyhX6dWU7KLbastwOTsWg25+Rb1rFFa+ZWj5apqiImJlbk73ct3bjbmo126sjSkwLZrsfRzKGPtmW76cxn5hnuZjGvyceYfVtL5t26PXu0cybbdlX1BBTSybePcGPZLJTtGduV05LMhm9+yOwtLFnzNnbyUHmIiIhgHTp1ZPX+MmftOtmx+T06s+ykW8x92Dxm0UCTdv4F5jxkC8tgOcxxwHpRN4d07sBCL6/X1MnJrJX0KsWOrTRf17y5NFr+T+NzMmstqNkhz99CmxbRmbVqR0HT+f/VrJXGPDTNWnkh8ZZBHCmrvMcbbe6or1SA2TwTDbRkIglwlBwSLvRJFykgQ7GcbP45TUaRjGFokQvFp/iKBN5TcubS/E4OD0a74AiXKFKzJPoQhCDK6de2/Y7qHm+qtGgDMRzj3zbgwShfDfRF7kgP84EP0f++ASOJfs28JCMRA0MjToMep4Vxl3wl+hX59SFk8zAG76HlfcYwlFo9LbSQMUwxk+JKtHzk42pQp18Z7zOGoTTqcf5Wp4WMYUqVLs3j09fgbZrq07ZllDKU6SeVWrlOv6/BEe/QHnVqeUmdKw3s0jvq776v3ilDOYx2s9Z543B0yVDOCFKgSDkB+iwZo7tO5B5XxW6t7/tQutysNSv4PDJ4GLFb6/U07DgtmZgqQ9turdoquAL35Rue3uRKXzcls9bI60ukB2rQk5u16qUEIYqnQ2HWunDHLeGvDHWz1rTnR5HD6R/mr7mDKeHQS2n2fPeTRJXdWnlzJPyVQYVkwCTiDfRpt1Y9Ydbac9FmOPuMEP7KODiNdmv1yN2tVY/MWjn9Y701d5klaNutNenBTryLfCcFUAKZtRroS/Pb1NgcDUqTzFqn7oCDveZG/+q7tRrkxONVpj5e7B2LGWc19WyV3VpHSGatORG3YNWadxZqILNWRdtMFURh1uoyfC5smkhbdylDfbdWSseF8EykvL2L8FRqSlShbbdW/YxIWGqhhcxaFTxNrsKs1bNXb3g0k7bXUobYrXVInlkrpYPMWpf6OcBl/AF5qDxo263VQD8LE73VVpQReFkrKja5ebu12iPAUstpwkHHcZp2a30rmbVK6fjAbq3UvWfxFiYrPU1n1voe6MxatUNn1qodBS3/QjdrJd03OzNDZ9b6ARSUlsKq4IR/My2FWaYFTef/DC00QOBu2x7Dh3UXuhn9tu48UDzsPXIkdvaVdoocs/4kRg7xE/fq8OnYUrh+nVrAzns4tg20R2gWYD35uPBXxptLy7DuZgRCr6/G6lvhcGzbGp5cZO7d/Ft5iDwQLRatpW9a2Pri8a6xOP8uBTZtu6KrtfbdWgc6SoOGg52aw6ZLAM7N8MbLjCR0mbZJ+Csj5tk+TD30TOwcO/HAM3Tv0BIOPUZgeT9tB/PzfLGQdt2wtXBDyKWl2PowGvZt2mPkKM2z0EinG9lNMiUd6WUBizY98WDTMFwOz0CtzprTbmnR19Bv9Q1kxN1GrxXX0b9LM7RxGYydYzTjJlo6mUu7sjpYdEbs832YeeIVurU3R89RmjvB8k4FI+mQBI6RfexhbdkNQafmcrUjCWPGTBH+ysjJfAnXqVwFkwXBccJxjOzaCpbtemP7iumo475KHkoC0eJp3V7o4D427ZAcewMB6++id+fm6NRrjBRICTw4RgZIZtMjB3mgo3kXvHu4DUsuBMGrkzZT5Xdow8VdXlqw7b0eI3u2h4WVN55snYXDj1R3E6Lec1D71qDJ3mEdbZGcFQz3GWcxwq0FOvfRzBdBy1CprEcO7YNuVh2QGHEBI3c+RC97TZNcIBlmXWdyNwWtXKdi5EA3jO/vhtuHV6JsbdUdfomW6a6txa4+c7u24W4s2gZsxx/2QwQvq4NoGTBEKuu+g4dgIE9HShrnyYVXMIh259FAFlraBQi3VYd+nP6emMnrJ/GyBsS02di+LOJFIHsQGSmm0MiILikqlI307chSMnPY5ntxbKB5a+6rHYm3V7O4NBlLC9zEIvjvFo16sQF9+7LK3/0lBVDC7K6dmf/842yxjwPrP2cne7pjhPCniZkgNTNImkI7GM1YWlwE2xXGWH8bezZ11zl2coora9W4jjyUGiJPsaikTMbiLjI6Rr59Axe28laCVrPWvSPdmdewpezYJE/mO2wBi7++nNGR/LHpjN1X292VptAW3opnmUnRbNblaDbbw4kNXnKA3V/XXx5CFcKSNOcpC4+jybjX7AiPuIdZJ9Zz0kRW8cvq9FQFd1f2ZZ7eQ9jTTQHMm7ss7Bh7xv2jkpm0Y60SaApt0PYnLCM9gfVd/4BtHdmd+Y1dySLPzpGHUIVk1hrHQqLpiPoktuReEpvk6MCGbzjH7q7W3CE1+sRk5tvZmSVcmMn8HFwZkz1i59TnFOWgKTSXyadYXGYKcxhzlJ1YOpR5+49l2S/3yEOoQmHW+jaScpqxobufs7UDu7Hu4zezHQNchJ8yZIFr2cAOFkz2eDMbYk/TpjFsw4tM1rNTR+YgprPyQFNoFt7r2Wv+jVbuK9nFvXOYr3N3xlJv8RLQhMKs9W24NOXkPv0cOzSnP/PoNYndnOcn/JSRE3KUTXFoynLCT7OZrrRDL+daGe1trAmaQmtoPZndiMlmDczGsXOntrD+HayYo88owcvqUJi1hoaFC9fWbxM7v20q83bxYVH7xwg/FSTcZat9OQ2JgWxjH8V0cgI7OtFDu1krVXaFuHD9+nWdWasWFNSsledvoYlgBTVrLcypooKaqRZUhy8ICprOwjRrLWj5F7pZK10kXtBF958L/s20FCbtOlq0Q0eLdojRASNjE0zffAu35OeTvxB/8/D42VXsH6G5g4gCyY+lzR3TXuwVu5k0bT0WW54CXadpmrVOcHOE9+TdmO7ZBf4TViP46AT5E+04L1/BdyImG77t3TFi2T5cWeCGcTNmSw/UESffIC/pDl5zx8a8F2adS0TTjprTVpsGOcNjwAzsHOEG34FTkBi4Kdf4Uxs2PJamxFbei8X4rq7oM20jnu/WXDZKkObaQ6QfiMDlZMDdtiuGbH+B3k6aS3Yvz/OBr5c/bi3pCf/uvcBiLuVOzD2X9tdUwfijr4VZ64i9z7EiwAO+Q+cg5vpynHxF++GoQk/sDJNn1rr5WTKGO7mi94oL2HNO08Ty7e7h6O/UAREHx2CQqz3nwGDczuIqevgxpGrhRe/F10HHlrvPvYQdU/vAz28QskK0HJzPoWeoatw06UQwFvR2h+/4VZizUnPH07QrCzDesRnSbyzFFHfJrHVfiLQzzM57mvvYth5yAE+SAMv+u3FgxTj0dyez1ie5JaECfdVev8eKW9gyzg++vUdj9sK1ct88yJ7txFLPv5D9aj9W+UnjUHMvR0juIc3DF/9yWY6zYUADh0XYu3UxxrqRWWscRq5V28SRoNbrdxh5GPsXjUAvt26YNUfLoaDRl7F7sBl4oePgKMX04Dvs4rxMDcaLFy/EVaNGDblZq7k1m9vbgkVFSieoWDWxZut7NWVVf2nG1Q4yKcxhnuP3MWtL6dQIddjYdGdTT0Xw5x7MrJU1u7dpuNCxeyw8KwVQQnLoWfYiOYulRl1igYkZrL3jKNbc0pqNsLVmaitNhU5u19SSnZraiXVuZsniHm5n0TnZzLHfSmZtpt3E1rKZPfPZ+IhZNO0o0vH2xGyWwZKZ77QD8hB5SI9/wC6/S2VZyU/Z2bAUZmPbg7Xi8c52smNnX6uaTJJO7sHpDNzYl/lY2/B0nGLPU7JYB/eJ7C8LzfEK0smsG9kw62mnmXVjK9aBpyPm7kYWJ8thWlZgMll6CNv3nOuIWdFs1+N4ZtnCgVk0s2YZMarLKQlCJ+/UlkWcn8OGd2nPMhLvsctRaax1+77M3FozX8is1bqFGavbdz2zbtmKdePlnfT6CAuLT2RekzXNfXNyEtmqa7Q2M5ktvRjF02HL2jTSnt+kk8/wtmfpr/ayuT06M1lWCDvwIpFZmbmwTi095aHykJSUxKzNW7CfnMYza4sWbGDHtiwt9ga7FZfOzFp3lodSRhqbcjCIuxlsAtffrZubM+eWVvy3pLsqg3TydYNcGUu5zTYNd+c8mMjW3Ihhlo3bMmtrbWatMczaqgWrY9udu63YNI9OLCv9FTsWnMRatZQvJVVBFgtYeYO72azf4ss8HS1Zr7akD0u6vTKo/I9M9+V3YezkHH9OSzqbfjiYWTe1YE3MiH5VkFmrpbUla27WVpTh6gAX/k4s23Qvllk0risPpYwc5j3pII+VMY+xuzn9zZm7tRnnheeMi/7s+fPn4nr58iXTe/z4sTBrpWk0crmO/tmYtRZ0GWNh4lOaHf6nKOh8cEHnbAuCgpqpfk5mrYVpP1BQfEoTbuLThARJyqH8EMYwidyjbIUKubu1WrRsjmKmpZAQH49SpUvxoHqIT07nJZSB0uK3KhJTM1DSpAgSU9Khn52OEiWlQSGaVvlYlqdkyJCdnoziJkYwMFIdkCFjmPKlTFGkRElkpCSiSPGSwj9dxpCekoTSpaTfykhISkUpUxPEJ6XAmMlgUlKiNz0rG0WN3m9ZR0ji6dDLSkOJUpqDWjQwUobHa1SsBGRpyTDkLiE1MxuZqcka+UIMl5icitIlSyA+MQnF9JlIByGDZ0yRj2RMAn/XKCcTJqa8kdNTbVxowKgUz2/9IibIyUyFPle3CElpmcjO4N9UG5QjZk5N42XH8zI+IQnFuZRqZGIqnsUnpnAaPzwQFp+YjKJ6PP9MiX5VsVIMpBXh+UpieDYXo+WHJyQkp3FeyICpWl6SMYwsO0eUXXxCIkyLGvJXJPopn0qXlOhSBmkI9FVyEzj9pUvwiql2SANBVFojHlKPJ5Bx/YJcDkpjKcpGNf4iYxh9fQNRdvHxCShVokiuOpHJeczYUHPgjOwGiYvITSL6edoNimrmn9TgEMUUWqoJCvrBsoU5rXLsZAxTlFdO8hf1riTPE32pAUpISuc8rdkAZPEIKbmZPPrURE5/cWOexmJikFi5kgtWM0i7DX3DzFwb5kRewQmliqTjzdVjeMfLrrelvdYKTjAKl7acKRJ9DUa8gpNZ6+IrSQhYp6l7SGatq3LNWpOvL0VJzgh398wVOqY6nuRIlel+honcrHUpXmz1h1dXD+GvjpLZkvZViusnKbyCk1nr0OXr0HXkGuGvjEUD7ODSfxRWDrGD54ChMAg5jWKclmEDdslDqOKY/MCOfcHZwqy166g5iD03C97e7tIDJVDmli4hmZKWLqmPF3qmwqzVd+V1dB00X/gr49A0J/j6eeDkbK4r9/KCaWYQMnleZj3cl7v8VRmLbsQLs9bZF2Mwta8jug0ag5wX+zgtXlIAJZBZa+lSEpOU5tx+8p2B3Kx1JxZ5aZpB3l/rjyHdbfB4c1+M9u+I0iZZCDUuhYhbZxCuZXwgYOdLyax1yxMsHOEOvz49UTz5IWiDUHWQWSs1NgSq6MtvJwqzVqchM7B3lOYJLRFHJ2C2n9ystb+VSEfS62Po6uwK99mac8KOcy7jbhTQafp5LJ3UE0P8HVDaOAmHojRbVTJrVfA0ucP2vha8TvBZrLmNEpm1bh0smbXuHW0j0rHpSRqSQu7hXqhmKZkN2oWDzxla9NsimbX2oXd4WZgaaFre6+mLCk4gt+ui61g2vjv6+djD003L8tHg4zgvzFrP4trCLoL+CcfDEB2uaUouenIyM0yX5YDxXuDqdZ1ZqzbozFq1Q2fWqh0FLf9Padaq0ZPTXB4VVE5mulg1VZjmdQXFv5mWwqRdR4t26GjRDjFPvnrteixYMB1hvJLT7w4+U8XDiQsW4NiErriXkgaz1j2wYJamaSBhqKu0cf1Idwt0HTIXK73bICQhGC26aIqlz4/PwqILb/HqzHwsuPgG3TvaImDyfMzoKZnSKoNosXEcKe6tHYbh9poAHAtNRPvWjpze8cJfHVN9pdVDM/1sYNdjGg6NcMIjLqFc1GAdYTQAAP/0SURBVDwbD5H3N2PkjvuIfrQTQ7fex2BnC3iPmI8NI7XTYtVO2rnEpo0/Xh6fiVW3w9G1fRtOy1zhrwweHAsGSgd7LRhsDxvnUbi2uDfOR8ahdW9pNxxlpISdRff555AWdQmec85iso8VHHrPxNZRUvqVQbS0s5JMbDtYuiPywRaM2/8Y/bpYYj4vM3UwpocFYyX1ZgEXAa3a98OTfROx7f5btG6muTorJ+0R7EbsAct8hnaDd2FB//Zo4y7RnE6KpRKIFmcLe6F1ulnYISHyPPyWXMY4T0t4j9PcqUbQMq2/uF8wIwBtrTwRemM1ph55haVLlwl/VYTCvDutOIyAmcdCLBjdFVZ2g3B9kRsSSV9RAtHS06q1OPi/j40NEtOfwX70Qczr0wYeE7TlC6dhNu14Su4EOFo4IO7NcfRdfZ3Tom2XnXg07zyau4lobjcCC6b2ha2tL56f3Yab4arEEC2jO1iBzuuc0Incd7D0XYkFnB99/KT0K4NomTKLTGZ5vZs5C37WbZCY/ADOk4+hRzsthzEgA62EyXcGzG19OP2jYW/pjOh7mjvaiCm00QHL2I2DK1gEmbju28eucwqjXku7cjo3sGMbL91ky32178RCiL+6jIUmZLGU22sZHQtvXr87OxoqPVPHQq/OrM/SM2xlzy5s4KL97OGmIcIENDyJ9jRVBU2h7Y5gLCH0Gdv6hrEhth3ZrENX2IHRXZjb6DXyUGoIPcpeRqXxBJxmt/hP+/qd2dqHWeyW5iwHOzTOg3mPWs1OT+/OfEcuY7GXFondZrWBptDmXI1jqdFBbOq5d2yhtxMbtuoYu7miL3PsM0UeKg/CkjQrkD0Opf1fn7L9POLeZh3YjFNBbGhLzemcwPUBrJvPKPZqx3Dm6TOSsTcHGZXA63eZ7LQWs9b+GwNZelIE67XyDts93pf1nLiehR2fwVy6D5CHykOGmLN7x+6/ptTFsvk3E9kMl85s8KZbTNqnVBWx52Yyr87dWPL1Bcy7syeP4C47kcyYYysz1nuR6rQoTaE5jT3K4jPimP2w/ezcmlHMq9ckJnuyXR5CFUkpZC8sY3efE6cwFrDtCds8xIP1nrWLhRyeIPyUkfN0M+vdzpblvNzJ+nVsx30i2KrHGSw6No7NPinFoQBNoVl2XcHepKeyVk6L2PVji5inc0/GEq/KQ6hCYdZ67zHti8uY68QT7MSiQcx74ByW9VDL1GLEaTbGriXPyotsYheaBstiow8Gs6iYGOa/7JoUSA6aQmtkNobdjctijZoPY1cv72b+YgekYDbvKpkXq0Jh1vrwkWQma+u1ml3dN4t5uPVm6VdmCD8VJAeyxZ4WjKU8YSv9pClcr7mXWEh4iOYUGlVyquwKcYHMWnU6uSZ0Orl26HRy7fisdHJxx8EbAnHpoIMO/35899134kpKSpJPoRkVRREjY6RynZxA5qDq2HdHMt/ThsTH0oHtKS/2cW0FaNZhEtbfz0KrHqrLEgnj3B3hOWkHpnh2gd+4FQg+NknatohDcdCiMi4lSk/PxGTDp2M3DF20C1cX0ZSVtokl3ljFynfwTLqLYO5Y2/TD9NMJaNFZU4dfH+CEbv2nYdtwF/gOmISEwM1CnyNom87b8lQya137IBZjurmJ3Waf7x0BZGuahqqbtV5L4TprW08M2vKU63E95f55uDDHG75ePbmu2QP+3f2RHX0Z4fJnl9SPc+GYfCJI0Djm4EssGdANPkNmIfrGCu6jeRKNulnr9hfJGOLsBt/559DdWXNJZdCOIRjg3B5h+0ZiiJs975aCwYsTJ0drHhpI8F1xC9GcGM+FV7F1ci/4+QUgM4R2C9Lc4VfdrHXa6beY28sdHiNWYWAXzYP9Ui7OxUTnZki9ugjTutH3k3EoNAO3l2tOFRLajTyCx7wTsxm8H3uWjMKArjx9GU/RylnzpBj1Aw/919zBhjG+8OoxFDMdNHdvyXqyHcu8G0H2Yg/W+EvPF16V6sXiE4qdefPQuNtqnAllaOiyDDs3zMN4d2m3Vq2Q1z0FOo07jt3zh6C3mzMW9dRy/v27i9g7lOvqUVdxeKy0oCxg2yPIUvLMmsmwjaC3e/dulmVohMzUFJgUMUZGWjqy9IuDxTxH6So1xXxedloSQmJTUf1LLiLqaYpDaTERaNnZEyUzYyAzrQRZZDBKVamAN2/5O1Wl1TAK7Ny0EqlFyqM4D5tsVBZ6cVEwqVQZ4S9eoHrN7+ShJJB1VHyaPoqmvkG6SVX+TgRYua+Q+DYSFb+uAn0Z5zw1yBLfITy7FL40TESSUQUYxL2ByZeVEBYUh6rVK8tDSZClxyFOZopyxsmITi+OEpwmVroyEmKTUKmiqTBjUIA2LIxJlKEkopHIyqG0USLSipbnlfEdyn5BYpaW0dHUGLxMLoJvTTMRk10axdLCYFC+EmLeRuHLaqqr63KykxGRYISvymQjJEYflXj8KUUrIiviGcpX/14eSgKJglExKShnkoGYFGOUL5WNWJ6OYqnRKFFBNY0EEtD0shLwNCoHP1Q0wLuUoiilF4vM4l8iKyEKZcuVk4dUIANvImSo/pURgkKyUL1UOmJ5mnlgMYdrkNssSxLgu4hYVCxvxMXETFT4oijC44xQXj8exqU1xU+xdxpLw5OQJNSqWhKRvPEuVyIDCawMDFOjUIrnjwr0ZQh6k4oa1YojKDgZNfjjqDQTGGQnonjpcipGRURLVCjnjSqlERUShwrVy+JNWDaqFk+FXglVPiTkZJNInY2nryPww9dfIDIiERUqGuJdUlHOa1EwraimKurlcBriUYPHGxwUi+pViiAyTg+VymtfhRf9NgQVqlVG9JtwlPv6SwQFpaBGhRzIjEpDvtNaLoi/9Az08erFa3z93deICeXqIc+ft7wNqWScwPNSrVw5u70NikLVGhUREvQOVaqVQuQ7nk/fVsGvP/0k1EuCiFehk/+n+OIL2nDx41C0Luog3YHGA+rVq6dTG/4fIb96KTVcOvx90JiaYlxNPS+1VnJtg0wfWzesqOSzVrtjoOdaLkrmoO34Ltg+civaTZqFM6OkDQPfV8mpYs+ePRvu7u6fzXFEOvw9KNthP3nyBC1bSiu2PgRaMaXD3wcNxv7555+iolP9pR5cAa3NrLbKnN8R0b4dBqNcgCNqjeuH0U1/Q1ryM5hW//gIuRArOIG0EESHfzcSE+Vb7OrwWeCTieumZbTbtasjKU4a2lcHVfC3b9+iSpUqch8d/j+ApsxoautjKFUqf/yjg3aQiE4j6YRy5cqpqLziBBX5vQ46/M/jQ2MI/9ZxA72EhARG+2LR/lgKUEJ1AyE6/K+BpEkaQyBERETg0aNHqFu3rpAyqD78+OOP4hn5k1oZHByMDh0k02UF7t27J47/btiwIWrXri33zT9WrFiB7t27y38VHJQGqr/UkyvqsKjko0eNwkh+kfJOSjuNcpcpXRp2nTqJQDro8L8A5UpOFoVnz55F9erVQevzlSv55cuXRadIYw/qm57eunULz549w88//5xbyen3woULReX9WOe5YcMGuLm5yX9pB9G5Zs0aQQPFq/AjzJg+XYjrVapWFQOetEGHqORkCkgvEAHkSRe1ZIW1k6UOOnyOUK7kV65cEbuetmjRAqampiqVfO/eveIgEuoxW7duLfwU2LVL2ouAwv7000/iviAgSaBOHe3HVX8IRDtdRCfRpjy6rnf45DkVnZzJDR34K/QnF/RbsakEhchRVuzpH39GIgKjMPxRYrSa/RoRoXBzL30YclWhaPG83UDkrwtI4cVtLuidmMi8JWW5cdKdUtx0X6ZcBZ7o7Nz4VCD3VH6WmZaC1GSls75EvORoxl2ilGTznJsNFJCg7WN0wJ02/08IidI8KMpRAWUyxX0B6BExq0afBx4PRZUbrwo+8BHFI3nk5FDW0iGD+nTDnxOP0UV5/N+ynXjzhk6Fpw9KvxUgOqhX15ZOeRI0XhP+WqD+vnbkL9T7UKJkOWRRRed0633dcxmPTQ/FixphmkMDmBgboETRIhi9/gSepemhiJEhSvJnpUyK8gppjGSmj8QcfcgMi0DPqAjKm+pj3W9uGPlwBh7LvhFLDqmMprSsjqIG2ZDl6CE925BfDImZMqTwKzkzGxn8N52/Vq5EUZx6FSsKlk4AFQWsb4DfQ+7h8Rc/IsfAUMzzUYbRo4jnj7DCwzI3C2j7njheMZefWANf6x7I5PHKeLx0euSUtTtRo34rcaplNk9sthhrYDA5cx2JTesKf4mRpLj6/WQEmUkZEXcmp5u21WE3TyPipxZIpeOds3I4zfzieXcvMg3pXPrJyqZtrIlm/o20LKS8jYDpN1V4HPJ4efxyh/4KV9yr+Isn9If/ljykMNIlhZTnAf9HeWRkwBtInmFGPE2ULxSe0kZbKxFNdFEeiIaX4pDHS3HIo5NAHurPeIQiz8nlF8WvgCIu+pbiUnyHehHFcxGR9F+6J8YQv6XUULsnfVt8jvc+epz3DDk/FUPV8iXwVdniMC1qLLa0ehWZgNeRiYhJ5HnO+QeMCkaKS0RGEN8k8MgkIsQvRboFhL+4ET/pN52oy7KzwGQZyKY9FWR0ZUh+PD2KeMQ7RKj8fdFui2eK5wT5vbK/4n2lePJo4q64JVfhJ0JIv4UfvyjvJF/pt+K5cOV+SnFStlYrVxSVypdETFwS9Kr2WEo7q2JYy6+RsX8TmsSdx3rz6bxy6+NtbDJi9IoJsSSZc3ZSNmd8PUOAV24DI1M8HvIai699jeslG6J84FKcSGwu8tjIgKF3vYqCQXgeonHRzdBPM0KNX3oh9v5kpGTEYnLKABhy6iuXLIbLb+JEWJIUiskyMW37IHBuFRltmJGGwf4bRf4S40W+fIp5rq1EmqymtYYxj4XJclC2WCls6TMTlXgPeyVcSvvSXUfw5a9/8XvOgDy+6lPW8YqbxRsBGSZfp9NIAce9L0VY+uNfywgReiVE3L8MaCgYmPFGo/b2S6KARx8MROoXNUV8QQmZokKl83hD9vLnnLgcmQztmn6HaX3NceFmEEbcT5KXhVRAdC9d9EtypTtlP+Hk3XCH8saQLqrYip6Og+jLlFdmokVUNrronyIeDim05PImQdzQvZBMyOW0C5df9JcYWOIrnm908R/C5d+QfkvxS9+iYPRD7tJv6Yd0L3eFFw8vXhA1RE5Ebjj6KR0XbGSoj9LFi4iK/k2lUqhY0gRpmVl4HhaPZ+FxiIpPgyxLJo9bnlYRjRSXcBTxij/8L/9P8Uv/ha/0kPMCk/EKnc0reRZV8ExRyZHN/Yl5c8PKXYLig/J45X/kUNzLn4vbvPvcbxNy41G6F7eSK0pB3PI/8jhS0jNwbHF/DJy5DdW+KMfLPRsXb9PaCXpOYQkMX5TIQUhUoigvsbvcN6WLYuOZO+hY5hp+GWmCdha3EWOyFCkx4UjlLWdYQireJaWJTRdzONMTEff6h6HO3FrYEFgK35rm4GhYY+Gvx1vZUsaZvBKk4llMJorEXsO31X/E17W+hV7WCWQW+w7ZRb9HfFoGEtJ5z8d7dXGiKr+oB74qm4PEuBj4/bUXsXNOosoYLjGAKqb0nBkaITw5EwmcFuKR1zOPwaO5HTJ5QV179YDrIjLEp8t43DJ+L2dKSjy/fmr1M1cNJEusixvOI+ZNtKg0VIEM+JWUBYQmZiKMX9SKf+E9BDmZGbjX7jfEnD3CxfkMsXFjaiZlHJdyeKUrziUdqmC0CaB7m9p4EhSDlfvuIYu205J/VzjkikvKP6JL8leqNPyiNFFjRhW6iKEBihsb8csQRfk9+WfyRiUlIwvxqTwPeC+XyvMhgzfAlDfiXZ4eOsaWenoj/g7FUcTIAEW5hFaU4iliiGLk8oueUYWiPKB2g+ggpsngFSiDfyONx53G8zGN36fLv5PFpRmZjPfelLc8vEQ7pUWRHvojueQvecrvxS2Fl1wqGPFYPJL8KS/pmxExKbj7Kgon7r3Bxcchgvd+/6YiLH+rjt+/rYiyJYvKz6enVBNEJJIjvyVXT0ED/cy7ld8ofknflt+qQQ/JKZmowBucD6HNj0a4scxbNLSErKQoRB6ZIC7KK0IlhMOtUQVkZqgu3DFJ4pVU0XDz1wO38E7uPaCyvHTvJRYMc0G5UsXxLCgCf9VWnCMoJ547ZKGqp8+lYC7pUi4JhrsRmgK3eruwmh3D1B0GeHDlBxy585pX8BTeemRx4qWXqVgMmAEO7TkJ4xwuwkZHYcfGc0iJCuUPGWfIbM6QOXgVm43ghCxRaUj402O8sqY+Q6WSz1C++DNeuXmrJMRfqfLKeKUiN4cz2WZPS2HAP2R7JvSLGaGaQZDIPBK5uQiBGM4EcelkIQdcfx2IZae28YqXhvUX93GmNRSqAF05WfzbPFAuG/D3vZb3EPevbrzAu1eRQqyl3jCDX9EZOQjlNf1xjLQWzeTnP6BvXAR1LoajXMeuXOXgDMgrL/XeBOpRi3JGI2ZbPao1nK1+RkxCGq4+CBXZTY2AMU+IsYEBv8iVLlEBqSLKK2MRHoZ2kiVVyZRUIy6mlixiBBPegPDHIu1Eo+i1KWL+XRFXbuU14BVXfk9+/CJmoHgpfqr0ogfnIIbL5GnI5BWWRF+qvCk8P1PTqDLTb6rk2SIMNVRU6ahhz2uIiAC6lP4Kf4WHVHEFpEfyd+RPBBn0gMdJt+KPFFA85/+FD3+exfM5LjEdgcExOH4nGJefhonGuNlPX8GsTnV892VpkWZF+Urv0h95JCpQ8ssNl+eoQPk5d4vxMqFD/pXxQ1kDjO/aVP4LyMjMRI9RC1C3Aq3242nLkFb9Nd7VTLiE76pWwqwx/eXT1byjMDTGGOc/8OsPNXI/17d1zdyGQgM8oYacl2auO4rWveZh16lbeBebiCv3X8oDEKR303hnpMdVXfDLoFS9NmNLmJggLike7zL18adsDZY1P4vhL7shPTEeJeUj7JSRetQq8JemW6zA6jIL0N6sJi5feQlrLxs8v/USJqWLo0wx0rkNOUMaIokrtVX1wpFTwQYn3pbGxdhauClrgsD02ngYJR3JVJ7r5CG8YhBtxAsJ2U9xOycc1Wo8hl+lqfiBix3zo935Y2Iyri7wVrB2lQpI4Qx4+t4ObL96jEtWXLTn776KfotBrT3wJJbrbZzgG7duoUTV7yQdlcJsPInLOy+KuH5pVRulKpbCsRR9kamka1cuqocn8bzX4nG3uLMFsUd3SHRxKSHpxnkczyyPBJOyYnvnVM74Mh4um0suMY/fYNvJx9hw8D4qlyuOer98hS95y3/mHYmUUjqJHqG78xte50SPK3prXmjFqGJyl3pWaneJ/akdIZqoUkvv84u/Kwb+CPw3qaY5PE6SOqgSUgWWEV3UYMrTTBWVBmAyeYMqLvITz6Qw2Tw8NZ6iEov4pHIQID/5rQB/IH7nevLfinv5jeTI78UfhT935c+EF10iKZJ6wMQf+i1B3Mp/E21pvKOJ4nwSEc97KO73NRfjv65UUkgrJNlk8AYrN16CUlwCub+VHojwlGgqI84fXHQn8V3omNxPPOOgxpy+LyBPT0xqDs7co8XM0u9vy+rhYghX91KNRLoMufp49dwJVG5eFK/O0y6sDMmxoUhOSsDVZzG84TVAfMgjnL7xFG/epYjwhOvPYvFNOX2cuE0DgBJorGPGAAeU5/Wred1aQkzfMMkb5289RTIX32vV+AKT+tjDr4sZNh26zN/gUh1XP5hBMZ6vXLKr3tRubCneUhUvXgIJX/+Kc7UdMDbSAYYJyfihZBHO0FKFoVFtahmMjYwQGPUrKsXfwL5LqTD+riYeHr+KYl9UROmiPKN44Pg0Q9HiUKtbiUUiLLMs9OOvwLXEJqx5/BWCQsOQYlCax8lQkSo517Gov6XCK2f4BxKynuBe9DNs+CkerV8ukzMD0cB7Il7J61evKHrJahVq4mXYQ6SnJaNciYpY0GcfXiZS8Gwhgl66eh0la9QSjJvNXzZ9HQbDxCT+OwdHfv0dJ+OykV2siKhIJM2UL6KHd+kSIxtlpeGL6JfczYCPxSIcKvYjVzVKC2alSsEbSqly8bBFuc6YHh3PW28uQvOe/56RKY6H8oaLMyBVuCz+AbqoN8gbnKLCk6QY0WjwfE7mjEoMSyoSSQtSpZQqK/XiosLyS1RU+T01NHmVlsfH70mcpnsh/fDf9B2hHghX+jZdAsJfca9wKAC/oXKn37mBOcStvKJKt3mO4l7xQ/oveYgb6VYV5CEvYI7cbysCKoWn9NBAXERcinDLlzJBra/KiD3oKc9I4qT8lZD3fl7sHCJu6VZAlAd/h3RzqtxiRFoULr8UAZVfUIKS96s4+Y0S3iTq48VZU34nBUzXL4krVMGph+UoaloORsXL5FZwBY4rVXACleXLNxGwavwr5mw6ATuzungdEo2Y+BR8wzu8b74qL3irZrVKWL3nvOhAjLmEw4w5vxoYQ6/DpB2M9MyIxDShp+nryVCMZ+bzBBJ1+RfoD/9Psr1BkSJiq58c/mI2FzWMippwl7dcvGsyMaZeWYZYXsFTswxQvypVYt5lSa+LXosuYwPeg3EipKkSnoDURFzmPZ6B+C35Kbv0LjUW9JsqdnZyAsba1Ob5z9mBwvAQEokKVwJlq/f0VahS30yEFcxN/vQevxG6Ov9NPCHu+VU+MwYVvuKik/x79F2ii0b9JVeKneg68zJG6HuK5/QklVdWEnVFhaLv8Ut6Q4qLRsOJd0Tl45cYyOJUUXiCcMQt/eFh5f6SH7miCki/ld9RcvNulKDsxe+ln9JNbgdK7ymIFR6SS18UUcr9BAVqzzV+y/3yaKKcFl65nuppIzro+3n+cpegxY/UoC/KlkD9Wl+g1pdlEB6bjLOBbxEUFi9UERGWX9TpULKkeMlPcuR/eH3mlTs7kzNiJq/nGVzFo5F1/luMrvN4pFB5DsUjRShdimcC5Cd3c+8JdC/9kPKHbsiVX4pb+X1uGPFDfi/ykO75U8mR/ijToLjnbikTQ1T7vg4nlefANwFW8hA66KCDDjrooMO/EWKA/UNI4xKMdKVLV2a6UAHeB1J5/w5Iovq77+qgw/8i/o4UrpPcdfj/DrKoSOX9lPL1T0GZlg/1m++DLFsmv/t43/rRzvz+qB0iwmJGRcVV64uv0ehbTTN6fT191KleC7Wr/YBfq36Pn6t8B1OlMx9p4oAuZVAH/nXFKvilak3xXp1qtfDTV3lbOtIsr/o7BMqg1V4TMKOL5nknOujw/x1flKqAEkVMxCigSZFiMDEuin4WrljiNgr9LbvC2NAIY9v3RDoNJfI6Ri7h6wpfoUqZSrD8uREqmpZFpZLlsKH7VFQt+wXmOQ8V8Y5p7yfe0UGHwgT1KYf7LRa8Oax1d9SsVB0zHQLwXaVqGNfBH7O7DBKd39flv+I8XlTwZYffNfdR1ob5rsOF4rmv70JYcF7/O50o1YHyJcrkXiXlZ1kXBGWLl0JCWrKY91vjNRFtf2suf5J/GBoYolyJ0jjQb5GYL/0QPtqZp2Smoel3fyApPVUkcLnrGPkTVZDUcC/4CR68eYYHb5/hWXgQqpT7IrdhyM7JFpcyyEzNQM8AgW+f4z5/5/6bp3gUmrezHxWC+jsEaqwWnNyMnusnyn100OF/B2Hx79CiVj3MchyExNQkTLLrg5SMNLx89xZXXt4Rv19GhaCoURGQFRW5hPiUJAywdOdC8w/CP0OWiZjUeN7YkKljFmxrNxX1UAcdCht0QMX9kOfwad4Z0clxQnGjvsaQK2/nnt7A2Wc3eSgyNMoSw0mzjq7DF6XL59odfAg3XwdiffcpiEiIgn09C6z0HFfgDp3qB9GluBJ5p1xQJGekYqPvVKzg3w+KCcWhe5rnon8MzX/4k6cjGm3n+uOrMhU/KGh/dM6cKnmWkqpPIE0g19RSBx100EEHHXT4R/FRzZy04OJFiqlcuo5cBx100EEHHT4fFJo1O82FhM46g2yxmvbTgYZLfhjdVszR66CDDjrooMPnBFJ2I0NDC0XppWH2Sl99pXW4vVB7xIyMdDEP8qkvHXQobJQpXhLNvq+rMcWkgw466PAxUEeuuMierHb1Wqj77S/CBkz52d+53oePduabfachNiVRLE9zrG8jEcP982OIoA4aot9z9xSKGhdF7y1TYGSQZ6lOGzSQ8YMyqQXRvpvW/ENkGi3EJ5cunnThKgzpKpiWQWkT2sEjfyhiaCzsA8iYgiQhKV4p3dJvaRcYwlqvSbn3BG3h6H0CGRMG2HQT9/kBLQccauuFxLQUlW9Q3DKeLvoSpVtKp/ScOqEfv/xGFD59V5sk9yF0a9we0cnxONRvsaCf3q9b4ydeZkYiX5Xp+BholOb7L2pgd6+5oA0kCYqdXaQ8le4pTvoOlZXCLz8gS1NaZSEZgkmGmsRHiviUv5EfNK75O0JiI3H+2S2Y/9hQ0EOg+Jp+/4cKfWSg8iP/dlne+RPIXzlvKNcVYZX5wKeFvbiXaNXj5SjDbCfJgpf8COQq6Ff2U7hSXKphCVT2M7sMEM8rlyqPKmUqSvEKaiRQnFPs++YKK4p3ddBBh08HaituztiLW68Ccf35PVyatB2ZMulgWKvfmgrD1XK8X3Jq2k6EJSjXU1HH+ZUffLS3pA64FG8s53QZLHZi+unL72D2U8PcxqsgoAY2I4u2MpchQ5YF9zUjsfXGUdHYB8WGoeOS/khIT0ZiegrWXzmAt3ER0ov5wC9ffccb1W9FB7zWayJqV/keQ1t7YYffLPxapSb2913Iv5OJJrzTz2/DRfSSzYDzssHY3GM6TgSsRLcm7cXSnja/tcB2v5n8OzVFg0r51PDb2pjQsRdGtvUVeXZ+6DohBM3qEoAtvtPRo4UD2tRpDptfm6BOlVpif8j8gpb5lShqgp09Z8H1rzZiucZ3lariUN9FKFW0BEoXM+XPZmNbjxkYYNUV5YqX4ldp2NZuxr8/GPW/+ZULY9by2D4O2oa/TZ1muPDsNpZ3HYulXceIjrhujR8xhOfriYAVohzzi9I8P6icR7b1EeVBKxmujdwsGLVa2S9Evn1TsQr29ZmPn3lZDrP1lr/5cZClqXMDW2y6eghD+Ht/fv0zmnCtugQvk2MDl2G6/QB8VbqSPPTHcen5HUy174/Hk/aLDl2xPJIsbkm4Ix7rbeaEH7iAQktHSOgkoYmE0Wa8c5/lGIBiRkV4Xfkag2y64psKVQTPTbTzFxa5xJdG/D3ir451W8HlL1uMbtdD5DnxG/HFWu8Jwh1s64GxHXrCnNe5xjV/g2NDa6kj7tyXp6kC+lu5YnxHfwy0dsdf39Xh7xtiVDsfTpeR+AYZsH5bsRoXFALg1qiNoJX8PZt1RLVyldHb3JnTXFdYyuqggw6fFiSoX312Dwu8R6O8aVlExtMJAdL2j9RmNP+pPix/a8LbFCNsH7gAy/0mY5nvRPxa/Qeu9BbB9Wm7UfebX/LVoRfqnPmryUfE8pdPCZJU/pjoUCCt/VOCNOEs3kAW4436h0CNqGiwPzAsosPnDeqA/4nyIyFJHJmg4x0ddPjXgdqMd2Fhwm3y45+48OiGuCeN2+a35jh0+4zW/VPyA2qTKn75pVaFVK9yn+aF0pnTov3ImWcLpTOvJQzg/l5m6KCDDjrooENhgWTwmHdRwv3UoD68XMUKwlWHXkJCQqF05p8TMjIyULRoUa3SjA6qIAkyPT0dRYpIG43o8N8HHWhoYmIi//XvBvFSsWLF/ufrXmZmpqhT//Z8UOZNmhZSB6Xvf6msKT/oUKLPIc0Gw4YNGyu/z4ViaNHAwADXr15H6NtQGBkbwbSkZDymeK6Ot2/f4ujRo4iKikJcXBy++OIL4U+FHhoaCplMJiq2AuT/38gEynDqzOl7RPv/1+tTgOJJSUn5JJ35x/Kbyp5cHVTBBWzRYP7b+ZXKNzk5WaXOvw87duzA119/LQ6GfTDMAzFHtoLOMDf4sgZiYmJEXtCzQ4cOoVatWvK38geiJTY2VvA1CfbKblpammgf8itAbdu2Dd988w0CAwNRqlQpQZPiunnzJsqVK4djx44JGpXbNvqOep3aunWriIveJVpoXvTgwYP4+eefP9ouKr9LaaG2de/evfjll1/kId6Pa89jcPxuOA7eDseVp9G4+CRKXJeeRGP2gSeo+UVJfFOpBOioPnUoeJNA/UNAQIBIW+3atYUf0aLg2/j4eI2yp2eKtFEY6hcUvP6fgFqRlSdfolRxY5QtYSx5/k1wsjBs0z3svBqCQ7fCcCYwEla/SX2ZOhITE/PFN/8NaGjmlMGRoZGiEGLjY6VckoMKwdTEVLjlK5eX+0qgIwIp4beOrEExzrS1WjqhTd2vxLZ9Y8aMwdixYwWzjhw5EpMnT0ZSUpLo/AtaMf8OKMOp4gUFBeHXX3+V+35+CAkJwZdffvm3Gfvhw4eoWrWq/Fce7ryKwR/fltfaQNBRjsfuhOKXamXwTWVTUf5UYUuWlAwcr169KiqlMn744QfR8H4IlIa7d+++Ny3EC7/99psQ/MqXl2ijsC9fvhS/z58/j/bt24tG6u+A+Ov2rZuCLwk1anzNG7+vQefJfu6Ijo5GhQoVBD/8+OOPct9/F6iBz87OFp1omTJltPKeMnbv3o0///xT3B+4GYJsss3l79PxlC1/qYjSpiaCN4mn2rZtK8LlF0ZGRqKD/emnn0TnUa1qFURERqJypUqCTkWHU7ZceUGzsfH7O4M9e/aga9euOHr2KoqVryH3lWCYGITGjRriwIEDIt0ODg6isyWQUGNqKrWdClBnaGSgl8uThoaSjQ3RQFxLIem3Ig5l0LsUF7kUhqDH8+pVdwuUsvOGqXUXcexn8rHtKGHjRBVOhCE8ffoU9erVE/fUZpDwQKD2sUYNSXgioYTS0bJlS1FXFSDepPqpANFMbTvV0/Hjx+eGvXTpEmxsbER+nT59GpMmTRICU3h4ONasWYPRo0eLsrhy5Qrq16+PU6dOoXr16qJtIX6ZMWOGEBDc3NzEqIYCx48fF7RTGGU8CI4X+bD5QhAmOtdGkfeUIdH5IV688SIW+kbGaPnrl3IfCWExKdh/9SWcm6qWOeWVov36p/HeXoOGx0yKmsCkiAlMi5siOyMblcpVQoniJRD8JlijkU7PzMaDoGh4+vWHr38fPAqORUJqhmBMKjiSSqlSTZ06VbglSpTA77//Ln/7vwgWj/UXw8VthowhIiKS3yVg9+0ozogMi+buRVRcEmf+LMTGxIuziAsT1HFSx6OMm9d34S3/7KvX13DiZarcVzuokaA41EGVfPXq1UKQ+f2bchrMRow/bdo0lDApinb1q4mOXBsobqrAyhc1gApQZabfiosqLPn9HdD7ixcvFhrO9evXBe3UCBCIjyhu4sv8gBrOevUb4I8/64urRLkvcC8oFkuOPBF58fjxY8yePVtI1SQ4UBlQ3DSiRA0SCTCKPCPBZvv27SJPKf0Kf8qby5cv5zamhYHM+Me48EY6KIUQEU4rPHKQkhSHNCHnZPOOKR7ZWZmIiUtBzLtwZHLemTNsGT38r4J4kTTMvwPKU3qXrqpGyahumIjqRVLwtWk2T5ukRf/duAnEO1S2aekZeB4cjoSkVOG+jYjBs6BwGBcvjfnz52PTpk3yNz4OcYa00kV88+zZM8G/1GF+DBmZWWg78QReRSRw/s7BqjXrcOZOMC4+DMfJWy9w/n4Ilq/bolUgpvpA3zt8+JAIdyEwDDuOXYbp/BNIObsP0bMHI+nQJpSwclTpyAnK/Lrz8mvYjD0G89HHULxonpU14X2COIHq+IABA9CzZ09RV6j+9OvXDytXrhTPW7RoIeqvtbW1aGeo/afhaBo5IGWOlCsSHLy9vVGzZk306dMHHTp0wLfffovSpUuLztzZ2VmlIydYWlpqdORE757rIahTozSmuf2G7ktuCCFwzpw5oiyozyEaLly4IH/j/YhISEc5U03j5hLFjBAZn1cPP0doDLNTxqQkpagUOBUqNWQVK1YUhVKtajUY6hkiMzszNxxpQI1/rARTnmhjQwM0+pGHNcozUiOJiJiPLmJEhd9/A4o5c2K6SpWqY/eq6YiICkclg3heEe4gtUpN3hCl48Kll3h+4ShCgwJR8+t0ZFX+Gcsm70CjZpLkWhgguhTDb8T8JUua4sLhnQiM5IJU5AOcuh2KVvXer52RFkFxEEjLpUpCFW3o0KHiIiY2NzfPzXMFaDqENJIjR47gr7/+kvtK5U/5paDpu+++ExKy8kVaowJUniScKV/kR/FEREQI3nn+/LloSElbIUmW3qcwlStXVhnepLRQHjRv3lxI8FTxW7WSTkqieIgm4sP8gMr6ZbwBzjx8h8QsQxRJj8D3Nb5EvZrlBW3UOfft2xedO3cWmgUN81LFP3v2rGhkqOJTg0zaHIW/du2a0AgWLlwo8pdGlYiWc+fOifxTF5b+E1CeUMNHeVG5ytfYsG497pw7hR++1cfuEw9Q7ivgRU517BsyBfoxFxEYkYicV5dRo85vmL9uD67cDYf+uxg0sqovj/G/Ayo/hVar0IBIQMvPMPuTJ09EXlO6i13dh0rRz2FYuwHXNjKRIRcSFUP2pAgUZGiTyolGfCpxTTw5JZVrXiZca82CvnExrqCUwb3bV1GyhImI197e/oNlSXTSiFJ6cjzq/fItqlc0zb3WrlktNN0hQ4agUaNGgscVUMyZK2Pv3j2YNcARlcqW5DwG/NWwAe5ePYOWf/2G6pVKoWoFrvD8+pNWeki7JWGS0paV9A4ZCRFo81NVZN27iDJeQ2HSwAxFf/wD8Zvno9hvvH4rxUF1kEYACRfvPENECmn3QLvfy6NEyVIin6kciP9pBE75+4r6SmmzsrIS2jd1sHRP1x9//CHCKdJOLl3KbT7FRy7VK8WoAz1XPFP8/lA5qKPFr5WgZ6CHQ3Puo69PHd5g6AmNn4R6apOcnJzw1Ve84nwAhvz92fuf4tCNN9h6/iXe8Y793usYjNp4E79XL4nWdVW1dQLxd0F4sTDx3mF2chUw4J1zFpciq1bJG8Kl52myNNHIUuO2ZcsWNG/WBKfPnBNDI8oFSKBKTn7/rQ5cGdQo/huG2WnY6WMM9yG8b5i9IKBypUZCMcz+d0F8QUOiVJHoXhnEB1SJqVF89+6d6NwLUnELG0Qv0fhPgbR/yhPih//GNFRhgARCKuP8DrPv3LkTjo5ci+RwnX6UNzpF4FvPAFZcs6O4Tpw4IbQ8amtevHghFIv8gnj69evXokwNeefHWA6Ck4xR76caPD59hL+LQ7UK+WuQiZ8VbaMxf9dr4WXIchhW9WmOhfvvw9v8G/FMHdqG2WmO293dXf5LAg1LW1hYfJT/aO6etF8ChSWepREmGtr/WF7T6IFiSoNGqBRTOSSgUvtBgjeVGdknkGCtTAvxpmKYnUal6FLG999/j3bt2olyIkGD2nt6n2iifCusep6VLsPlrS9g5vszcmRcgJDP99O3KV00hP8+kCLqw7X5mOQMzPP8A1+U+bjwqcDnNMyeL2t2YpTHgY9Rrmw5uQ9/kf8rW6msKCAquAvnzyG5RE2kPD+HuLJ/okrmI7yLjhcdO82ZK+ZTTp48KbQc8psyhWsWPG6q9MTUJBkTwxMoThqep2EXV1fX/yizFJ3555Dhnzs+VWeuw9+HcoP5bweNkOSnM9cGmketVq2a6BSUFQMahlUeHSoIXkUmo9/q26IjNiliiN62NVHvu7x2rSCQ9+kCtCdANu/U3wdtnTm1fQrBQBnKaf0QlDtZAsWXH7x58yZ3uorKh9pdElJISGrTps0Hv6/MmyQ81Gtsxr8LBEUmoqxpUVw7c0jEMWvWLKE4UVnRSBe1vzRNQjTS8DcNr/+niocy9LlWrQBlMftAWWgDaeXaDP4+hs+6MyfmogzPL0MpoBhCWrZsOfr08ed3DEuWLIeLi4vomGn4kgqPLNxpPpSGZnbt2iW0MypsGuIsLK35n+7MqcIQU/8dUHmQZqIYvixs/Lc7c5pro2/pBK08/JOdOZU/1ReFUP2fQltnTh0HQZthlwKKjo7aIbpX77jUod7hU31RaIWFAaKJ2jXlOV2ily5t31TvzOl9uv7OSKXi25R/ivjou/mpQ5QvFO5Def8hqHfm1HFffhyJkOhkODT9Fps3bxZ+NBJC1vak5dMwNNFL5aMo+08JbWWhDsofRZ6pQ8ErBPWyU/AVvU+0q3/jc+rMNebMaZ6TKt+tW7fEMB9JceRSpaR5RNKUyQKR5jspcxSgBNNFnXNGRia/ssT8KoEyiCRs6tAoc+ieMpUMH4jB6T2azyosKObMFaDCv3HjhigIEi60FQRJrg8ePBB0kiCgDEoDDSHTuzSEo/5cHdQ5kvRLIOYmS1HKOxKAiJGo8XwfkxOtxEDKeU3zVlQGRF+dX3/mEuXHGyxK4/Dhw8VQ5YcaOGJa5Tlzmmuk8qfhcMVFNNGcGoGmLigPlJ8TFOkl/qFL+TmVt6KzoEZOMeeUlSWDsQFDRqZM5DHRQpcCVOEM9Kgh0v5cGZSnNO9OfEtTQKTJKYYPCZQ+ooPSQld+KyPN2dJ7ylDMIX6qCq1sRzB66wP8+cOXyMzRx8LDT2Fd72usOvlCGPu8D5QnxN/UyBB/EZ9rm7emPFSnmd4lAUvx/aDIJNx5HYtaVUojJTVNDJsrlnkqQL+Dg4Nx+/ZtMcdK84gKfqZ6pPg2xb1kyRI0btxY8DTNySp+k6EjjdpR+0F2CZQHpJmTFkfDwFR+vK0S/jRfTGHJqp2MGKnTIMVA0d5Qei9evCimrIjnaVj5/v37Il1k1U7tGC0Bs7W1xdy5c0VaaZUNrZ4g7ZG+X6dOHcycORMNGzYU+aQM4neqw4rOlIy1iG7yp3pJ7Zo6KL3Kc+aUZ6TUkMEnTSEQX9LQObUlq1atEgIuLT9bv369GLZWLieyMqfhbPoutcPLli0T7SfRNH36dBFW4UdGsM2aNRN+VCZktEbfoLynuEmpGjVqlLA+p7x59eoVHj16JOopfX/fvn2ChxSrV5R5k4auqa2oWNII31UuLu6JLoKinlE6FXVVPR8/FWglBMVN+Ut8RHlCdjA0BUDtAPEP5TE9o7IhvlDUYeJV4iVSNCndixYtEr8bNGggeIvaELLloLIiWwiah1cWTj+nOXONzpw6Dcp46qiocKgSUSaRwQTNUxGTUaNKjTkVsjZQxlJlJ8ntQ3MV/y2od+aUnnHjxuU27tq0IHqHOmwqPHVQXNRIdOzYUTASVXwFqOOmykFzTYoOmBoIRedGhU/fJWaisHRPlUzR+BHTUSWi+TBiGCoLajSU46I4iNloScnKLfux5UY8zOtIS9omTpwoaCehSwF6l6xFqcGiRkx5udO9e/dE40XzdIrv0fuKhofKn3hBcZUtW1aUPYUjED9UqVIl9zlVJMofxXPqtCkO5TDKGopyZXgeloiJOx6gdIliSI2RhEiqTBQn4VlYEk4/iMCxu+Eorx+HkJBQIXxSo6X4ngIUb3axighNAip/8wsiUw3wbY2qKMKFBfoeNXJUgan8iBbqDKjBp8aVypyWwJBxIHVQVJHJoIkMDGlqiAzhKN/ofbKUpbKg78+bN0+EpQaQwhLdZFhHDaRiiV9YWJgQZhWgESnq0MhIUZEnyg3m+UdRuPI0Cq8jk+FvVR1J16fj52JPYVCZjBaZMMiiDk9RfgQSLKihpnpKwhalizo6xXMC0UudAaVFuZElf+Xvly5RBD98VRpbt+8QfE6GkzSCphwX2XKXL19O1HVqDJs0aZL7XLkzJ1BeUWNJHS4ZONJzcolfiZ+pjaG6QffU5hB9xDsUB6WLlkrRb7J0pnpB71P5U14rRr8oPRQf8T3xcdOmTUVcVK7U8dM36H3iEbqoHBWNPKWf3lfUV6JDXfilzpA0T1J4aCkVCQnUjtBF9UMhqCpDvTOPjIwUHQ0JMnXr1hXfpXaIbCQoXRSvmZmZSBPxi3J+0/dJIOnWrZsoJ8oD6kQpj6jsKC1EB5U5fZfSrACllcpPUWcon2hVEeUf5Qmll/JNMTxOBoEERRupzBvKyH4bCf0yPN15ZP7XQG0ntQOUd0QfGaRSmql9pjpAaaO0UvlS20e8pyhf8idBhdos6s8o/ZQfJBjRu8TzilFKarvoG1SHFQqccvv1T+MT7QCnh5zUcMjeHAcr/yemLNwuEjto0CCRIdTY0Bw5aWEkLVGlUhixUINNDEYZRAVAjSRVVpKSqIGizokaUJIkSfIlxqehHmJg6gipUKjhpAaB4lBo+soNJlUaoke5QlDB0W+qONqgEFSoMqiDOhhqkKjSE/P06NFDpPN9oIpLlYdAa4fVl0iQhqFgLnVQB03fIGZjrDhPR56GrgBjBrxBiaM7yUMJJXgl1+ffV0ci77B5Jsp/5YGYW3mYnfJZ0ZhRfhGdyvlIIPqUoY25lcNQY6HIX6pYimEqylOFZq8A+dNUDYEsx4lf1NGlSxeVDolAaSDaCdS5ktZFcSkEA+IRSiu9R/fEB1SGRBc1uuRHy5SogSO+pfygsqAOmRpKcikvKC2krRLfUT4pyooaGPoe/aZwRA8JQep0aoPGMDunM+vVPsoMGNVoDZaTBT3D9xvpULqIx6jjI+GQ8kxhlPox0Lv0fWrMFL9JyyWhwdPTU2h8tBxJEVdRIwOM2Xwbk7o2wO2794UhGwmzlH8EyieFJkN5S/mlzi/5AeU9xUFXQUBlSe8SvSSkKvwU94ry/xgoDipXddqV4/oQtM2Z/xuhzps5YVFI236MZ6Q+DKp/iaLtWwo+JWGZ2kVqP4kfqB2n0SISJEi4pBEPGlkkgYNGTihfaOXM38kfBV/Rt6gsCxIHlSnVe0X7nd/yVEC5/fqn8dHOnDoiukhC+RjBLCMemY9XQc/kCxj/4Mo9pApPxhCDBw8Wne6KFSvEnAo1sOSS5E3rO6lDp4uG1sgYjoaaaGkVadBkCEeFRPFQR09SGGWin5+f0PqogaHKSgVKhdK/f3+VCqqtM/9vgqQ3bcOc+QE1ppSm/HQCnwL0PeXOvLBBHS5VKB3yoNGZ/5fxKctEuTNfsGCBcEn4IhsaSiMJTLQ+maZzyLKaOksyliWhgLQkEuJp+Jc6A+oMqf2gOEl4p3pB7QcJ7jRS1rt3b62rQWjIdcKECUJYpOFkeo80tE6dOgkhhQQfSq+Pj48IS20dtU3KICGcNj8hmkkoo/aGllxSm0baNU0zkPZP6aPlWjRkTiMyNDVAbdHHOnOq35RGoos0yoK2VTQKSm0nxZEf4UQZ9G1SmEiZoqWaH/q2Cm9yASdtyyEY1qwOo7o/i05cAVK0aJSLtHsqV1LMqBMnK3pS6Dw8PASd1H7/pyBlkdJAGjl9j0ZNqI8gWqntpTaNphpoxIL6ElIyKQ3UX1D50LV27VpRpsT7NCpKfEFKFpUjxUu000gI9VUkPHTv3l2E/1d15v8f8E935v8m/Lc7cx008U935p8Syp25QkggLVcxWkXTRtQ4UmNMz8mlUQ16j+osuTTSQ/50KeIh/qRGm0YQPjbMSQIChaG46FvE4/RdGhkkbY7io5EZovN9oOc0nE7fo46KplPI/oQ6aercaUSJvkHhtBm7/n/VzD8HKPiKhDTiLbqojIhHyKV8J41bHRSOyo1G2kiwoHaPRtFI8SJ/EjQovcQX1IdQOPXy03Xm/2XoOvP8Q9eZ//P4/9qZ/y9D15n//8Tn1Jnnb2HiR0BGQkuXLhWbliikX5KuSZJev3597hAzSUcKCVshIZNLwx137twRktKnAElqNMyiPv/6T4CGZyhvqIOk9FMaKW/oni4apvsnQWVAWhLl1+fa0FB5KlYWkJZFUjTxDV3ESwqpW8FLdCl4S/GcLjJoI//PDdTQU/6TFvGfgtJO22VSnaOhQkV+EN9RflA+0G+y+6C8IZC/gi//U9CwJqXln+Jr6mzIoJN4mfKV0kgaM22AosgL8lOk/d8MmtultoXmnKlcqRzJ0n3jxo25ZfpvBqWBhtDJeJTKjYbrqY6QP7UJZ86cyW1LCYo8+P8OGlXShv+4tCnzyGiN5qtoyIou6rhoORJZ6VLm03wTzS/Q0BRVNJpL2b59u5gnI39aakJzTp8KJBjQ/IhifuOfBGW8v7+/GAYiQyTau5gYlPxJ8KEO6p8EVRKiixpgWsL1uYEaXTKmoblT4i0CScM0j0r5SNbVFIYESto9i+ZUabkR2VxQ2dM8Ij2nik+N++cImsul+UpKz3/KrySs0Lwh5Q/FRXPPNB9IdZTqIfEc1U8SdCmfyIqfwpEgrsjf/wRUx6nukWX/P1H3aOjc19dXGMPSsCvxA6WbGn9qe4gm4nlaxfA5CnYFAaWB7A3IiIxsEIjPqV2h6QBKG/H8vxmUBlo6R3PYZBdFfYqifyGBnniW+IzKluo28R6tLvm3CzHvA6WL+g+a6iFeVhdI9XjDWCjqGBXE//rQmg6FB5LCqbEuqLGPDv9boM77UwgpOnz+oDaBlCNSEP8XocclWF2Pq4MOOuiggw7/YuR25qTlfG6adEHm8EhD+5wlMhraI1A+66CDDjrooMN/ChoBV/QtojNXzB3RfNPnApofoHn0/M670Vwg7Zr0T+J9UwuUFlqTSgYrtHZWN/2ggw466KDDfwqFkTf1KVotBbISH8Jp4jrRCe1cOA8DFhxBYZqKUCe4cfNWbNyyFTt2fdgwhYwd8gsyviOjCHqH1qTmpxNV/jZZ/NLGDx+ih0DPyeCKNsWgPPtYeB100EEHHXQoKMjoj1aMkGEr9TXK0OjM9ZGBXiPXobZBGOYdfgmHPv1hWrQI9ArRQJA6WVdnR7i7OKNzJ7sPdro0TJ3fzpLWl5NlLy1NIWtH9cRrAy2poT2XKdNoRyeyMv6YEED0kIREVpcjRozIl9Cggw466KCDDgUBjezSJkW0U5/6tLJumP2/AEqLbphdBx100EGHTwnlYfZcA7jP0XgsP5q0ApSYz7mTVKTlf3XZhA466KCDDp8eir5FtzRNBx100EEHHf7lyFdnTseV0t7mhQGaA6eTjgpDY6XpA5orpzmGwgAN7Ws7VOFzB+VLYe6/TjtQUdyFMVJCtBOvKKaGPjUKs0wVZx8XVr5QXVLfFepTgY55pYMmCgO0qQtt+FFY+ULTW4W1G11h5gstt6VlR4WVL7RbHPFjYaAw6xHlB2mjhZUvZGtF++gXBv7TtpGMutX7Sqo7dEDMe8exKVG0H7Zi/Tn9zs9lnJOAlQc3wpg3Ktqea7vyi3eBu5BarhJGrriWL+t6iju/Z9PqGxbDsH4DUKqkKUKi8idYKI7X+xiKlMjEvE33UZpFod+Gh/miXZHn+UFG3AUEFa2IEiaaJwO9D0R7/mCAPYOHoEz5cvle0ZDfFQf6hkUwebAvFxRLI/7Vs3zvLZy/imCAbf0CUKRoEYRcXo8og/w1WgU5a7toyWjse5b/8MSLBeH35ydWIO4D55Yrg+LN7254RkVDcOJpGAIWnuS5lD+8bz9oTejh0f5FSDTK/5G/tGtXfvLFqMhbtO/RBybG+kh5tgcjxq6DwUdeo3jzt2Uyb+92z4G37xgu/OtjzID1H42bkN980TcygXfALN7BlUJP/zEwMvw4t1N55pdfwm5uQWqZshg+5TD08/EKxZvvnfESnmHD5RiUMk7EmD1P8tUOUD3KH+2GWOjUH5UqloO36zwY5uOVgnSEsXc3IL1sRcSHh37y9ouswksUf40baab5brvy2+4amzBMmn6Ml6UBxnUaCSP+AcpPep+O/yX7MHLpevv2rXhHgwZ6gTpxsuhWVIL8NhJ6+sboe/Ai7Fq2w9R9G2GUT0bML/T0ZDh95DBkOZzJ5X4fQ3478xyWDYPM12Kf7NB8buGd7waOE/vywTXs3roZHax+wqeWJ/X0cnDh2GGcux6Yr4pMyH9nDsgy04Umn1+6qTLkpyLncL6qZirD8RMnMWXsbi5tyx98ABRvfitzVnqGEEYzMzM47R+nh+LOf6fFpezwt3j66G2+eZEaz/zkCyEnLQa7jt5HecP87d1P8eZ/dCsHyYaVUPLGHiRk5i8vC7SvPcvAtUuXkJC/qpf/FSpMBq/BczGgWT1k/uqK7PCPf4Dipfjzg8y0LMxdPQNxl7fiTj6ZPb/8kpOdiQrRt3Du5GEY/tSA//54WRVkBConJwvpWQaYMsyWt2Vyzw+A4s1v22hcujLuHjuIi/v2ocVf3+WrHShIPcpMS0FCYipKZUeDFcBOKj8wMCiKRycOYtH80/kWcvLdNrIckU668lvzKO78lGlWZlEk3N6I67duIqVDG2SpfUDbhmp64eHhHywbY0MjBGyeDtPihTPsQAzb/k8z/PLFt3KfTwcacqQpgq+//lru82lBh1f89ttvBZIU8wuKs7CGkijewMBA/PTTT3KfTws6FOXHH38sQOeSfxDtJGQWxnAyVTISYv/44w+5z6cFSdC0VDK/wnFBQMOxJHAV1pQS7ddQv359+a9PCzo4h842z2+nWxBQvtAhQoV1bOeNGzdQr149+a9PC9JuaUi2MPKF6g/tvVGtWjW5T/5AdSQ/bRIddkX1qDDaL6o/1JkVVvvy6NEj1KpVS+7zaUFxkzb9d2mnJdNVq1aV/5JAq74oTr379+9/MLeLGRWB9eq+eDH9iNzn0yIxLRn7bp+BW+O2cp9PC2oo6JSZwgCdNkbz/YUBqgT5keD+LqiBq1y5svzXpwUtlyjMZY5UEajSFQaow1WvLJ8KNN9FZ3sXFkjzL6y5YWowqlevLv/1aUGaTWEJIQQaVaA5xcJAYeZLYZYnoTDn++mkuipVqsh/fVoUZv0n0JHQJFwWBv5uu0t1hLR64re6devKfSWcPn1aKE8aORIRfArx+vmfe/0UMDLSh9XAPUh6vB135Uc6t+q9Hakv9mHviolI5L8Hu3dGs/YTeUkGYd2W9XjAhdWFHo2kwB+CviHGuTuKW69JO4U71bOLcP3GrYDX4msIPjYJ7+TKUqfeG4V7flk3JIm7DyPn1X5cSmRY06Ox9Dv4ME7HZGNTf3P4dOgq/AbveIhWrTpi85mnQNIrrN6+DuekaY6PoqHTYrDY6zgSJEly9e3n8zjuYvumpaBDYye7NMeKbg54/mAdniUwpL0+gIthIuhHoIcNAc7izqP/dOFuH+4qXM/eE4Trs/wGXm4ZBBp06ufqgFGtO+D+sYkIz8/Ib+xNbH6aiMNjbKTfcXex5kEsTkxsJ34Ot28iXIKHVTte1jvhEzAcCXK/D0GPV+T61mP4XQjW3JWGChtYjuB/I7DsZjpi76zGQ85HC7q4YfjwEVDowSPaOMjvPoyLc7qLYTNfr57i943FPUQcft28xe8u43eBJT7DgtOP0W/AFjRqNYj7PsfuV+Lxh5EVgknHg3BzqSeEvpUZhtEHXuDO6h6QsjUD3jNPcTcbvdcHIv7xVgycPALHn32cG/WMjNHKzJ/fpWLKyRjhZ2nWg//NwPgj0npUv+Y8D6JvY8um+ZxfhBdcLDtLNx9B8I6hoMH2AU7txe+wfaNEeQ1ytBW/8WQT7slHbq0dxqC9BeVXNkbufSN5fhBp8F1+E68OjkWMyJh0eCy8iuDjkxEpV0w799uGZt6bkPZqGx7Kp3tbey+Vbj4APcOicLKR6uLAjQ+F262Nm3D7rL4t3PbW3YTLm030WnYNiyf6YGAXOe9+BCkX53JOBCY4NRO/064tRhB3p7pIbcLDVb1FvjVr74NjD6OFX287S+HmB21HHEbs3bV4TA0hh/WgfUh8uAX3RVuZDM8lt4T/y4NDEJMajkl77qCX9xzh90EYGGGok9Q2dp9xSLhj3KS20XvaAUwZ6Y2ejvY4PVXKm+69RnH+qYnJ83aJ3x+D7Ol23EoHlnn/JX5nv9iLKzwjVvs2RnbIMexYNhpx8rK1tfGVbhCPgA1Sej6GRl1XQRZxDmdCpd8NnZeCxVzB6XBerjMWo9eae7xtrIPhI2dzKf0IzvP8m2Ul59UPQU8fy/pI+eIxeIFw1w10Eq7HwDlYN6MHhjlaIDPkPPbcD8LIqafh8XNrDB8xXoT5KN5dxJ6gVOwdYi79jr6Grc+TcGiUDR5s7IPBw0fLh+2jMetsrLgrVkyqzx8EaeaK6+HDO8xmkD1rO24Ee/hA8nv++Cn7dpA1VxQLB/GpiWz1hX1s32RfZtO2N2MZj9mcc5Hs0IyezMrWj4dIZ+bNzdnme4ns2b7JzLxRe5bN/3VsbM4m7n4iRfIBREdHs/SY68zcvAULSc9mzTr6sszEO/x3S/YiTcaW9nNhdt0ms7dHx7O/Wlkzc9+p7M3JmexlarY8hveDS5/8bw5zbGbGhq+/w87NdhP+Li3M2OBV11jK68PMvFULlpASxZqZm7Nha06L5yz6ErsXK92+D1z6FO7VVUOYWQtnfhfN+mx7wm6uH85aNe/CvypjtjwP5p4KYYemODPzln+x+PR0ZtG8IWvc4uPlRdMrmanPWUtO192ETNa+bUeWnR7MWvDfN+PSWV/u/vJnExaamsLMWpqzXY+T2WL/5sysWUOWIpNH8h5wyVa4frbWzG/6EfZo2xCWxLOzd1sb5jvpAHu4dy6r8+P3bOCGK8ypVXPWyXsau7W6Fy8TMxaanCXe/RCys7PZi0PTOS+05ZyQwezmnGfBx2cz88atWRaLZy2b1GPNrP6PvbeAqzLd2sYv7BhznHGMiVPTdWbmTJuE3V2A2A2CohjYAgaCgY2iiN2gqCiCgUE3SHd3x/rfsTc658DevOc7+/e95/9x8ds8z33vZz+x7rXWnet6RlNZiquQS2FFIfX687eky55JHRITE6mmKov6aeuQR3IpzR45gF2wkPoP1CH3hBKyHDaIPv/7TxSYWEB92PmWHXlG1rMn0qBZGxVnaBisJyS266eOIv2VJyjj8X6KLCDarD+Gpi0/Sj5H51O/QUNo0OrjtITJ4qsf+1I2K9O+fXXouE+e+K0qVFRUUs4LR9Lpq0uVLN3X3IXy/U8J+6moTaX3P/6ByVjKoDjUhXLYdmL//jRpoZ3IU4X4+Hj2v5R0+uvQuZBC2jC1D0tL23QOLiTtrz+goYP16OTzbFqsO078pjD0HDt+IPuVarCes9juXzyFxs+yofK4m3QntpIOmTDbNNhKKe6b6WdumwtsaMEQXTLYclkcP234YrFVh6KiIiqOucF0oT+VsPSPRtZUEn9L2GZJdQWN7jeQZpg70gN7QxowmMnfwln8bsv8aWKrClIulTTkdx3a55lOx5dw+VbTMG6bd1Po1OqpNPAXHSrKCqCBTPb77oaRz/HN9NVnn9C6C8HiHA2hoqJCbM9vmEXDxpoSlQSSw9NcurJ1Lg0ZuYyqS4NEeV4KL6CcMBfyTmW2U1VEv7G8mTvcxG9Vgb/+uizjMelo96X0yhr6bfxSKs/lvrIfJZTJY1YvnMceL1XYw9PscvqRlffQuTvklyqQlJTE/tfQuN+1yfJcKLlvm8jStTSx70Bac8pPHJPM/CzHiH7aZGR5lm5aTybtIUNo+IZzIr8hcPvneOiwnNm0AdtLI/OrMfTk6ApWptPFdxyWN1No0mht+n3wbHblFOFfvKKLFN82DNZ7psricFZe2hRWVEVDR0xiso4R5eeXJ/2TzQL2PMVxwn/uvPGKAs4zv/z7z8z/qAb3uxyz9PRoqd19CjxpzKyIaN6QQbTI9h4dWDGW+fsRwsdOZXXUd78NpLiAq6QzaDBlZWXRy5cvxe/fhIeHBwnyN8WXYlhX+eFQ7rdp3grap5awZtV/fu5jwOc/wSv8Jdq0ao2X5mdQS//5ORC+GKtNmzaK1H8Wmh4e1CT4fJymwlL4cFDbto1fzfw/BddLTU1BaHJIli844mEkmgKfS9RUaBoPqdFUuA5fA/E/eUPi/xSaPL8m5aLJ8uTQpG/UpB1p0v45NOkb/91zc5/K10+oGmYHr9HrPumZ5PviBcWlpL/OY59r164x+RFlJSeKVoQSWSmJVCY6kLWUkJgi8gozU6mA9YA5EhJ560w1mKGJbW1lESVnvtFdrSym5Azed2CtmaRE1tblqKSE5FSxl5SQQI3oPIueOUcC63G9Cd4D46gqyaX0XNlaS05MENuKwgxKUVxbFWTPnPW40pLozQ5lXnoyFfGuEYNSBqV5GZRTzFva1ZSQ8Md7qQ/KnjnVllFiquzpCtSWU2KKTGey8pBt9xpKSJLyT01KoIpGyEXZQlTKQYkkRbqW9WZTFOXBz8lPWVWaQynphSJPFZQ988KsVMove30zRdlplFcqS1JZHpVFOZSRz/tLLK8RcuGQLfMq9sxSFyRep3NTk+pGDxISZRllpiayaysKRQWU8lDqghIpLC1KpKaUlUemyMtg8udnrK3Ip6QU9T1nZc+8NC+TsoteW1JZfhZlF8qukPL6NeUFlJqVz4o/n8klgfUW1Ouj7MkxW1ToggS3TSmD+mwzLzOZXVtd31nZA+W2mKCwRYn0emwzJyVJ2mZ1MSUmZ4k8VVD2zCuLcykjT+5zVJXk/YttUnUJJaXJc5YwOTYGvGfOoZSDEq9tM1Nhm2/aA9Mnpo8KK2wQSrm8tkUJnpYl/No2CzJSqLBCnrGiIFPYlCooe+Y15cwWs17rV21FUZ1t8vKQ56lg8uc2XUup7NqpudKmVIH3zDn+2U//0TZleSTV2QPTJ6aPb+pAfZA9c3aNN2yRQ/jKf7LNkpx0yi2RtpmZrV7PlT1zbotKXRCoxzaFv1XIP4XJqhEDf6JnzvHPvvGfbZOD+0ZeopUl2cw3vtbdhqD0uwWZKVSg0AUObpv5/2SbFYXZlFlQSrXVFRQZGaG2Z/7HOfPaarzTKQO3fbMUGa+R82AHanq9j8ML5TxQvvcelL/3PpzM9DBiqik+eP9dmO06iCelneC3fxKWzJzB8npjmlXj5lfG7niKLgXP4ZMm08O3eqFbaRAOWS1Dl97vw3LhGAycsx8fdG+FA0+L0Pvt5thyMUAerAJazVpgpdF4di/vY4rlMZG3ds44schJf/UOrLiSBAQ7Yp/FDPR6/wPMXjAHrTq8C4u5co5NHapCziCxXU+4rR8g0tXhFxDdsjvubx8GwxlGQgZztx3EyXBCyuVlqEZzFPk5IDpfHK4WfY0voFfbXFwMl5NLvy9yRu8OxbC33Qh2wzhoPAhDpq3BB727YZ1rOnZstoTtwdviWNXQwv7lY4UcphmvEzlHzcehN0sbLV+NKfYv0SnvCQ5tXYh3e3+AlbNHIMfvGow3W6NRkdUp3nhY0AFBDor52DQfuGe1RcQJA6yYM1WUh8G6PbB0z0TFM3tkVQCt0m7gaar6ld588csv023xQc+2sH8kBfnLVBsmgw7YvGcPUjv2wk3LwZgydR67Tk/MO/Yc7/R4H4s2O4pj1cHVeorQhXnzZ4r0vd3T0ZOllyyahcHm19CrdQb271qDVkz+u+b1RXWsJ8w2b0ajirQ4FkdDqpBxfSXEtG9JAvb5liHnjiWslk0W5WFoZomZh4PRLtUdocye3msVhEioX6jUrGUr9JtgxuTwDlZfiRN52uONmQy6w3TnQTwq6QT/A5Ox1Gi60Mtp2y+i8zu9MM/MShyrDkEnFuFtpgurZ8m55PAzy9CJ2eYGbpuz9zHbbA2rPTuQ93ZvnDPrA2T4Yc3GjUirbsyoXglW30hFtd9BpPNFGlQKk0sJQMhJ7F+jL8pjwZKFGG55B+9RLO7EsutfWo/GRAQ3a9kG4yZyW+yJOYcei7wpkw2EDOZuPYgT4TVIvWqKTYsmCfnPtLCG9rJzyPO0RmojQrEzbm9GM6YL9vPZMzNke1iDuK9cNgiDp1nI8rB1QEDN23i6exRsl65FWdQ55DQyqGHqPj90yHyAAIVbHr/7GTrlP8WhbQvRjZfHwokYuOAYPni7FsdflqMHu/bMgco1AA1Dq3lLLDGYJOQwdcsZkWc6cwJLM9tca4t1tzNQ+eIA7MynMb/wAeYYL8eP43eiddw5BCvWNqlCqd9xZHXqjcur5FqCiqDTSH6rF9w2DMbUadI2F1odxsWE5oh1lnPmBxYOF9vGQNv8Bno2T8LNaKlf/ZdfRu/WWdi/ey1aMhnsWTIEejM2M/l3xWb3dPTs3hHmR/l6FDXQaoadS8cIXZhitk1k7TWRvtLQdD0MDwWhfdodHNo8Bz2Y/I3njEfas0sw2WrdKH1Ewl08r+iC57Zy/RCSPOFd3BGBDlOwTGGbhpb2sPLKR/FDKxRptWrUQus/MMDxwm3flg8DVqO4+PVt8fCLkSMVF/4Pg4ddKF+urgk0rWavH02r2etH02r2+qHJVdtNq9nrR9Nq9vrx/+Jqdo7s7Gz1q9l5pSEqDtYz54ZVUiKZqrjA+EeTlYomz82h6fNrCv+t983RVKb1o0ku9aNJLvWjSS714/9FufC5dnX4Q8+8MikI1/xT4R6QjWPrp9cx/cie+XeYvMINqYmZ8Dq3luWmYaLJVaQlZWHNT2XY/DADj28ex5hFOzBl4mD8JfEMIqrfQennUzHnp4ZbIsqe+VztIfjTX7Sw6LAbOGP4Qu3B+PPHzTFrjy3W7n6G2FRgcPZpdPvkbfy6di9unnXHg8y2uLx8jDxRA8jJyUW69wH4F3RBeu+hMNP+EyLdrOCT2RmZH+jhxTYL9OxaiHU7jXHALQtxZT3wZexFePUYhasWgxRnqR+yZ94eI2YfRWFqIh662bPcAgw3ckBxWhK2DQXi2vZAB93FOLh4Hd6qTYXFwqEIzS9Fdq+RWNa/4Ra9smduMVQHH33RASOsrqBHc8ByhA4+/LwThlo5wHT1NSQn5GHRu09R9VEvfD53L7Yw2UwZp4Pxv6smhOEtxJpEV1wJaY64Fl9il/4PyPA/hTO+hIQWn6H0lCU+/Iiw0N4GmxwCEZPVGj+UB6BNqQ+MjnhAFQWH7Jl3wuCJm5k44nHbnYf7VWLw+HVoXpSEnQs+g19+F+R/Mgoe6y3QvWMuzCxmwyeiCEG138B6xjfyRA2gtpawd8YQdPv0HfxgdgqftAUOGg5Fh0+648cV9jBdeAT5qSnY1LcAKZ174t1hy+B/9hLuR8fi9kHVQ8q8Z96ZQrDrZi5iit7GKfPBKEnzwPZL6Ygt6IqPHu/GB5+1w7gdB7DC0h2JyaUY+W462iAMg60u4yMVfkDZMx82bCE6aqXB5eYVlksYPmQ+urTIgJXlSFwL0kLSW98j7dA6fNC7Eov37oD7jWAk9fgVFgNV9wArK2twbdUkVH7YC3+Zugc/v6OFq6smo6R3L/xNfxMs51ihJj8ROw17I7i8G6q+GoMo12uI8LiNy16qeSR4j6B3t1yY7AtBTLoWXG2ZfygPxiLbAMSmEIblOqPrJ93w67r9MF3ihOzkdGwY2Bzr3aLxyP2s4iz1Q9kzH68zFT0652PPRTdBMztJZ5K0zd3Lse9GprDNrret8OGnrTFp1wHcPO8N/1afY9+Eb+WJGkBxcSleHDIW0y/t+5ti9N/egvfeRUhs2xPtdRbiMLPNDpQKm1XauBvTGmldf0bxo5vI8nfD0bteKqk6Zc8cmGFxF0mJ+fA8bcZykzB15S2kJOVhcfdnojy+mG+F1XN2ozI7Hh63j+HHr3vg8tM09FYxIKHsmc8cOAIffVgNM8db4IfP0R6GP/2pFgvsdmLjAX/EZLREn/ij6PFZV/y+/hxeOa2EQ8Ew5hv7yRM1gNzcPCTd2Y2Q8neQ/9dxWPR7L4Re3oSAwq7I+3gkHlhy28zDRut5OHa/EAk1H6JThAeqE+9iy5XHTOcbhuyZt8XoBaeQm5IMr+s7WW4eRs49joLUZGzqX4RkVh7dRpjCdv4GtKlMxpq52ogqLkHx3yZh3s8Nj3gqe+amg3Txp8/aYpLtdTBVxyruKz97S9im2frbSEwsglG7e2j2l574ZslBbFx/CFNGD8DYX1W/KjsjIxPlURdx+1UbJLT/Adsmfo3kZ0dwLbQFEtt/h8zD3DarYGy/GduPRyImpz0GFPsjMe0RbM6pHsaXPfNOGDLVGtU58bjrfoLllmPwpK2g/ATsmPkBs823Uf7NZFxfZYFubbNhvnI6HsdXYYTeYJU98z8sgEsICxeLpyb/OI4y0/5pAVzidXpcTbR42HBKCXlClHybPMuJlg2XYVD6BguJiuRihFkDRtDu6ePF/uqzAWLbEJQL4LTH7aJc730UX15CMTkVNGDEdip6foQCnjgRX2JiOHE+Df7BgKj4Od1LloskdD8ZK7aqkJ2TS4fm8rAIIpOj3uT9LIBOLp0s0isPu9HElZcp8MQKenzaUoQVGC7eLr4ztPMSW1UQC+Byn9H5JCLLsTqU88qXKN+PTsUSbZk8hNYOH8WOqiK7ey/J9EwYXVo9iaoKEmm29SV5AhVQLoDr85sJUfwN8sutoqCUYurz0xKiVHd67nebnrFDFo4cT1P+MYYdmUDHHsuFE9N/Gy62qpCWlk7u22aJ/TkbTtEzn2fkbTtfpOdbHqdBk/ZQlqcd+T84RHzJhv7khRRz9xg9SFK39EWxAK48hnY8yiGH2cOoKCVUhL1tvZdGRxeOpkPzpojj1jp50LSNt8nnwBIqrcyhaeb7RL461LDn1vl2OruGH7kn19KzVzk06Ft2zqoQuuv/jC6xG147bigt1xnBji4lOy+5SMl8gK7YqgJf5BLuskosXjKYv5kCfB5R4rX1xJe2GM7bSAP7mRHFXCG/l9cpkOXNHTGWUv1v0ln/xi6Ay6NljoF0ff00Ks2Lp5KafFrg8IJubTGgG9t4KCbRou0uNGzmYUpy3U6xeXLxjvZIG7FVhQpWNBN/4DqXQqciKsg7NIWm/TiSpTPI5WUg7fbJp32zRtCeGRPE8avPB9JJS321i7w4+EKv/Cd2xJcsGUyYQ5EvvanU/yDFsbThhHk0+HtmmyUvyMv/MbnlE60YoSd+ZzR9ptiqglwAV0WT19ygl0dMKL8sg7LKKmm82SUKOrmSnpzZIBYzGS21oYF666gyxJmCcuQiy9/+sVRsVaGopIJMdLkulNOOh2n00C+aVg3lcqmiPXdfksnpELqyZipdWCvtYcGua+Rqu5SVlHqIBXCxF4gvS5rH7D0x6DEzxWvkw/zoolHjaKqwzSS64udPh4LLydZwCC0ZMYL0fv2Cpmy8Ks7REJQL4AZN3U+pd3dSckURxedVks4EW8p+aE/+noeJLzk0mLqMdH+czRTsMVlt205jRo2i97+U8leFnNwC2qMvwwhXOrOyex5EB+dK3Vhz8h5Ns7xFzxyWkueRVSJv5nI78nHaQK/UryOVC+CyvOh6NtOzUbqUFfWCXdCHLrIbXsds00yURxkdfOhPa67E0pnlY6kyL44W2N6UJ1AB5QK4Pv1XU03EeQopqKTQtFLq87spUdw18vW9QbzWmTtqMo37ntdD0eTkIxfbTfiZ24dqpDP/dXUdD3ljvtDqIj31eUF3tkrdWLTNmYYZHKIkN2vyvW0vwjv19U0pIrWKSh/bUISaBXZiAVxJOO3zLWayH0QFScHMRb2iXU/y6MDsEWRnIOW/6bw3zdzpSZ6751J5eSZNMNmtPjSN/+O1O8sTtXx9YCfAiBGaYWjT9Jy5JueFmOzQs2dPReo/C14emhzu0eS8EFM6vPPOO4rUfx6anDPT5Fyfpt+yp8k5VtbI+R9TfzYW/81z5pqUi6bnzDW5hkOT64k0PWeuyTU//67f5TbCQwnVzplz8IqjoY+67/83fzR575o8t6Y/mrx3TZ5b0x9N3rsmz63pz3/zvWvy898sF03euybPremPJu/9/+Tc6vCH5o1W81bY7HgM+y9KysM3UeKzX9CH2kyXoWllLw/jFdvaGkhKVd9DS1Ga/gxX4orhajkcZtP0Rf6c3XfEVh2GmF9HYfhF+CtY63RMLqPk1XVcdNggaFXN9cej77jtQE08TgbweJFKDF56ShyrCjw0zVJB5zpz8zmx3aqgc51neRBzD70QlJGnNy8QawTmzF4qvts5QUG1pwY1r67Ap5BwcqGkJ62Nu4mHudVwMdXF7HEytGml/Xns9krBswMy3K043hWXIxr3Fqpf9A+jNvcFXOMkoc5PU/aDigJx5uRecEZY65m6GDx8Odsrgo1XOQxWbcKk5fvEsaqhhROmUi6GxnIe2WW1pHeda7IZo9a5oSDEBRf3WohwC+NpY8V3ZxYNr6NHVYns5zgXVYjbG4bJdK4fnELz4GE1DusNJZXmwi3HsexUEKKvrUU+E35NiT/svDLEd6og6FyHbwYoGcc4XyTDT0PXs/8ZcHA6hRclgOMSbUwfNUt8Z+ocIbZDhy8TW3V4uHuW0IV5RgtE2mfvXPHMi+YsxIBZx1Gd/RTnHHexqwEbp8p5yQfb9AXtrVpUJMLKIwEvD89W0LmmYKNbLAJOLsL+5VI/5qzYgYnbPJD98iiiFS+fGjLdQe6oAKdzHTCI628JtrjLOCZdPU5JW46txy7iUkwx3DaMwMppUv5z7TxhtmIhZk+dJtLqEHtuhQhLNJ0qI1uSrlgIqmVhm2O3sQJMwDEnR4RUAQeMfkVp+BncdGC/aXjQ7w2UYeExf8S6bkQ257Wlcsx2eI6Eu1Zw3rJQlMeC+cuhs+gMKpI94MMeb8UhF5iejRS/VgVO5zp5uAzVMj4ZJLb6I6V/WsFsc6dnMl4cNMKuxVIuBqukrG9tmo/GvFesyGsXOIPy1mkyNK3kyV5wAlubOtssxo4T53E7tQKXVw4Ux6Q82IOgvMa9EW+UpTtyA08iTEG/O9TiJgpCz+LiPguhc8sNp6LvpN2smCNx6VUBfhk5Ew8S1Wsjj15aOVXSlM6yvi62axV0rgs3H8OSk4F4dX0dTqyfI/JmzTcX2/BTFmhEZBqqws4igJnn4TmyjqiOuoTnxYQTzDb1R0vbtDhwAQ7PM+C9W16XOQqsPKM+5Jjj99knUZXuBY8kqWC/GhxFTY4Ps83dSGfpzQZDoDNiFdvLg623NKQJP0nKapXQaoYDS+T9GKywE9vjy6WvnGtmjQlb7iHb9zgu2JoJCuYlM6QMHWcPadzb09g9X08sxbXVujKd+RQXXxXh1saRMJ8udXCJlRPML4Yj7Jwps2Z2S1q89lUD5bw4/6RnZlNpZTrtPfuiLo9/JGlMLY3vr0eOz3LoykY55zmJpQ8/zqCbOxaQbv/hgkjAZMwwWnP8KVUX+JGe7kDK4xOcKqCcM/fYv4JGTbYgqoimQ0+zyOvwKhoxfgX7ppqGaeuRW2wFJT90IL0B/NpFpKunRwfuy7lQVeCkMdUlYaSnp0051bU0xmgF1bBr6OnpUGpVLTmvm0PTFu9lRxaQtq4e+eVX0/pJ/SW1rBooSWOM9HTJ5noUPTkk6SXnDtajbZdCqCrzEenp6BGnA9luNIEWW12jRJ9T4l4S+QSnCijnzIMvbSO9wXPZXg6tvfaKIq7bsGc34kfQuAF6dPJFDhWFXiC9ga/ngsz3SLpLVeBzNzVVKaTD5PiqvIYMZrBzVmeRNkuHl9TQ3b2mNHrKWnZkFQ1hz3AvqZLs5g0j7QHT1c6xKkljVowbQasOP6Koa1sEnavFpFG0Yv99qi4OETLIYnnHzWeSgdkRKoy7x/J0KbhQPasDnzNLfXyY9PpPYqkKmnX4KWU+P87SE8S9zdTVpV2u0VSZ+oDJfxDToGoaq61LJrau4veqwOfMa2uLSIfpwovcKjI14HOK5aTL0k+zqijw/BYaPJSvLaih0Uz+Z4OK6cyaaaTdd7TQf1VQksbsmDuJFm69RFnPHelVIdGehVNp3oZzVFudLMojmpXHzZ1LaZzhFip+foj66g4hPcM14reqwOdYSyKvMF3gNLdEY7ZcofJXN0hPW9qmKbNNi2OPmW36S9tUFORGC17OqiHJUapoKLNF94RK2rmA65u0TdeYCkrxOsjkL9eiTGNy2XtPkozEu+8SW1VQksY4WcyiGcYOVJF4lzzZNc5YzqWpi+3ZN9I2X+ZW03On9TRk1Ot58j33JQmHKnDSmMp0L2GLXLuGmOyjqqwnTAZ6gmrWetZEWrT9KtVUxjHb0qW0ylr65pvvaTAri6RC1dou5VJDY9kzO/sXkMsaSVvKfeWJ59lUHHaJlcdIUR6Lhw8hS2c/8r2wlZWJLhWq8Y3KOfNbtsY0ZsYGopJQOvkyj+7tM6VRU7g+SNu8y2wz9q4d6WrPoMqEO8yO9OhRknpyJ04aU10YJHShgN3giNlrqLpM+spM5isdzY1If/kh9jg5Qv4hJdX096+/pSGDmG0kvyY9qg9K0hh99px73OPI0477MGmbO25EMdv0ZOUxWBDtbJwxloxt3dlzzqbBw4bSiI3nxbENQTln7uuykQaPWMT2MmjL7XgKuriVBg2dx9LMz7PycAksoPzAM6zOGEO1pZH0958HsmcbKn6rCpw0pqYyQehCfEUtTdOfR7VVaXW26bprGY3T38yOLKdBTP4P06poh9Eg0tYxVOsblaQxy0YNpXUnn1Po+XXsLMw2xw2n1UcfsfIIqLNNB5MZNGv1ScqLdCWdwUPUz5nHxsYSn7dmAhKf+vb5PKK2trai+v/PQtPzH5qk5issLBQUe5oAK6NGDa38u9DkPKKm50A1KRv+GtFOnTopUv9ZaJrmltuqpug/NTnfr+m5YU2eX5Ny0WR5cmhSH5t8Y/34d8/N6zHuUxu9mj0tLYnu3nGnu95+dXn8o6RzjQrwpbw3VjJGB/hRjoLDMD02XGzDAv3JN4qvwK2ll76SUF8VlD3zioJUCoyIFfscVUXpFBAeI/ZD/X2phDd5agrppb98OYG/70vKVrwMQBWUdK6+/3Qvvr6+YluUEU9h8bK1FMDy+N3kp0VQWJT8nSooe+ZxIf6UXixbixwJoQGUVsT7QjVMBv4iLys+gmLSC1hWGbu26hX+HMqeeW15DvkGS9kKVOSSb1CY2I3k5SHEV0Yv/fjaataTD3j5B5rAhqBsIfqxZ37zaJ7mT1KRz8ojMk7kBfv5itGF8pxY8lNcWxWUPfPUqGBKzH1dSGnRIZSQLWkmlbpRmBZLEYmcgrGatTplmagDc3JMMEVMF4IUORzFLC1lEBfsTxlCYdg5FfKPCvGj+Cz1L1lQUjYG+L1U0EFKBLI0V/XasmxWHvIFPxFMLwtYMVcVJpN/IO+hqYayZ56dEEmv0iQdJEduUhRFp8rvlOVRlptMwdHyXnzraY3XB9mTK2e68KZ+VdSlUyKDKSmP9wNe22Z8VAAlZ6nuZXEoaUtD2DO/Sf5an23GBPpRFi/2sizyC4gWeaqg7JkXpcdReIKk0uQozmS2GaewTaaDXNWrSzLJPzRK5HG5vLa6hiHpXF/rgsRr28wWtinLQ+kX0uKCKTZZvb4o5RLBbLFAujIBYZtCgXh5SL1MCg+klAKWWZlPvv6hIk8VlD3z8rwUCop6rV/CVypsM0Rhm1TFzhkQIvKoqoSSctQ7RyWd6z/76T/YZoK0ZX8mF+7R8lLCKSjytZ9uCMqeeWyQH2W+oTD12WZmbBjFZTJZ15b+y73UB2H/fFvK9CskUuxz1Jb/q23yaBal/ENYfeUfI59HFXjPnEOpC0rU2WYet0058hTE/ILSemKi3vDTDUDpd5Mjgig5X1F5MnDblL7ytW3mp7yiqGRZDxWlhqvtmf+Rmz01jfLyS2jErxP/JTQt+4EN8UfcM+9XcYI8b1tKYk920Lg/WSy0p8BjchiFY3EfHVpsIN84NHX7RbFtCMrKfPTWO1QSfYueKui2h1q6UVmcBx2yWiaEtXreaBowy5bpQCbtf1JItXlRtOWG+oolJzefVsyUYXKT1h0V2zWzZUjbjFU2tOx0IKV57qF9q+XbdozmzqXwu0dp/ooNwnmrAq/MK4PPUEBBDZ0z7yfyqsIu0POcKrpiOYQMpsmwnLlbDtKBJ2kUeGIeU7gMWmFiQvcjVHNWKyvzPkucqCYvjC6GSTn9Nv8Y1RZGk/3ujcSrQNvFujRoCg8dKae1N9Nos4UZWW5X/dYhDh6ats+Eh80QTVkqh1mPrJRyMTReRZNs7lNxxA06tHWhMOLlhjLcbfaYQWKrCqIyT/aiG6+KyHOnvAalPqWL4fn0ZN9UMpslp2n019jSqovhlHB7GxWVlpDZChO69lR9pcjx8zQbZs25ZOctnfBPU7aw/4W02XYPhRTXkstqPZo8hetkLc098pxtq8hg02l+qErwyvymlby/OXMMxfbuLqnLCxcYkZ6pC9XkBNG+XWuIV7/bZveh6pg7tHiFuSgPVRCVeVEM2XmlUMjpxbKxUBJPNh6JFHHejKyW8mkDJpfl60nf/hHlBbhQZG4NmZmtIJdbCketAlVMZfqOW872KmjVZelwB47lQ9JVZLrjILnFldCDneNoqaHSNq+Qy/5NZGzBp5lUg1daQY4LxT2bzZThqOHOS0VFYsFt02g3s80sstqzg14xwzm+9DemCM9p+YoVFFehusqVlXkxLXcJoeR7Oyhd+LQSWuzEGsUP7WmfhXwb4byFC2moxRWqSvUhD6YmXC5Hz/mI71ShpLyKxk7gtlhLsx0eibzJE/XFdg63zcdpFOS0iDYtlCGsk1bsonvOO2mxuY1w3qrA5ZJ+axNxl2szhz0zQ5aHFfEqw07YpjnbY+Wx24EeppaT2yZmPwWRtMLUlALV9EaUlfmknZ5UEHKJ/BUKNnb7PSqOvClsk3sFs3kTaMC8A6yWSaFNuzYzK+ChtQ/FsaqQm19Ii/XlM0/ZJN8Ut9xQ+kr9Nbtp5YUwSrxjRXbmUl8M5stpxLGjpX2oAq/MS32PUQSryJ2W/y7yygNPU1BRLZ2z0KMpU6VtLth+iE76ZdGLQzIUzOvwHEpRQyuvrMwHmJ6j6gxfuhklS6nv0tPMNoNp/661ImTMeuEg0pm+nu2V0iZ3WUFP//sAsVWF9IxM2rF4tNifvHyr2NobSz9mYLKOZth5U37gOTq0aY7IWzZvHFls9iSnhfxNgqohKvP4O3Q3qYzubBsmMxMfkGtsMXnuGk/LZipkvc6eNtx8RTHXLcnBfAGTVGrjQ9MESAtvdWiP0pJi1L6xaKWJzrV+NNG51o8mOtf60UTnWj/+m0PTNCkXTU8/aDJsV5MhnpqemtVk2O6/63dLSkpRVlbauNA0Di2W4obFqhFRkSg/moSmz//fiia5NIwm2dSPJrn8/wtN5Vk//l+US2Me+Q8985atsmF1MBRDdL7C5x+8brGJnvnwLzFnZzAiHj2G93Ub1jxKgJGVL6Ife+PMkg8Q0/kXfPn3LzFzyTEg7gnWjO2Oko9+QnC7fjDu13ALTdkzn9ZnBPr/1BLjd14G77vo/z4U2r+3w9B1lrA7l46nj6LQP/MSfh36OXpPNIGffzz2Wj/Ak3tb5IkaAKdzjXezQd47P+BJ9VdYP/wTBJ5bh/RO38Gn5lP42Vrj772yMH/tHFwL6QDP0FL8WhKLtOQr2HbKU3GW+iF65j1bY6K5G7L8HuDBPUfWpc7BOLNryA/0wqoBQLNvfkXWJ2NxwmIP3isLxImbN6Cj/R3WOfqhnwquCWXPfHF/begO6o2/rziJD1oAJgMHQmfIh/jaeDO22vsj1OsZDLv44iO9n9B++DJE3feH44MXeGAnw0gaAm8hlkWcw8uST3A/qT0c5vdB8pOD8Mr9Mx4mtkHx2Z3o+31zjLW0wMEbBXj8NB5jOxWgOM8dJgfvsOZew5A98w4YNssBLRIf49pd/ua8Mgw1sEfb9GdYO/1j5L7zPfxaf4+HVtb4smsyTNcb4l76++jz9+/Qu7Pq3ghrmGPrqIH4dfhXeGeaHb5mnS7rMTr4Yfg3eG/6Wmza4IqMl14w+7EIbX/8DbmfGEIn9zQG7XuF52c4rWTD4D3zDmXP4RzSGZ4B+biwaRyK4m/g2It28PLPRa8nhzBQ9z38tGIzrA6FIcDrJbwumOOLv/ZG6KtsxVnqh+yZd8aQsavRqzoER6/fZLm1GDJqJT5qFoGVxoPhV/IXeGW9jXRHG/zyRSXm7L+OTYvGosv4o0yfVPeiOJ3rqfkjmS78jGb912LAe1pwYule2r+ipfYC2Jg7QivuMdZO6IniD35COLNZPH8Kj+c3cMXZRXGW+sF7BL06pWDL1RI8fhKNu4cXgopfYO25fGabkdDOuoyfh32B92dZYtNWDyQ+84b5kM9QXhkGbeP96KzideLKnvlI3Vn4uns6Npx2BR+rG61tiL/3zsb8dXNwJegtPGS22eHuXgxkcuizxgYB3jE4n9gWJ2f+LE/UAIqLy/DAZg7a/eM3ZPx5GqZ+0RG3thii1be/IfPj0XBazWyzMgirF/VBJD7D48Je6Bn5Ev4hl+F4TvUbCEXP/P0KLLKPQhCzRe/Lm1mRxmDe7lCEeT/DzK5++FD3Z7w1whjbVp9BRYQ31hnporAiCX8ZvRYfd2m4h6nsmU/qOxZ9v62Bvv018DenT+07Ev1/aI4xlmvgcC1f2OaPsc7oO+xjfDjvECKOLIVT1ThcNFFH55qPqEubUPL+j/Bt8TNW6nyElydXoqD7P+Db6jt4WzPb7JaCJatnwD22GzyjavB9biQSEy5jp7Nq3yh65r1aYMq6+0h97omHdw4zp5aJSavdkenLbPPnErT54TcUfTsFh1btQ5cCX6wx00d6QQ7wzQxo/7nhhXnKnvncvrrQ1XkHv607g57MIS3qpw0dvV74aeUmbHcIRaCXHya19ManQ35gvnEb2nhYYvmLP+G+jeo3ynE61wL/EwijL+CZ8Q72GP6IuPt74Fv2CbwyuyLjhA1+/bIaUzeswPG7FfB+noSbNtr4/PNvEPYqV3GW+iF75m9h5PwTqHnlBdd751luCYbPOYxm8azenNgLxaw8wjr/jtubbfBx+zisWj0Bd7M+x+Dv/tzYnrkW4tycMG/RBJzc4oRm/+ytM6MxbckofFodg5gnzAllx2LykrH4Akk4d+Q2+v/8Ppy9g9BPfwb6vlcO3+dp0B4ymSmMIjhSDbK7/oJRQ/qipLIQQenlSOv4I0YOG4js6DAYMOXvURKNl+nvQXvKJGRp/QV3nE+prcgFWIUY/CweOoPHozg/H1dvP0TEy1gMGjwG5VlpaP31EAz77VMkB4VCf4w2WmfHoM/ceZg9/B8idlQtipJYwejjx/aZSAv0YOWShmFzDPBL51w8e5EL7eHTkZ+Zhs+GTcSgzzphx5w5eK9zF1jbnlScQDXCKz/FqHEjUFhahUevChBU/FcMmzgGua9eYdriEfikNg6PwltAe9JUpGcxgx89EO95PlT8WhW0EO8bjgnDBqM2Nw233G4jJTAUU4froVluEmv8/I6Rg39DVmQoDGfo4O2CCHxjMBsLZw5DeGPCYyuz8Pu06ejfqwr5MT6orcrDT5OmYQBrwAQ+T4T24AkoyUpFp38Mx9CfPkJ27Z8wZcDPWGt3V3ECFWC66ZP8DtOFycgrJdwOTMfj+M4sPRW5cQkYvWA6/tE+A098i6A9ajrC/VxheuQZMl/cRmOi+7NDAmEwVhttc2Ph6XYNxZFBMJigjbfyYxFV8zlGjR2BvOgozFgwDJ9ohcB49iL06sgaRLdkPLtqFOOv7NkHfd4ZJZlhKKopwYfaYzHoq26I9o3EuKFDUJudjLL3+2Okzs84tWYdMkpa4qL9bsXvVYA5uIehWtCeOB1ZZTW4+jQGXoE10J4wDdlpqeg7Ywb69ayC3/NUYZs5aXmYOGcqtLWKRRy3OpTFMjkY6uJdpgu+d6+gMikUBrN00bM4Cs/TugvbzIuNx4TFk/BtiyR01xmBcYun43ay5AJQjWq0+24Yhv7yV5SWJiGlpAotvxqE4b9/guRgdh1WHm3y4pDQ8u8YNXIQCku0MEx7AGIPc2eoBs2a48mLfGiPmI6c4gpcfBCgsM1pyMtIx8fDJkDv046IePEKIwaPQGl6KobNn4vxf+3SuFdapkZg+qLh+GtlNCK9r7PagPnKxSPxCTHbDOO2OQ05ySnQnWmA398uROfv+2EI278epHjfsxoU9eiDEayBVlKVj7DMCuR0+xUjh/wubNNAXwfvFEbDP/d96E6chHsnDuPKy0L4n9mj+LUKMN8Y8Izb4iQUFhTgsvsjhLxIkLaZmYqOPzDb/PFPSAhgvnGkDppnxaH/vPmYqfM1/vUl2fUgPx7jFk7Fd61SkOx3ByhMwagFM/AD85VP2T1y28zLTMfXYyZD5y+t0O7P30B7zAzceBimOIFqvMJXGD16KIpLK+ATX4SIqs8xevxw5Cps889VMXgS3Zbp5TQ8veUMO9cExN46JvkdVIH5l1cvIjF6yDBU5WbA1e0OEv3DMX7YEFB2Ekp792MNzx+RER4Cw6na6Fb2EvMWWqJL85a46teIMi3PwAADffR5pxS5UY+Bimz0mTYD/ZltBjxjtjl4MoqZXN75bTSGfNcL+a2/wnS9HxU/bhharHfJ59BFoqGtn59fE51rPUhLS0OPHj0Uqf8suOw1OZykyXnt/2Y6V02ug/hvpnPV5FoCTYaPcmhyTl6TctH0nLkm13CkapDqWtNz5pr0X/+u3+U6zPVBVc/8jwvgGkDTArj60bQArn40LYCrH00L4OpH0wK4+qHpyrxpAVz9+N+5AK5E8AI0cphdolVxJG4E/evQePETe0EfumOGpHMtfe6AOLbdYyip+rIe70RWDfDDTzqwc4vAkkmSGtRop+pXKyoxbI0rCiMuwVcx7ai34hpKYm7i7N61gs7O3GAc+k2yAWoScej4IUSwaznMltdWBU7nulZfQc23Uc4LbjaaKLZz1u3HgmN+SLxrhRMb5oq82bMXs//V2DBSQbWnBjVRl/CiiOC0WNK51sRcx6O8Gpw108OsCUYib7ntGdg9SsVzBzlXkxbsglsxjSL/xK9Gx1CT9xI3YiSJ6s8zDoKKgnDyqK2YBrAx0sWgUSvYXjG23slBRVkRhsxsxBAbtHBsuZSL/tKtYnt6laQsnGO8EWM2uqMg9BxcbFeCk+caTxuDRyfMcGr5YHGMWmT64NKrIrhvUtC5Zr/EmbB8PLAZjzUzJaXivI1HsPxMiKCM5HSuBemeOPJM9ZwTh6BzHc3umVJx+IV8z+9PIzey/5nYe+w4/FnWyaXamDZG0lAanwoFKoJxLpQ/iXrc32kohp3nGs0T6cd2kt510ez5GDj/JKpzfOB82FoMNW6a1lccc9ViipCTWpQnYMeDJPgdmSOoIFGRjC3u8QhyWgx7Y0nlONvMCpNtPAVlZFQRN+RQbLyhns6R07n2H2rM9kqx6RYntAR0hnB9rsDGQy64GleCW5tGwlRBGTl7z30sNDXG7CmNo3N9dcZU0IeaTpWjdAkXzcW0xSpmm30nWjPlT8LB44cRXg0cnP0bPLeOxNgxjaDPFCjF4pOBiHPbhCxB51qGuUd8kXjPGic3ynKYP98EusvOoyLlPryS0vHL4HHwTldPoKnVsg0mjpTUyksc/cV2+mhJnWuy+wxsvVMEve6ORfJe9VcfxkaLBVgxqXG6XvBgh6D23Tpd0rkWPdqDFLbdwWxz8Cj+StQSbD/ijLtpFbhiriDfqozAgRfqqYs5xmy+h9zAUwjNl+nh62+hIOw8XPasFHSzyw2noO80O6Zb0bgQlY/vB47B1XBOtKsanM7VVEHnOnP7VbG1UPjKeRsOw9g5GDE3LHFsraReNZpvjqPb58N6Rn+RVofKEGcEsxs8Ok/66aqIC/BlztxpqQ6mj5W2udLeBYdfZuHxHul7kl864kFiY0h0gT7zT6Mq4xHuJsr+6K+zHFGT+xynj9gwTwBsMRwMndFr2F4+dj6UddqA8aZiqxJazbBviawjZpjaiu0REymX2abbMcnqAbL9HOGyw0TQPC+Zwe+9FnbTBjVqugppnnBNKsONNXoynf4YV2KLcXvzKJjNkLa5cKsjLK5EIvz8Cjx22YU5S2QZqATvmSs/GZk5tGjfzbq08qMkjTEaPoquhBfTbTtJdTqHpS8E5VNtRQi5RZVTbVEsjRw1ii4HpBGVR9GokSP/QDBRH5Rx5s+ct9DUudZEFXF0xjeHfM9b0WQjHjtMNHnEKHqUQZTt70KjRsjXdC4YOYqcX6qO1eYQpDFVCTRq1EjxGsu5K7YR1aaINI8Tvr7LjOavdWJ7ZTSSnZM9Bu2cM4ImzuDxiaqhJI0xGTeKjjxMIl9n+ZsVE0eTw71YoqJAJoOxIhb0gMlMWnPwPqX7XxbXzlITwMpan2Ibc+8AjZ7IaW3zaOedeEp8eIRGjTcR381k8r8WWUyViXeZXHgsbg2NZ8+w91ZjyQtyRHmlskuZmvBrFIp0Arvhp06badr8HSyvliaycz6X/BLkfZjHzaqGkjRmy8zJZHXen2Lv7CXOqWM1ZyptdX5OVBnHZDBCxMNe3LaMlmw5R6XJj4VcYhtBeMPjTPOCztOo4TxWtZJWnvGjwvArLC1fU7hs7Eg6/oiVTb4vk7+Mm53CdHEEew51kKQx5ex3oyicKe8WU0ndOoalg5kCRbvvo7GTpQz0mV7ejqukG9bzaeRwGZOuCkrSmEMrZtHq/XcoJ+A8xRcRHbeYSyv3uLFvsoX8U5isPI+uI8Nle6m2OJLJZRQFFKiXC49Lrk65z3RBxqrO3XubatO9WFrGBW8ymEg2lwLZ40Wz5xtBynBeW2tezqqhJEeZxOTwlJnU4bWzRVrYZjrTJP+z7DqcSpO/lncUnfbLo22mM2jEZDORpwpK0pgrNia0aIMzVaZ409PkKrppy23zBPtG2iaPWQ69vpvGz1hHNZFXhVzYYWohSGMK/Nkzy9d9Gmw6yS4aXGebDsuNaI3DPbaXzuQ/kjIVoj6yVT2FrlIuhkwOrq/K6fqOhSLNfeXV8CJmm/eYXCSHxZqp42jPrWhy2jKbxo0bQ/MOe4v8hqCMM/d23EAzFtsSlUbSxaAC8jnNbVO+Epfb5jNmm2nPTtLI0YupNu2RkEtQrjqWDAVpTEWM0AUe8T7LnOlBDfeVI6iApS9uN6bFm1zYXrGwnRgFO8oFG1O5owJJCtKYxaNH0gmfDHrquFqkjZltHvVm3ylsk0eM2y7Wpw2OjyjlGfPv7F5y1ai6Ms483M2Oxk2zYHtZtNczmV7d3U9jJq0U3xmw8rgVW05lMW5M/jKGfedc9RTdHKz3zP5n1unCsuX83vOEbSazSz88ZkkGS+1YXjWNY3Lxz2c2bTKeRo2TflkVlKQx62eMp13XQinq5i7BZ7Jp5iSyuRjAyuOVkAG3TecNi8jE+grbK6DRQ4epjzOPi4vjwhFDF3yr/LyZZsdAV7dxPdX/KTQ9ZKLJITxNz4FqEpqkW2TOEx068HW3mgHTX41NQWhyKFzTc8PcVjVF/6nJIVlNDyezShGtW7dWpP6z0KRcNFmeHJrUR036Rk3aP4cm/de/63f5EDvXYVXD7H+kc2U98zOnT1FIXHJdHv8oe+ZP3N0oSTaiBZ6ydALvXlVmkOutByIv9JEHBSfzdl0VubrdEnmqoOyZF6VF0J1Hr1sdJRlR5O7FmbuIHtxypRx+WHk6ud7mLWiiW66ulCfo+lRD0rnWkKsr7/kowdJubqJVmPXKn7z8JCWgu5urordSToGJr+k2G4KyZ+53/zZFZb1uCfs/cKeIDN7WLWfXuS3y4vwe0Yso1iqrLmT3ckv0CFRB2TOvKkggNw8vsc9RXZRIbnclu9NjJv9kfsO1+Uz+d0TefXdXCkt7o5AagLKFeIvJ4U3a0ltMBvxJClPD6e5jSWd4n8mfy7ow0Zdu3fMUeaqg7JmHP7n/BzlG+jyggHjexa+u0430yJf0KPAVe4aKfyqjhsGcHGvBMp27fVeRw1CVVZf29bhN0dn8qcrq5F+dFU7Zpep7t0o61ztMDsVvHH6XyaCIpSvz48ntvuxRed92ozQFidejEEnvqArKnnl8wGN6HikWngokBj0ln3DZk3FTlEd+Ygh5+HAaylomF1fBwqcOsidXwHTBXWYIFNWlwx57UFDSH20z8Okd8glTz7qn7IFyW8x942Y8b7uSEHU5Lw9pm8/v3qLYvBqqLYgjN/enIk8VlD3zjChf8g6QVK0c3DYf+kl6TqVtlmfH0G1Pec7awmSKzlRPRSvpXF/rgsQbtunPbZNTT9YK+fPHi/K7Ty9C1HH6vZbLI2aLqW8MQwrbFI/Fy0PaZpDXXQpNZZmlaeR2Sz1Dm7JnXpAcSveevqai5dSe/2ybtaWp5HrnvshzY/qi5v0wApLO9bUtSvC0tMM622TgfkHJV/foifoyVfbMX9y7RTFvKEx9tvnqhRf5xkhZ50R6U/GbDqkeCPtnqMiNpVsPHot9DmGbHtI2H3Hb5OVRk1sn/3tMVzNK5W9VQfbMpS2+6afrbDOJ2ybrRTPcY/LnL6nJiXtB9x6+ppZtCEq/G+J9j0JSXr8MR9om95WvbTMl7Dk9CYljz1BKly5d/p/RuUY+vkjrLbfR4q0nKO2NfF6Z5yjoXG3n/CJOkK+gc903/xcqinClnbusyO6sK92KLyEP6zG02EAOLU3ddklsG4KyMh+15Q4VR7nSU/msNHQ9p3O9V0fnumrOaOpvxOlcM8jhWSntstlBazerpy3ldK4rFRSFk9YeE9s1s+Rw2wxzG1p6OpBSPW1p32pJGTlzjqTom2bzpuHXD16ZK+lcXVb0FXmczvUZa3lcXjeYDKbyt5sp6VzTKcBxjnAUHvsMmFKJrxqEsjL/fTGncw2po3P9dR6nc40ie9uNgjJy90Kd13Su15kBlSSR+Wn1xsbpXPcr6VyXrBPbowo6V4Olq2iizX1Wrtfq6FxNDCT14JSRktZVFZR0rtdfFdEDm1EyM/UpXQjPp8f2U17TuVoo6FxvbaHC8nKy2bGdnO6qNwiOn6ZyOtfs13SukzntYj5t2SPpXM+Y69Lkya/pXKvzfelsyOsGV0Pglbmrgs519iw5dH5vp9TlBfOMSG85p3MNoP0KOtctMyVV5TgjXgaqISrz4hhB5xrstEg2ojid671ECj+3/DWdq4klzRB0rs4UmUdkY7OTDpx9Ib5TBUHnOlZJ58qcAMPAMZzOtZJMdx4i17gSum8zlpYqqJanbJVUyxPN9omtKvBKS0nnamrwRzrX1XNGUf+ZnM41k6z37BR0rkcX/8oeOISst1lShBoH+iada9Jda1LSuS5yCqDUh3a030JSr85dsJCGrr5ClUyXtq1byDS+moxd1OsLp3MdM17a4mwH6fwnvUHnuv9xGgWeXPCaztVsF/ncdCSzFRuY9qgGl0v6bUnnam0kqa6zPaykrxS2yadkymn1bgfyTGUN1g167FHjaee2TczXqW50KyvziTs4nesF8lfMKo7Zdo+KIq/X0bmazplA/edyOtdEOu5fyfRlB1mq8bscgs51hnzmyRvPiO1yA+krZ1go6Fzdt5HdSqkvRotm0dbjUbRl0s8irQq8Mi/1PS6mRk4skzS3SjpXl1W6NEVBtbxg+2E6IehcZ5LVgvlUGneZfGRd2iCUlfmA5ZzO9QXdjJal1GcJp3MNov27JZ2r1fxBpDONT32W0Oa72bRvlw2ZWxwXx6oCp3PdqaBznWSyTWz3Kuhc9Y3X03Q7b8oLdKmjc11sOJayAl3JYr2FmDpUBVGZx9+hO0ll5L5liMxMfEA3Y4vpwY5xtExBtaykc311dQ2VV5TSli1W/0M6V2ihXbu2qCwvQ/UbfK5Nq9nrR9Nq9vrRtJq9fjStZq8fTavZ60fTavb6oemp2f+Nq9lZhYBsVpf9D1azk5hHebMib0ITmtCEJjShCf/3UMLqZXVobmpqukGxj/QnTogs6wbTPRcwYeB3ilxJAPDJn2thdioGW8y3YOaM4TwXSxfOxdfa43FixiC071YBv3bfYudBN3z6YVe8OLAE5e3a4Vhwc/T5S8MLIZStrLG/jkPr1Bvo1ncs2rEO6fifR6F9tjs6fNELRzyyYbHhBML2rkWPt2KR0e0DhMSkYvpYK8yaNUhxpvpRVlYOv5PmKGjxFvY8LoLO5+/i2bHlyEYH2D3JxW7jzch+chi9PiR4xABrDz5AoY8/7jkvxe8jZDhLQ+ALJTq+VQJDm0dwWLcGMwwnsAfKwPRt93HUch3ahV9ETeeWcMvrhNUrDuGZ0xa825GQW5GD/Y/LMeAz1cQEvGdu+JMuuuMlqr4egi7NgVm/aKNX80BUfPo3WJ2NwmbzHci/shMd3i5CWOe/Icw/BjO3HIDRCNXhI7y3kuq1FyEF7bHxXAhG//IXxN7bBb+c9th0LghOZqvQIukqujB5nXpUiNXbziLVLxCFz+3Q9tex6Khi0ED0tNoRxix3wbXdazF+xlTWTizBqKUnccveEt2LfFDQvB0OBZbDyng7ku/twwdffYCk1EycCiX8+ifVC0SItLByYD/07JSExJ5s2wZYo9Mf3bukIaXXJ1hj/wj71lqi1cvTQNdmuF/aDZE+IVi2ZRP0x6gmP+ILVKoTr+FmdHNY2N/GFL1vkB95FpdC2TXs3HB3w0q8U+0DfP5X7LocD8vVe9AuMQEJT2zx59/G/mus5xsoLy9H27atMGSaNXzPbMfgSTwkrAZDJm1B8EUbvP9WCsIL22L79WgcNV2DKnbdHt99hBUzxmHYxNnyJCpQU6sF+8l66NCtFL4tv8ffWCHtmzoY7ZhtBrRl59lwEZd2rEO3zAcoadMWRwK18EvhVfSZsw2zpspQnIbA3/PevsoX+x8WY/UmRxiM/R21+V7YfTcfFpbHEb5/HbPNeGR99AksD73E7lWWMDAYg2++/RsM5y1FSxX6UlVVxXqgLTFkyDJkeDngHyOmgC/7Gqq3EDlPjzDbBO5GE9Yd9MT1NSvRudgTzT7qjej4HExbeBaGE3+SJ2oAnOb20srJ0OrSAtezeuK7Hm1wkaVrmW3ezO0ECzMHPD+9Fb1bRCOhvB22uSZicKcA/DJqJuYYqQ4J4nLp3D4Ja84lYoO5DYymDWEPFIYVztxX2qDg6i689XYxIjr/GSu2usJ56zq8VZWHyrJw3Cl+H1+/0zBtqXIB3Kjfp0Ar9iJ6DxiPNkyOY34bj1bJ19D58+5w8i7A6i1n4L/LAj3bRiDn468REREPo713YTDwa8WZ6kdZWQV8HIxR0ro9HHyr0f/jt+G9bzGKmK886F/KbHMbUh7sx/s9yvE4qQUsHZ8g74kfXE8uRj9FqF9DEAu92hdgjv0L2Fushb7BOPZAKZi5+wkOrFmPVv7MNplDu1/2DsxXHcfDIxvx554dkJkSgpdlH+Jv3RoekVCOWk77aTC6VTxCs++HoxMzPAPuK2tegJht7rwUhw3MNjPObEPnrnl41f1n7HR6io97voWuHVS/w52/1CTefQdiyt/C1quvMPwfHyLy5lZmmzwdhWPMNmuizuOdTzvj3IsyrLa+iCr/YLy8thLfDdLnBHINQowSta/G+NVXcG67BSYZcN9YiDErzuEKs813sj1R3LodTkYSNpvswCvXPfjw856Iz6lAlw4dhL79MxkPX6DOSW7+4Hve+90IOr9/hrZa9TjTgjTojPoZH2kVIvjWCZbRE6vGf4vWzJFGJGnhy1/6IC0yAgdNh2H1tLlIii3Al9/9hqrKRhEioqzLF/j+71+hujoXTxJKUdzpc/zw/TcoyUiG7qBv8G5NHuKK3saXv/6OstZ/wZGd+/DkcSMoLploE6Oz8NXff4VWTSWOOF9FamwWvv3uFzSvKMRbH/+I7z79CLmJSdD+9Su8VZ6Hj4cPw4jf/g4ZqasGZdnoM0IPn7SrRPzjC8xj5+O3YYPwWcdqRMeU4st/9EV1eQH++mt/fNurEz7/5hOc9m+DjWM+U5xANdK1PsQPP/3I5FiBm8E5SK3ujR9++Rnl6aw8Rv6ED5oXIjK1JZNLH5QVVUL31y/R08dX8WtV0EJGTDL6/fAdWleV4LSTM/ITktH/H9+gbUUBqrp9he+//RLFaYnQ1f0Kb1dk4Oce8fho/in0bswIV3Uh/q6rg6/ebonsEHfmmErw1UBtfPVuG8RH5zDd+JXJqpA1Fn7B3//WC7WtO+LLL37As1usolQHZi0x+V3x5W+/o6qG4Pw4AdG57Pe/9UFFdhb6jhyET9pWIDK2Al/+xORSXI7+A3/Gl6yMG4NCVjlr//4lOlTl4+qpo6hKS4JOvy/RiaWzmn2EH378B8rTUqE3/Af0Ri669huAYWOH4FljuGJRjj/93A/fftAFRcnPkVdTjt4/9MW3H3VDemwq+nz/HVoxvaQe3+KHrz9Bi07/wLjvGjksxxxceHJzoQuVWrU4cjsY4YmEL39m6eJcfKeniy9ZecS9yhO2WZbrh7UuociPCkKWWo5LVimmJzBb/BrvVObiwbnDqMlhtjn4G+ZA8xBbyGzzt99QkZmJ/qMG4BPWyN25ehW+fu8tOFwNUJxBFWrR6VOmC598wPQ4mp2vCu3/+iO+/+xDaZu/Mdtk8s9v8zf88I/voNXtc9ZxuATPi0sVv1cBrWaIiikTulCtVYMDl7wRHVvCbLMPapht/oXbZu8uSH6Vjh+/+xHNWUVrccgLlWnJiGH3oRa5ydAZ8Q+8j3z43zgO5KdDd+TP+JDbZkoL4RsrC3Lx8xA9fN6xBj/+8D68qvpi+ueNG+Ku6f41vv/mM1RVZ+FFcjkq3v4KP/yd2WZ6EnT1vkK36jwklHXH17/8hvLiSvT58gvUXmsMLbIW0wVpi0RVOHTmJvPbPP1LnW1+97feyIpPwsCfv0Jb5ts+GzEMw3/4EjmKU6hECdOFkTr4W+syxDx0Yb4yD32HD8LHzFdGKWyzuqwAn/YZgG96vIVm3T9kOqQNj2dRihOoRnbLvzBb/AHVlaVwD89HhhazzZ//gbJ0aZu9UICozLbCTySHhMNuzq9YPGGB4tcqwPxL2qtU/PLdD2hZXYaTp84iJ47ZJveVlQXCNr//+lMUpiZCT/tLdK3KwQdDh2LkoD6IlXQgqlFVgH8M0sUXXZohI8CVpYvwnQ7zld2YbUbny/JgPqD7N7/j739htt+uK3786ivFjxuGlmLVoUjwXrJyn295miMoKAjDhinIP/7D0PScuSbnKTU5t6JsfWoKmqQs1OQ6BQ5NzpmlaZCil7eqO3XqpEj956HJOVZNrg/5b6Zz1aRcND1nrsnwMU2uydH0nHl2dja6deumSP1n8e/6Xa7DfKRG1Zz5vyyAY9WI2PJ6RFmxNy2Aqx9NC+DqR9MCuPrRtACufjQtgKsfTQvg6oemK/P/jQvgeIOXfxq5AK45XhzehuasbPdfDUULhMMr93VlUvhoj6AP3WnwmkI11cMKKUpW0mRXPAq9D9fEUtzePBLG0/VFtqENf82jegy3vI2iyCt4qXgdz6DVN1ES64bTe1YJCklzw7HoN20XUJOMo76S7m/gr+qH2Didq4WBnA+cbnlabDcYTRDbWRb2WHQiAEn3rHFsvZwbmzVrIWor8mE6pHFUjtURF+BXTDi1REHnGn0VT/NrcH6lHmZOlHSuy3Y4Ye+TdLw8JOeZQh86wDOpMa8eA36dcwI1eX64Fq2gczU8AioKwbGDO8Q0wI5Zuhg0lr/utASbbksu3PG/SapK1dDCkeVSDtOXbBZbJ3Mpp1lL12PclnsoDLuAUzuXC9pR42mjxHeFD3YgQT2DJrOIJ7gaU4y7W/j6CoasFzgbUQDPnROweqakD51jeRBm58IQe8MSkqmyBjO23hF7qsAN+cdxVqzFk4aDzzjZL/DTGP4M2bA9dBiBTGGcjHUwZZyk6F1yMhi5WakYNYlTvqrHPRupu3NmSspJ7z2y3BbOngftRadRnfMcJw5sFUONnM417Nxa3LVuHCUqyuKx2ysZ/sfmSjrX8iRsv5uA4NNLYbtM0okaLd+Gqbu8kON3ApFFrNGY7I3dHurfxtSsZSv0G27C9spgeVO+80972BL2vxLr9p/CjfhSuG8ZBRMFZaSBtbTN3fpTG0VDGXnaWNCHmk6Vo3Sx583Al+WsMmC2OXUH87LJ2HfoAKKqgUNzuJ+owjWrOShsjL6wMy09FYz421uQyXlxqQzzj/sjyWMHjlnK9QLz5i3DINOLqEz1xP1EIPjEwka91axZyzYYP0ra4qKjcgpq2lhpI0uZbdo/ToPvkTmwWiQpqKetsEd5cTZm6Ej7UIc85ge529o2Q/qAAq/d4KW1cza3zZVsrxSbHU7ifnolrq7WQan/OTy7uQeJUnXVYty2B8gLckawgul45MY7KAy/iFO7TAWF8HLDyehnsBeoiMH5iBrMP3IDhrYe8mAV4HSuJtMkjar+Vv6aYuZn9aUPmL3eAcvPhiLu5kYcspD6P3PucrENOLgM6sli2e0EnUIYU5hj82WdURl2DgFMYU4x25w2Xtqmqe0pHPPLxhO7qaiK9cJDz7PwadT8JtB3sQuqmJ9xj5fa+9tcJ9TkvsQJh23MEwBbjQZDZ/w6tleA3Y9LMc3mJCaaHxPHqoRWM9gtHi92py2Xr0w+ZKyoM0y2YMpOZpv+J3HKagm4ai/Wn46JnwzAIB1d1DTGkFLu43ZKOW6uU6z3SvPG9bgS3Nk6Gsv1pW3O23QEa69FI/LiSmFjKckPRL5K8J45/2SkR9PESZNojvFu8nY0owkr7SkzPa0uzpzDTF+f7idWkPfJzSyVQwYGhqS/yJz2bVxMMw0NaI9HItmZzKVjHtFENcmkr28gY2lVQBlnHnxzPy1adYioMoluhORTuPshmm+2X3y3kF03sJCoKMqN9A1WE+UFk+FMI9KfuUB8rwqSNCaT3Yu+IENZa32Q/c8RaR7l+eD4Vlq9+yrbqyIDlpdUQ3TUXJ/mmexheaqhJI3ZNMeALvhnUcgNTvFHtG2+IZ19nkqcmk9ff5aIVXXevJx2nXtGueHu4tqcukMVWOtTbFOeu9DM+TzWsYCOPUqmDL8LZDB3k/jOlJ3HM7mCarN82DmXsuslkYEhk4u+empRSV5QLO6Fx0tv32bN/peJNKdvCLy+jxZbHGF7RPNYXlgZ0eK5BmRoYECuoXkivyEoSWP2mc6nQ+6RlPToFJUwuR40X0gHXEPYN+niOjyc2N1hA63f70aJ9w+SkdFM0t8guQBUgceZlsTcYefgMbxVZHMjlMoTPFiaU9ISbZitT5cDs9jjRLA8GQu61ECf9l59TbzRECRpTDUZsvtLqCY6sF1S9BqxdCxT5qSnzmS00ErkLWN5T9JlzGvErQNiqwpK0piz28zIxvkJ5YdLYpFLO8xp+0lODFQo5MJjZF9e2E3GG53YM8SLvGj13CgyLjnnJTt+sUivPeVNlO/P0otE2p7Z5pF7UQrblHHW+gZM5my/THUoeB05ynx2bEgRewZbSXUqbJMpc1H0bWmbDGsM9elmRCEFXNrJzi3pTVVBxpkT3Tu8idba3aCq9Bfkn1ZFno7MNndxOktpm4msPGI9HWn2st0sL47puiEZmUnKZ1UQpDHlUexeJAWt+X52zsoYlpa2eWaLKe108WF7eUIWnGLGarE+rbRSz2OhlIsJ+513ag15HN0g0tw2HzBfWZv1nJ2Tx/oT7Vg8i056S3Khgsg7VPCaS6VeKOPM/S7b0dJ1x4lK4+h2ZBEF3dhHiywOi++4bYaWMN0KvUb6RpIvguPYPfXx94I0piZVPDO/FYsdR9l/6Ss5Dcadgxtp3V5Xtlcu8nj49wzm0w2YLQWly3trCIrpW1pvpE/XQvLIn+kCx0Zmm5cCuG1GsnNK23Rcv5TsLvuJ/cpMP0pQHX5fF2ce/8iJZi3h582lU8/TKNnnDM1cIG3TmN3v4/Rqqkp7xK7zmmbV4dJrkpmGwHrP7H+BeGbup7ds38X+l4g0r01eXtxDxpYn2R7RbJYXxRxZOvPL+rPU10dK0hjbZXPI0TOW4h4cF/XSXtN5dIRzbNSkiOvwvBt2a2nT4XtUmuxDU2cYqI8zZ912LhwxrMu3fAjjnz9RUVEYNEj1qvF/F/z8mhwy0SQ1nyaHqTQNTc6XaXpumOuqpqYgNDkto+nhZE1OWWlyjQWrtDRGt8rBowjatGmjSP1noUm5aHoKUpPTD5q0I03aP4cm/de/63f5EDvXBVXD7G8wwGVQkOdtSmGtkryCPHLz8K1jgVP2zK+dPE5h2a85kV49vUIVrJFUkeZHjiclBeB5J0c6dpu3Hkrp2DFHtQxKyp55dvRTOnXlNetabuxzcrrEW4VE5xyPUSJrfdYUvqJjJ06LPCrJoPuh6ukWZc+8gt3LccGWJFEp0nzUIN73Hl28x1vlRCePHxNUlbHPr9GpizdEniooe+Z3z5yk5280Jz3OOpFPLG/TFdKx444iL/DuFbr1IprdSra4Nu+VqgJr5IhtaXowHT8jmbo4yrNC6fjp82L/6onjFM67cVVpdMxRthTPOh2jx9E8UzVkC7GGjrNnlhS2HLXkyNKctjQr8gmdvippEF2Y/FMVPUO3K2fljgooe+ZPrrnQg1AFpR/DsxvnyCOIy6xcyID3BmJ83OnKA192aa4vxxpF0ctb5vylPsdOnFLkMJQmMBnwF+aw3r7zCXrBFYbymfz5izokLnvxUQHVUNK5OjE5CAphBU6xdBZLl6QG0nEXya51ick/Op/lJTyl42/eSwNQ9syDPa6S27PXPadQz+t082kY26um40wG/M7TQ73J5SanSK4WcmlEx1z25Koz6nRBoCaLyUCmH19xIc8w3uuQtslxi+nqsYtv0OI2AGUP9CzTheQ3lPe1bcbU2abbqeMUkCp7bvx5YgtVd/uVPfO453foksdrprsEZpsX7v7RNgsT/ejEOemPAu+fo/M35feqIOlcC/6gC3+wzXvMNp9zGtkqdr+yp3T/0mk6dkZeRxWUcrnCdIGz9SlxlflKaZvpdeXx8MJpehQlbdORySU4XTUNpLJnnhH+iJyvS6pcjqwo7islRS+3zRRWHlV5kXTMib8URco84w3dbQiiZ848EbfF1yX0hm0+c6fLD2RPkPuFfHZQWvA9OnNVfe9W2TO/ddqRfN9QmDtnuG3y8n5tm763L9Idvzix73LyGPm8Uu2/lD3zomR/cjzLR24kStKCmK+UtnmZlUcUJ4esSK7zC+dPq5c5h+yZc1t800+/9pXpYd505oakznVm8ueDFMXxT8nxzJs0yvVD2TP3vuRMXhGv66/HV5ltCl8pbZM/YeQjN7rmzSmd2fM4H/mf0Lmm0TmLhZSYnUPZ+am0YOFBSk97XZnnPNhB/FK7Z72m8ou9vZWSuWxyI+n4ge0UphhTX6vdnxbrS1q6qdsui21DUFbmIwWd6406Otch69yoNO4OHbYyFo7MfNYo6jeT07mmk7H5MsqsLKMJG19Xcg3hD3Sua+QQ7lojBZ3ryh209FQgpTzYRfsVdK6Gs+TQz+BxnG5QNXhlXhlyhvwLaujMcknrWRUu6VwvrRlE+lOUdK6HaP+TNPI7NlsYyZXt4yhP2mmDUFbmvy/idK7BdDFcyumXuZzONYL27tkk6Fx3zdcmvUmcSrSM1l5nFWVuBG26InmDVUHQuSooCicvUtC5rlDQuS5ZRROs71NR+BU6vHWRuGfTOcPIdIsHHZv/G1VWq3bOojJPkXSu961Hysw0SefqvWcSrTBS0rnuIfML4RTvtomymO74OM4XFUNj8OMUayakLLJ7JCcsfpzIh1vzaKudHQUX15LzCh2aNEmW4dRV6+hRch6Nmb5MbeOSV+Zu2+X9zTL6I53r/DlGpGviQtU5/nRg91oxPbHZQFJVGo4ZJLaqICrz4hja45VMQScXyCmokgSyvpdIYWdNyHrpZHHcDGNLmm73iHL9T1MEqyCcnE7T1kPqOfE5nWufMZzOtZxWXZaVzIDRks7VbOdhQed6z3rMG3Su0vGdMx6pdjqMV1rBJyQF7fIZks41wnmZcHaruG0acjrXdLKx20XRTLePLO1P0/twqtAKWnJG8ns3BFmZF5PJmRBKurOd0kXLpYQWnQygFE9bOqCgc50zbyENWcXpXB/R9VN7iA9Yz9aRFKqqIOhcxynpXJ+I7aQJ8k1a3Db3PU6lAKZ7mxZKOt2Jy+Vb5B7tnaX2DV5cLhm3N4vh1+2GSjpXazEkvVvYJp8KKqPVtgcFneuNDUNp1SjFm/xsZIXQEJSV+YQdnpQffI746DTHaE7nGnGVDm9bJDooy2eNp35zDrBiTxB0rk5OTmRsJhsqqsDpXJf8E52rqYLOVX+1La04Hyaolu0VdK76c5dShLcLHdiygELVDIXzypzTufI3DzoukXLhdK6BrKdwhtmmpFomWrj9iKBzfeagT/tmS7sbYcyH+xuGsjLvb8LpXJ/TTdZH4uiz+DTV5AbQAdt1Yqpq2xw90p7Cp8mKaYtHPp0/5URGv30hjlUFSecqfeOkZQo612UKOtdl62naHm9BtXx4k3yGRfpjKcXvCjkeWEcPeMGrgKjMEySd661N0o4oSdK5etiMpWUK2zRcu5csb7yi6CsWdG7NHFEHqh1mFzW6gBbatGkNqq1BNWmhZfNmqKwoByeDa1rNXj+aVrPXj6bV7PWjaTV7/WhazV4/mlaz1w9NT83+b1zNzqfAuf9o5Gp2EnNLFZVVqKmqFPtNrK5NaEITmtCEJvzfBa+P1aGuMm/eLBmjdUajps1bcHR9hOyAc4jUeuNduuUB2Oz6CgO15dJ5Tue60myWCE07Z9wXpaUlrMmUg2nbbsFw0BDcXK+P9MQAWN54pTheNYb+Mg1ee+chQxHGMuzHifA5uBiJ6d448SwFA8atw4KfByDd0w7PCoHz1rMw0cZNHqwSWri3Yy7SksKx3Nlf5Dy0X4jkxCiYnnmBQcNW4uSK8Yh9fhxeUWkYbeYI66VmmGpzWxyrFtWJWHz0BUb2V9CEVidjnsMTjBswAs6LxiA97jEO+SVhxMIjsJg0BHEPj2HukD+2rFRhwndDEH1pPSJlNB4mf6eH+OubEFUQgW23YzBAZzY2De6P9MCzuBOXDO/INAz6VjU1pxIhF9YhLD4R061uiHTk9c0IjEvB9O3XMey3GXhgO4f1VO/irF8atKdtxZ6d5/HsyKLGhaZRPiZvvIHZg/UU6QJMWHMRC4YPxn1WHumJYVh7LQiDxlrCYfFoJMT7sFZrHLbcTpDHq0QzzP+ZPbP3fjzOkzlLfmVpn8N4lpeCpSd8MaL/WBydOQzprx7AMTQd931eQXeqoTxYDTJfHML9iHQMX3JQpHMCHXE7LB3DFh7ApO+HIvK8BWLzg2B7Px4DBi/Aibk/Mf1vFP0bQzWGzT0Ay6lDFOFgVRhqaIetBsMRdGkjIhISMcvuDob2nwvXbQZIyg9DanoW5pwMFEerhFYLbBzCbCT4Iq7Ey0LaPlIH6WHXcDMpA1O3uGLmoMFw22DA5B+IrffCsHLjVRxfaojGEFdVptzE6RepGDhxrUjXZLrjuE8K+o9dg0W/sOs+tId/fgJWng3B4P7j4WahLfxC4/oEhEEjLXDMZKwItxLpoStwasUExL10xEOm16NNHTH2H6MReNJU6OAWs+kwOR8tjlYJJpcjs0YgPcYL+57J+K6TC7htPoGDbyKGzz+MtZOH4IXTKsQmxmLu/oeiBxV6dSeCshshmbIXsLkbhwG6CurXcn9svRWDgTqzsHkwk0vgedxjvT3DXfcxVXswMu/uR2xRKcqqGmNIwODfZ+LODiPkKA4f8ut0PNzDbfMeXHyZbU7Zgtk/DkTqHRv4vbiBc0xXBw+wkAerRDO4bjJkuhAMi0vhIueO9Wxhm2uuBGLQmPU4tHQMor3241lMGsavcYHNwjlC1xt151UxWH46AMP6j1ak47HE8SXzlWNwfBa3TU+cDE3FaJNTWD52EIqCruBFeiFKKxpBR8gw+rsRCD1jjljF4eO/G4qoC2sRkx+MXR7x6D94IdYM7Id0XyfcSa0WZbrX6OdG3LsWfJ1WIjoxHkZ77omcoPNrEM585UxbdwztNxtu2w2RGHMDVwLToWdohcyMdKRHPcbep5nieJWozcYMqzvQ11UsKq/NxZTNN2E0eDBuifIIxEb3aKyy2IgdD/IQeWMznico4hJVoK4yr6l9H6ajvmM2VIseUU/Q4aeZ+ITeUOTyYnz57V/RrUVLPHPZwTJ6YqHun9G8FdszOozycCeE5pfjb199ge7t3kJubjne6/U+2jRykWrzTr3Qo3tPNKvNhHtUEbQ6svR7vUDlBfj8817o0lILRdVv4b3eHyL5xX3Ea32CCI8ril+rghbyc0rQ4/338Va75thq54ji/BL0/uB9tG9Zi069/oIeb3dHeVE+Pv5LD3RoVgNzex5b2Mgh7qpSfPYte+bWbRF1+xDz1ZX47Jsv8G7bdsjJrWIy+ABtWlbi/Y8/w3sdO+NP/Wbho05vNJLUoKLl2+jRszda1pbh1LMMlDXrKs7ZrKQQX37zF3Rr2RK5RS1FnlaHXti92gzuAecVv1aN4rxC/PmjD9ChdXPs2W2HyqIi/OVPvdChJdCi8/t4j5VHTWk+Pv+0BzozuXxYfhddJ+7Dh40Z4aqtwF+//Bzd3+qItBfnUV1bjT99/gXeY+m83DK8935vJv8avP3B3/De2++wKk4L7733IUK9G0H9yYqmsKo9O8cHaN28FnZM8fMr2wrdaFFegs+/+RLvtmmD7LwaoYOtiN3LX/+Cj5MbYWgM5fn5+OSv76ET07njttuhxWT96d9YuoUWKlu9g/d6vg+t4kJ88dVH6NamFT41vYgCnz2IaEzQM6u8e/3tU7zXqSsKYx8gq7oaPf76Cd7r3FWWx4cf4C0m/9bdPkCPd99DbWUFer73DpLuPFb8XgW0tJBT3JzJgelce2DruWfIZg1frhsttcpZeXyJ7u07Mttk8u/dG+0q81H1ycf4sFcJKhpR49YUM134rCc6N2+Gawe2gCqL8AWzza4tmqGgitsmuw6rvL/g9tCuPTqPt0V17EV4ZzbGORM6v/9XpgvvooI547C8anTs+We89867KC9ktvnXHujI5FLTtjve6/E+Qq9fR6t3P8Xza+cUv1cFJhd2Pi6H9h2awfKoG3LzpW22ZbbZ+xNFeeQW4SPmF9q1JHSt8EX0P0zxdbdG2GoZ04Wv/4SuLVvg0SkrpkAl0jZbtUBucQspl5oyfPI18wvtOsDvyVP8uXURzM8HK06gGq26foD33u0BrdpUPIgtZbbZm9kKs80yhW0yvSyu7YTu7HmafzYCkz7vgqo/f6r4tQowfcnLLWX3x3zhW82xae9pFOVx2+QyqEFXXh5d30FZQQH+9icm/1ZaCE0qQ94DW0Q3Jka+kuvCl3inVRuE3tjHfGMFs80v8E6btsw3Stts06ISH37GfONbXRDl9xTfvd0cRqzCbAyq27zLdIH5xppinPfLRmXLbtI2uW9ktvk2K4/c0tZC/i3atEAYq/inH/N5czi6QRQpdKFDm+bYuXsfKgqKpa9kutH6bW6bPVBdko/PPuF+AXi3QyXs/DphyS+NmF6sqcDHQhfeQvJjZ1blVjHbZL6R2WZeDrfN99G8thZW2+aJqdYS7hf+rH7qT4sv+OFzEHyOtqFtWFgYhgwZovjJfxZ8LoC/TEBT0GSYgSbDUjQ9Z67J+TJNzw1rcs5Mk/P9mgyT5OAvLGnJGneagCbXWJSVlaFtW9Uvv/g/gSbPr0m5aLI8OcTLUDqqfqnRvwtN2pEm7Z9Dk77x3z03D03jUDVn/gc6Vy0mIFazi20zVo/U1MgBiaYFcPWjaQFc/WhaAFc/mhbA1Y+mBXD1o2kBXP3QdGX+v3EBHJ8z53rcyAVwzfHMYSuqW7VGVX4Knt8+CnpDYPleuwV96C7D13SuKR7bkVIBmPQdDj3t31HI9vv92g/G+z2xcKqkRtS3vi626jBikzuKoq7huWIkdPBaV5TG3cKJXSsEZeOqmWPQT383a2Gk4PALOZ45oK+Z2KoCp3NdpaBznbbeSWwtZ0lqvpmr92CJUyCS7+/A4bWSstBo1gKU5SZgrm7jGi/VYefgX0xwXtZHpGsiL+NZfg0urBoEw8mSQnKxtSP2P82A75FZKI18gKfPr+Fh417ghd/mn0RtfgCuRskpj19msXIpCsPh/dvBRbVzji4GjV/F9kqxwU0Kb3Qf9a/L5EOPh0wUlIVLJM3pCXMpF6OlazF+uwcKwy/hhLUx+CCp8fSRqC1Jw8rRjXzhTvpjXI8twb1tirUEGc9xPrIQXrsmwtxIUp8arduPlRciEOe6AblJ4XD1fQznIMXiABXghvzjRGvW4snAgadyrvqn8VvY/xzsOHAAwWXAqeU6mDJBUkYau0RgwvoDmGy0QqTVwd1a0qrOMZJyfLhbUn8unDMHOsvOCMrIY3s3gk/Xb57RFy+OrIDnjiniGLUojcMe71QEOM6XdK5libD2SELImWXYuUzajOHyzZhu+wi5/k4IToxGn4G6uJ0gW+aqwOlc+47ilJvlWHcjWeQNHMkpjythYecIV3aOu9tGw1hBGalvdU1sDSc0btQt3GmpmM82nTZUpF+dXf7aNmfsYl42FXsO2COaKczh+b8h1GUt7PetQGF1Y2bNS2B8JgSJ7tuQyVWASrHwRACSH+zC4XXSjubNW4LBKy+jMtULHmJpBWHUtvviO1XgdK7jxshzzD/yXGynjJPrJxZZOWLfk3RBr7ttoSzD6av2w3T4IJgumNuo+f6cu5I+dLu+pHPN89yJDLbdJWyTUy2XYcO+4/BMr8T1dUOwzUAfAQF+WOUk56nVYYK1J/KDXRCkeFXZqC13URRxGSdsjIUOmUyTNjbO1EFshV9W0myrAKdzXTZd0rlO33JBbFcq6FyN1u6D2flwxLttEnP1p5b0FfmD13C/fBuPJVuwSpQHnEQ4K8vjC38T6coQFwQyNXZeroupExW2ufMEHP1z4LNvBo6bzWNyCcaCrbfEd+rQb9lZVGc+xe1YWUq/LzzFbNMPx/ZtAp9h3jJD+uQJRsw/vroi/PJ5034iTyW0msF28TixO9XERmwdjKWvnGmyCdN2eyM34BRObFsk9GMxk5nT0lHYYj4DjVL1ZA/cSSmHm6WCMjzFCzfjma/cPgYmCtucsY1PIedg18M8nFg5Ac3aNGL0WsaYp1J6+itasHARrdhwhA6vN6V55nv/hc7VynQ5vcisJt9rnBI1j0zNVpLpms1EZVG0fLkZUW0u2y6n58k8WDiL7Zu+QUZQP5Rx5q+8ztD6neeIKtPpQXQhxT05R2utnMV369k5X5WxyyQ9ouVmu4gKImiV+UpavmKt+F4VJGlMvrgvHi9tf4xTNBaKNI/de37JgXY6erC9GjJleTyU8+IOM1q7VRINqAKPM+fYb2FKdyLzKfqBJA45uNaMboWy69aksOvwOFOiG/u30vHbwWK/Kj+S4gvFboNgrU+xzQp1oxXruLyL6JJfBuVF3iFTC0lzu42Vh28We6qCEFpuuomoIpVWrTIXclcHSV5QLuTAKTWOHOYx+FUizbkWojydacPuC2yPaA3Li68kundoHZmtshd5qqAkjTm9fQ2df5pA6X7XBV3o2R3rycU7hn0j9YTHLD8+a092Z7zF8VSVQUEZ6jRGxpmWpz5lz8zjgavouOcr9tPnLC2pHPeuXk4e0QXsqwR2HQuRx+Fy+TUpUUNQksasYPfHn+LskX0ivZKlU9mtZQbdpJWWkkpzM5N/EBcWQ8xDGaerCqwnJLZuB7fTUddAKoz1poxSojtHbejQNV/2TamQC1eN0DsnaMvea1Qe6S7yuO6qg4hLLgpnctgo0vbX2TlLItnvLUX61FYLuviMP5+0TX7Op84O4jt1UJKjrGP3Essuc8tJUhdz24zmtpn8mNmmpOzcvWI5eSWUUKbfWXEddVCSxvhc2Ee2pzypOjuEwplev7jCbZOTpdSQGbsOp9hIeXmFVm2WMdRHHWScvDoI0pjqJHYvkm52tws7Z00qS0vbdD2wjY67BbG9Ypa3XFCZnttjRuY2spxVQSmXrUwXAljx+lyStL7bWfol85VUGCptk+HYRnO6FpBBPhcPsHNLqmRVUMaZR3g40cY9l7mQ6VFcCUU/dCbLXZI4Smmb5ywtmE9cQYFZ6a/9shpI0pgc8czc2+xx5PKUvpLb5pOze2nPaS8qTn5KK8xX08ajrpToc77OL6uCkjRmj/lyehBbTOF3JUEMt817nM2lKpFdR9rmZbtN5OQRSZH3T9FySxuRpwrKOPO0gOtkvpH7rQK6HpxFmcGutGK9LLMtTP6BeUTue7YyuZjT/ZiK135ZDVjvmf2Xtsh14dARfu8VIs1tM+zuSdpszynAiVazvCRWhT0/Z9mo+khJGnNi8yq68jKFkp9fFrI+xXzlBR/OnJDNriNtZhPbrjTjvBGsblqyRH2cucJ51c2P17f9b54z1+S8kCbnzDWN/+Y5c66XmpqC+G+eM9fklJUmp2X4EKKm6FY5/lvnzDU9Bfnf6hs1af8cmvRfmpwzb8aVhS+yaN26HbJCX6AtczbtO3TCi/t3BYcs//Dv+fuGz+yzQ3BeK7HPP9EPT7PuP9svj4Gd3V6R53H6CO6EZLH9KpZnj9aKYxv6cCPj27zIh3BwvlKXXxjzCAecLor9Y3vtkFjVDi1LomG310Hk7bOzw8t0qju+oY+8dxL30rwuHyKtxXbifW7i5E1vkb/P3g4Fzdn3LUtwKzRPcWzDHy47vr1+eB8ex1fU5bsePYCHMSVsv7ROLr43nHH5SZTYT/VxQiH96/ne/CjlUp3hD7vDJ+vyKScIdgePi31nVh6h+a3RTisddvb75DEtq8F6w3XHN/SR994K9kyOlazsZX5rkS5r1Q654Z44eOaayD/C5JJW0w45ITdh73BUcWzDH6W+eJ45iltB6XX53ueOw9U/me3XCvm3YHmvvK/i9O1n4vuisOtILWfPozi+oQ+XTSuuc3sP1OW1qYxn6f1i/9qhfXiSWIl2bYvr5H/e0R43XsTVHd/Qhzcs+XY/e+b8Zq/zHVg6h6Ur0/xgf8RJ5DkxvYwsboeKBC/s3X+j7tiGPnz+k2/9Xc/gond4XX6w+zmcfxjC9lvI8mA2lRF0D0fO3xLf87yStv96vn/+8AqxXfOs17rAPy1y6tL3nY/APSST7VcL+bdSHHP8mtR/VR+lXI4yOSRXv84/zm2zkpV56as627x4wB4v0qRt2rF7T6hg96U4vr4P52Xn29jH13HK7UldfsIzV5y44SX2lbZZmvgMe4+7iLy97Nx+WVp1xzf0kecvqdMF+SmrS/tx23wcyfabi/utZXlhXhdwxtX/jePr/yjlcprJIbxQ2iz/cF8ZksdtM6NO/u4nDsIjMh/tmrEy4fqvpkxFebJtVuh9HDp7sy4/N+IhDjpfFfvcNlOZbTYrDIfd/sMij8vqQWxZ3fENfaQ+1oh7aVmXL22T+8pX3tdw+paPyL981lFs3/TLqj5KuVx22ItnKTV1+deYr3ySyHzlG7ZZm+iNNGH3r/2y8vj6PkrfWJ7yAvbHTtflV6Uz2zwsbfMUK4+IIpZfm8Lkz/xCi0J2bjvsczgEUhzf0Ef6xhbi+Gpev4n8lnW2mRnswWzTTeQfYrLOZL68Ip75gMPSX6r6KOuMe06HcDcspy7/wZkjuB2cwfZf22brvGBE5vPjW+Pogf2KqlsFlMPsSjrX5IISGqO/hTaPGkPxaZl1w+y5njsplTWJds38VzpX5zXL6M7JXeT+2J3c4kvozraRtGSGpEeduu01d259UA6zj9jkTkVR18hHQYc3eK0rlcbepqM2ywVl5MqZo6ifAaeMTCUHn2LKD7lKLkHqh0wEnauConDSmuNi+5rOdSctdgqg5Ps7yMFC0jsaGkk612k26odk+TB7ZYgL+RXWkLOxpPWsCr9IPrlVdGG1LhlMlhSS87ceoX1P0sj/2FxaOWE0xfueoov+qt88phxm/23BSarJC6RLEXKg9ZfZR6m2KJz2220RlJE752qT3kRO51pKBsuNKTA5hYbM3qKWtpTTuR4wlvStkxfJN4MdWyHlYrB4NY3f7kGF4Zfo6LYlgjJy2bRh4ruho2W5qoIYZk/1pmuvishj+3CZme5D58PzyWv3BFphNFVkGVjYC8rIONdNtGriYEpJuE9773MtU48fJ3E61wyyfyznK36cwOlcc2i7/V4KKqmlU6baNGmipFucd+QlUXEirTypnlOaj1TdspL3N8tQ0rl67JLPPH+2EeksO0PVOb50cM96Qee6aQYr98J4unZyO0WpmSEQw+wlsWTrlUyBjvOEXDmnvNXdBAo5s4xsFHSu+ss20DRbb8r1c6KwAqK7d+7RmBHzxXeqIOhcR/FhuTJafUW+nWvASEnnunLXUboZV0x3t4+ipfqSnnaCiRmdfhJD40eMEr9VBT6cHHJiseAtN5kmaSgjzxiLYUhzbpv6u5htptHOvbYUVUl0eHE/0u/Ln6eWFp5S/QYvJZ3rMudgSnTfShlidLmEFpzwp+QHu8hhjSyH2XMX0mDzy1TJdOtWqC+dvv2Api1RPyzL6VzHjpG2OMfhqdhOHiftfR6zzb2PU8n/+FzavEDKf5KpLb3yu0/H1k8jPlKuClwume5bxPTcNv1fRF7OfRtBfb1L2Kakc12z5zA9SC2n62t16eGhdXT/ihMdUXJXNwDlMPt4a07n6kIBCnc3astdKoy4TEe3LxFDtCYzx1O/WfuJyuPohG8YHb7mSZP1V8qDVUDQuU6XdK5TNsp3LpjqK+lc7cjsXKigWs5kFzmxqI/IV/plbznD2CD4MHuZn6N42+LxRVIu5UHOFFBcS87MNicrbHPu4RdUne9HLqHVtM5I+qNJ5nxasWEoh9n7LTtLVRk+5KpgC/594SmqyfVjtmkp6Fy3ztIl7cnctxXRljuZzE4jaf8DOfyvCpzOddeiMWJ/0rLtYrtvmbw3/aWWNHW3F+X6n6Kjm+cLP7to+ljKjXlMt87b0EM5w9ggxDB74l1yTyoltw16MjPZk27EFtM9q9G0TEGDPmULpypPpZ2eucIvl7OSVjvMzv8p6nXRo2LGh+rqGjRjLavaGrnoqmk1e/1oWs1eP5pWs9ePptXs9aNpNXv9aFrNXj80af8c/xtXs3Nd4NMijVzNLuMaeUXOoazIm9CEJjShCU1owv898LpZHeoq8+ZaqZgybCJqWrWH/SRrtGnV7I9hGcXPYe+TgyED5JJ91sbApvWLkVINDOk/GuXJd/CoogYWZ0LYd4QzJpNQXpgAi8sR8nA10PltNoJOmiJV0YbQ/ckAES6rEJtwD1ejSqA72hQG3+ugPNAJPinxSCotR9+/y3AT1WiGGxsNUVaUjiWOMizF3WoWiosyYXziMfTGbsLVDdMQ+fAAgjPLMHrZARxzeoSHu2aKcBO1qIzBqsvRmDxAQVtaGYflZ8MwQ2cwjswcifK8cOzzicWYledgpT8EAZ43UV6eCNOTfvJ4NRj+zShke+xCqCLUZOQ3w5HvbY/QrCDsf5GLwdrTYN6vP8oT7+B6aj6iMsrx03RTebAa+DmtRGpBEaZsuiTSwefWIDGvBFM3XoBe33nwP74MsdE34B5XBr0Jq7FbX4anNAq1OTDc4wXjEdqKdC6mW9/DyrF6cN04E+VFqVh1/iUGTd2JM+YTkBJ6Ea8qmeY05oUAWs0w47uBKA89A09FIRl9z9KRF/EoIx5rrsVi4sBhTI8HozwnEAcCizHZ5Ig8sBFI9d4DfybH4fNtRTrz+QE8Sy3HsDm7MervY5BxxxqRGS9xPKAAeroGcFrwOlxTPSowyuQ0dhkNU9hXBUYsPI6980bixSkLpBcUYuaOm9DTMcbjffORmumPx7mNlUtLrOg/gNnifZx7JTki1ugyuaR643JMMmbtfYwlw3VxaeVUZpuJWOcagyWWkrK2MaiIu4Cbr0qhO5aHvwHVKddwmdmmzigTGHLbDDqNF5mvsPluCkb3H45ba3XFcY1DLdOx7biwdrIId+M+RG/0RlzfOB1R3gcRxGxz1FIHDPthEhKubUBMZY1YODd7eGNCjVrAbspQlOeGYPcjqTAHDEYw24yA/dMYjDE7C2vDoXh00AR5RXlYYH8bg82ccX3DIhk+qA6Fj3DYLw+DtBXhiUU+2Pec+UrtqVjVn9vmPbglJWPhcT/MGaSN6qoKVFQWYMhGaXfqoNNvEZ4fXIwsBQ+pzu9zEehojNhXN3E7tgy6E9dg6t8HofTlYfg8voQ7aUxXf2uED9BqjkurmC4UJcPMRbLRXV+vz9JpMD/3AoOm2MBl1USEuu9GVE4ZJqw6iV+m7USA4xoUiKPVoDwClm4JGN9fEYJVEQ2LqzGYNHAo9k7hthmEI/4JmLj+OiynDML9XetRU1UOs32NYDtkGPz38Uhx24ooyf+LYd+MRubdHcw2fXGM26beTBj/yuQfexPuPp44HlSIyb/OkQerhBaeHFqG7MICGNi4ihzfE2bCNg1srkNPeyme7F+AmNAL8EwsxxDDbfjH4OXI9LBFUiPMFDXpmHvwORYMGahIZ8LI/hGWjdDFZVEeibC8EYwhRvtwzHgMLm0xQH6t+pGIuiNqqCeMBnyC8qpqfGI+GaF3dqG0+R9XmXfpxBeTvIcHDitZqjvGf9cVZYXluO5+Fi8uXUGv5FCYjvkLhjKlbtFci5kj4e2ujeNz7dCuHWpqWqEtUnExuAAd2rcV6TatCR07NEO79t3QskUL1LLKvmOXXjCcuRoePgcUv1YDYhJmT/pu945Yum43mjfTEp+uXduhS8cOqK19C81b1KJtG3bujp2RdmcTPpl/GF0a+aaZbl06o0WL7gi6sI2lWuAdlm7e/B0xVM6nLd7uKvMIXdD77Qrsup2LLZO/kj9Wg3ZtWqO6phk6Ni/B3gcpaNu6lUi/1ayW3XtbVh7viiEnqmHXaVGMds0J3UPjFb9WDV4+rVo0x9vdOmPN6nVsXwutWCOuS+eO6MjKo7q6DVq3qmVlwcqny3v4xsIFjx306zii1YE/s5bWO0h6eJg5xeZCTsDbUi5abO/ttujaqSOTf0fExxaiV2Umlh1+Jn+sBq1atGTPzM7RthbrLoagZcvmLE3o1ILpHC+P5u+yp2M6yBSme9dqNO/UBesmKRpcasDvr20bdq5Ob2PnGhO0acH0ry3Tw45dWD4rj+rmaC/k3wrtOvZC91lHEHmVNTwb5fm10K2z1IX88OtIY795u0snlu7EZFUryqNzlw7o+FZ7pv9tEe8biO/almHSehkTrg7Nm3PiJ8I73YClhx4w3eAyYPfaqRm6de3C2kFML/mfFqF9dS6WrTDAkjEKp6IG3Bo6vqWF9u3ehdPmJWjGZN7prWYs/Y6wTS7/jsxlvN25E9q06w0tnfVIebIfPrmNG+Xr2onbYgdU57yAX1YVOrN0TW17Zps1wjY7derMyqENk39LtGcV0cbRg3H05kPFr1WDz1hxW3yvRyvMtz4r5cIaENw2uzH5g/hwcy1asPz2zCdc2TwWbvfj0Sj+NXbuzh2ZrbTpDnd7Vomye+vSsR1acdtkDU8h/3Za0h6Y/Fu0bAW9YTtxy1LZMVINrgvVtW3QqjYBNyKK0bE9s80adj3mG7ltvtX+bbRq2ZLJpRk6fTcWfTqXgL7/RfFr1RC6wP6692iPxZZ70YyVn7DNrsw2O3Lb7MBkVcM6d/w67fDg6CJcOf8MjVsDT8Lmm7d8D77OG1ia+4BOTEe7i4twuXQT8mdywTsIjIxBZXU14lMbEcTO0F7oQgt00CrE4cfpTDe4r2zOfCCTd4dWrDzeFQvx+HXaf9EfU/6mhazeXyh+rQbMB/A67O13OsPcYqPYb8lss2tnZpvtpW22alnLZMLsqE17PLqyFVdOuOO9Rs2MsqftynXhXcTd2c+kpPCNzFfyqoqXR7e3W+Nt7hupE0atPorWFUGK3zYMLb6Ag89B/POHh4wp96OjozFokIIU/j8MTYemaTIcSJNzTpqeM8/PzxeRCpqAJil0ObhOamrOLDs7G926sZpQA9Dk3C2HJtefaDLUSNOhaZo8vybloun1RJrUR02uVdKk/XNo0jf+u+fmoWlcF1TNmf9hAdzrRW+sFdKyRd04fdMCuPrRtACufjQtgKsfTQvg6kfTArj60bQArn5oujL//8ECuOZ4un8ztDq3gvkWK4zRNYBWy9c95ryHuwRF4W6jP84P9h0sqUCnTpsLpD3A7cQy3N0+GksVtHTTra6KrTpwisLiqBt4xi/CMHT9LZTFueP4juXg7I6rjMagv6Et68qn4YR/IZZefo5p22/Kg1WA07maG0qa0inrTojtulmSms9g1W4sPR2ElAe7cHCNpOycNWcRti9fgP1GkgpQHapCzyKwmK8RkPPJ1RGX8Dy/BpcsBsNwinwl4sLtR+HgkwG/Y3Nww2o5Ro8cCqfG8CEy/L7ICbX5QbgSKd889evcY6CiCDjYb0UWS++ap4tBk1azvTJYumbA694tzN3UGApdLTiYKCgLl/AhMOD4SgVl4dI1mGj9AEURV3DMaol4PabJDEkZmXrFAhmNmX1Ie4QbsSW4bzVKpjOe4WJkIbxtJ2PlLElbOnPtXqy6GCEoIwuranHz4lZ4JjRioQcz5J8m27AWTxb2PSkSeT9N3Mr+58Fq7z6ElAHOZrqYPGme+G7ZmRBM3OqESY2kc71tLelmZxvJNRkPduuL7cK5s6Fr4iIoIw/bWSKf5W2ZqYO5P+piqM5PyG4EhSanc7V7lIqgEwvkfGxpImzuJyHUxQQ7lsk5V0OTTZhh9xh5/qcQnBQHvcFDcC5E8a5XFRB0rmP4XGk51lxLFHkDRy9j/6tgbnsMbglluGc1BssMJF3t3J1n0OcXbXw/YBwaU6ShJ5eIezadIelco9g98/nt1dw2DTjVcjp27duDGKaqRxb3h+WwURg6uA/iCxozL1OC5S6hSLqzHRkKOtdFToFI8bTFwbWSenXu/MUYsuoKKlMf4faDyxijPxyjN1wW36mCoHMdJ21x3iEfsZ0yQZ5zwbaj2P80XdDrblkoqU0NLHbj96/747c+eoLKWB2y7mwFZ1q1MpR0rrkPdgiq5d3CNjnVcjnW2R/Bw4xK3Finh8xnTlizfTmyyhojdWDijocoCDmHQAWd65htHiiKvCpsk9+f6axJ6D/7AFARD5f7dzBi2nD8tkD9FCSnc106Y5LYn7ZZvn3OzED6SsM19lh5IRwJt7Zg/yrpyw3nm2D/7KFYNFu/UfpS7n9CvLrZcbGkc60IPoPgUuAMs80pk6Vtzj/6krmuYJwNUUx8V8bB5l6c3FeD/ibnUZ35DLdi5N30WeyM2jx/ZpsbBNXyVgNZHoLOVYHBA5Yo9lRAqxl2Lx4rdqeYWIvtfmPpKw2NN2L6nkfIC3DGsS3zRd7imVMx/JN+GNTnBxQ1RmES7+FuSgVubVQQsSU/hGt8KTysx8JYYZuzLA9gw80YRF9ZjeyUEJjusxP5KiFjzFMpPS2W1lluoG27T1Pw7QO0xsaJ0v+JzvWojRWFFxCFeV4kKnxFe3bvJKsd+ynoykmytbWlB9EldOOwLXmEceLFArKyUh8DqowzT/a/RXtPuLOMbHqZWEJpQXfI7pib+G6vtRWlsMMqswLZ9U6KPA73l3GKvYYh6VxL2L1Yi/TZq3fY/zKWthJxvqEe5+jEtefiOxuWp2DnJL87kspUFZR0ri57rOlZUgklvnQV6fP2NvQkjgmKstl1dos8r7OH6OoTTmVaKq4tCSwbBmt9im1B3GOy2cvvpYTuR+RQUaIPWe+RMaFHWHlEFLLjSmPJylrGZu5m5/Z6pTqGnUPSClaJe+Fx/Fcuc3rCGrJmaU7Gm+TrRvtO3mV7RHYsj8e0HzxgL473iecEsA1DSefqetSO7ganU3bEQypnt3nbcS/dDkhh3xSx81izqxEF3nam027+VF0QJ86t+swSPM60KieYrGw4rWc1XXuZRDX5YSzNqR2Jztha0YsU9hS1Geyce0Qex617jYsz59jB7oXrgvsVTv9LtJOleexqXow37djHY0CZPJhexvDLFEQx+UsqU1UQceYMjy4cocuPoqkk2Y9ymPB9Lh+nC54R7JvKuvKI9blGB108qSrhqchrDERccnk8uxdJKXr2YRg7ZRJLS0ram8w274XysuG2aS1iZF/eOEXHbzwS36uCkrbUnj1zWjXR45suIs1tM1nYZhCzTUnZ6bTTivx5sHhlCrs2p9xVDRlnThR814WcbvpSdd4risurprD758nx6jPxndI2s8If0O6D0h85MP0P4YWiBoLOlbLYM9uK9Onb/Jw5LL1LpL3PHaarj3mwcrmQNY/ujvK6TPvP3BDfq4JSLoeZHKLZYwR7SJpVYZsFTMJlTK+tJWXulQO76GFUDpUlPxPyl56vYSjjzOOf36ADpz1YRgYFpJRRkh+3Te7HpG2mMUMqS/Mlq12nRZ7jDmt6kih/qwqSzlXaIseZ65zWWvpKHl4f6H6GTrn6sb1a4Re4FJ9e2knW+yRfhyoo6VxP77Ii37RyivORsuS2Kei+azPZdaRt2rJ6YieTV6jXRdrB5Ljzso/IbwjKOPOcqIe06wDnMSmih9F5lB/7qM42D7HzvGKXeXTyIO2x3U2+4a/IznYXu6b6Oon1ntn/Cnas1IVLV/i9V4s051WIe3adDp55wPb4vVsJjoHCBB+y2i1ptlVBSed67eBuehCRTZkh94Ue3Dyyh+6F8OsWCvlL23Sis3eDWeFm0KbNW9XHmSsqJDGs29AnKCgIw4Y18gUb/0Noes5ck/MfmhyO4XLX5DC7Juf6NDm1waHJYTZmbOjRo4ci9Z+FptcS8GkxzhWhCWhySknTr0Dl842cZUsT0KRcNFmeHJrUR01O42l6mF2T62b+Xb/Lp6J4XalqmP01A1xaOj1wPkwZ+am0eM4cmrdgIQWyFsqbPfPty43JPYr3GyRMjI3JLbyICkJvkLGJJIdfZ7qcTBx4DzWLjI1NxMtMVEHZM3/10JlWbpUvb+CIe3yOVmySvZ11Jsb0knUoSpO82XVWiLzqnCg65MF7uqohe+Z54l6KeHNHoICljYk3nJ9fOkAbD/BeRg2ZsrxYRZd54yb5cgpVUPbM9602pXPPXrM5OaxZQc5PWMu0Jllcl7cjb+zbSrYXvNilY1iemdpWubJnnhXiSsarX99LXoQ7Ga+UhP5bWXncfcXajgXBTC6c+YvJaqUxPYxpbM+8TJRhel0jvkKkU1ihRT04Tau27RW5Fkz+gawRH3n3AJmtli+TUQVlz/z0trV0WPFyGY6zNuvJwdWf7eUIufARgMcu9rT1yGVKfXJalMnKFepf5MJb5uUpT+p0jqMq41ld2t7clM5zhalKENfhyPW/wPY3iH1VkD3zWjJjz/zqjWGClSwdWcieLegGmVjIF5lsYnkPE2rpxXlbce/qoOyZuzlsp11nZcueg79oZYczHwUpFfLPqCQKdXekNTsOsbxycW71JaroyRWF1emCQElEXdppyxo6cof11t+wzYoYD7YvX0CiCsoe6Br2zH68K6IAt80XrEPBX4KktM1dZiZ0NTCPiiPdyWS5+p6Qsmf+9Pw+2nzw9YjYi8sOtGE/f4GNtM0YdljKi8u0fL1k5VrO8m6GqXljEYN80UqieOY6F/CGbd7cv41szz9ke8VC1jks08NlF6204vJXDaVctjA53I99bdXbmG3eiWYSLgipk/+ru/spid9ubbq4tjofoOyZh99zotWK0RaOaE9nMt8m7YSXB2eGK4q9T8Zmq5iDYNdjz2C2Yo1a3yt75tniXniPUyJXpHmJPHbZS1sO85evVAm9TGCuP/jWQVqzXY4AqELdi1ZWmtAlv9dMnXtXMdvkCvOGbV7es4nsr7DeeEWquPeM11VMvVD2zNP8r5LJWs78KJEZfJP5Smmbm5lcPOOrqTbHv07+61eZ0N5bIWJfFWTPvETcS1ZdISl8JbPNsDsnyMJGjoSesF0jtiFu9mS+To6YqoKyZ+64aTUd83jNjHhq6xo67M7vTdomF8GDk7vJyvEm2yuiRYvUv2jlX+hcE7NzKC8jngy2XqE0xXe8Ms97uIv4AOlOg5/kGRgSPR3oXiJ3yUSTx44QWw6rIf1oyXRJGTl9m2wINARlZT5sw20qirxCz2Q9QHoWN6gk1o0cd5oJRVtpMIr6Tt/FSjKFZs+eRv6hQTRkiRw+VAVO57pKf4LYn7xWDgOun6mgLDTfTYtO+FOShzUdUlBGzp03iYztHpLJ0K8ou5iTJTYMXplXhZ0l38IaOrX0V5FXHXmJnuRU0XlzHTKYNFPkLdx+nOwfp9LLw/wa1RTk+5Csr3On2jCUlfmv805QTZ4/XY6UvJI/Gx2h2qJQOrhvu6CMtJk9kPTGccrIElrvmknhwYE0Y9gScawqcDrXg8aSvnXKQtlYOL5CysVwsQWN3XqXCsMukKPVMkEZuWzqcKZTqXTn+DpKrvOI9UNU5mmP6MqrQrq7VdLAUoYPnQ3Lo4c7x5P5TEmXarhmn6CMjL25nrLZRfyPz3+jwaUa/xhvJZzivieyxv3HWP6WqGyy3n+AAktqyclkIE0eL6l5zR0u0RaPNHq4fZRIqwKvzN2tJKXiLENZfg926Yvt/FmzaOCS06wh+YKO2G9kV2ONvmmy3In8yCVKsdsARGVeEku7HiYJ+lCh+WUJtO1OPAWfXkI7l0q56C/bRFN3eVGO3wmKKCAKDAymuRZy+FAVBJ3rCO4gy8jiqnSmA4ZzXaigVXsc6XpcMblvGUnLZkjbnLf9BM095EcRzouIqbBK8Eor7OQSUUGYTJV0rtEuskFmzm1zGmt4M9u03W9PkawsD81lfqKmkPw9HMkzR7Udycq8mJaeCqKE21uIN2Z4w2b+cT9Kur+DDq2V5TBnziLSM7tIFSkPyTXAm64+D6Ux+q/fitcQBJ3raHmOuQflsP3ksZLOdcG242T3KIX8js6mrQo61+nme2iV8Q7aZzyJihohl+w7W8Ub3bZOl7SleQ92COrrHcI2Oa1qKa2/kUqF0dfIm9UThuOl/A12yaHyhqCszMduv095Qc6iQc0xYtMdKgy/SI7Wy8QwsInhBOpryHxheQw5+pdRFfObd+NfV88NgdO5Lps2SexP3Sink1bMkL7S0GIvLXcJoTjXDXRgldR//dnLKD8ljO6fXkORak4v6Fz9T1Aoq5WOLZAU4BXBZ8i/uJZOMducMkHa5hIbRzrqm0lP7aeSt5Ml+fs+plWn5bRnQ1BW5n2WuLBG/BNyixVJ+nW+E9XkvqQjezeJoe8tM3Vp4IR1bK+AbO4F0N6rvjR1hKSvVQVO57p7kYLqepmc4tq/TEF1vWwDTdn5kHL8T1IIM+fbm6VPqS5IJrdDqyhNjf8SlXnSPbqVVEqu63VlJtPna7FFdGfbKDJW2KbRegdaey2KIi+uZDpYTT4+L/5ndK5iuJt49CXb1L5etNK0mr1+NK1mrx9Nq9nrR9Nq9vrRtJq9fjStZq8fmh5m/9+4mp2HV3I9buRqdjl/XcME9WZF3oQmNKEJTWhCE/7vgdfN6lBXmTfTSsec8dNBb72NuftvoCrqHEq13liYlu8Nx/ByjNWWIUoojUYh2/T/+2z2vwi6Q7VZNzsLS04FY9VYHZxeMondQS5Wng8Vh6vDgH5LEHtpHZIVS/sH/DofyTc3IyrKDR7pwNBRizHp26FA3FV4sR4Ov/Z3s3bKg1WiGS6uns6ac8VYdOSpyLm+wQBUU4qlRz0xaMou3NsxEyF39iC+FBi72BYXrgfB99BCEV6iFmUR2HwvHbN0B8h0eRTW3UrC/CE6sJ/KZFWZgj3ekZi00RX75g5D6NP77KBcLDv2Qh6vBrrfTkTZ80MILJHpQV+PQ1WAIwKTX8IpqgKjdSZg6W9M9rk+uJRYgDT2DD9NNpYHq8Gzw8Yoqq7BFEsXkfZ3Wom8SsK09c7QGWiM6POrERV8CU+ymfzHLwPl+2OE9nfiWLWozsCCY35YO15JWZiF2Qd8sGmKLi6v1mfpIqw844MhRg64vnGaCLEZPXMWzgTxuCQ10GqG8d8MAhJdcU8RyjjlWz0g7S48E6OwzTMTM/UGwXrMYFYecdj9KBdBx+djzFzOXKgeSfes8YrJe+QcK5FO97ZFWBFLz9qOId9NQfHT/QhNfIKLcdUYoTeRPUsahug1ltK1DBPWXsWhRSMU4T1lGLPiPByNx+DxkRUoZuVhaHUFukMsEOhogqQMf7yUrzJWj2YtsZjrQr4vTkdI41/eT4eZZxDOh8dj8YlArGa26bxU2uaKs5x6GQg4vpJdV+yqRFnkaXgxoxg6ZpFIV8Wdx700lh65EJP/PgSIv46nSWHY87wA0waNZL5iFOt2++JaSmNi9moxeIY9bm3TZxKRab3JO3F/pxFC79ohTtimHfR+NET2/Z14enMPYlmfY7iODI1VCa2WsBrL7q8iETZMNzh2Tx4ubHP3wwhMtLyJA/OHw2PPElTWVGL+7hsYtuYqPKyNRVisWuR6wOVVJUbqyHAm5HnhZGQFxuiOxzJeHnnPcT0mDmYXo2A8nPnG+Tw8qghWNxsXgjVAZwXCTq9AhsKfD+i/DK8uWCAq5DIeZzH5TzDDuG+Zr4k8C68HZ/GU6eron5fKg1WB+XdnY64LBTA55S+yLphPFba54vRTDJl5ADc3TUfAVSukMUGMNXYQxxSHXMejNEUomSqUBGHH41zoaysonUvDsPVBBoz09GAzlttmPA4+f4XpNvexw3AQ0h86onEBuxLa301HvpcdWLUkoPvtZJT4ODDbfIrzscw2B03DvB/ZtbO8cTslHpdiqrHqd0UZqYQWHtotRFlNNfS3SebFpweXCts02HYJOoNXIeiEKSJ9neGbBwybYi6Oqc3yw9kIGSqrElXJMD4ThhUj+8t0dRoWOQbAYpwOzhhPZvLPw6rLwdhz4Ah2PcwTfjm1Vj3pUV1lXkvdMezbHsjNT0G7wlIkpRYi5s2Q3zYdUZabh4o2n8N1+0yg9bsYPGkVzt/aiqeeLzD0I4L/q3y0KClGVvn76NSlFdKYAD94v3HEf91blSMhsRgdtRLh+DIP77Vh6YRCdHn3LRTkpKFFl4/xXocqpMYkoWerbOSlpaFDWGOMgdCpa1ukpSbho7+8iykL1qJrt/ZIT09Gz/ffQddmZUhOb44OLC8rOw2d3vsTvPcboeuojehY3YhoypbtUFtYhAJ8jBfHTYEW7HkLi5Ff+2d07dwCaUmx+OCDjmhfVYa0wq7oohWLrVdisGrMp4oTqEav9pWIj8tE99ZF2OSWgJ5vVSIhLh3vdGqH0pxcVLX7BN3ZJdPi4vFRh0Jkp6Th7VeKGk4N2nXpgPSMDPT48APMm7MAnbp1RHpmOrr16o13W1aw8ihDZyb/fCb/du/+Gd5+2fi4dTGi0osVZ1CB5q3RsrQEmWXvI/bWDlQ0a4dWZSXIKOmJjl1bIy0tEb0/eBtdmOtOzmqNaJ9nmD/ye/i9DFScQAVYsfTqWIO02ES837kGCx190bMTS8ckoEfX9sw3FbPG3l/wdicm/8RY9OiUi4zeY5AaFSnipNWhZcdOyMpKQ+eef8WaudPQ4e2uyGG60aH7n/FeWyaXuGx069wexTnMk3b6GE+8wvD7u1UIilcfC87OLnQhNb8LcgPPIKmyBTqwhmVqXgd2nXbIyEjDu716oFuLMiSmsLJ+7I1eBWnQ3+6u+L0KEOG9LlpIi4/Dn99vhik2rujehetGLHr3bo8WZaXIrHgfnbn8UxKYXnZC8u2NaDnDBm81Yqar2VudhS607Pop9rFKoEWXrijI5bb5Cd57q5rJP5Fdvz0q84pQjA9x8sJRuDkcwu89G8O+psVsg+lCZkvUZHrhSXo13ma2mZTRjNnmWwrb/AjduV+Iz8VfB81H24wgvD+uMdN/JGhDuS3+9S/tMWbVYXR7m/mn5Dh8+GEntK9m8i/oyvSyLfMLKejasweOL/4Jp27Go1Fk1G07oiQ3B9XtP8fljTNYujPKmG1WtmW22YnLPw69322PZsUlyGF+ISg7F2nsOinpjWI4R/eW7JmTy9GeXsElqFD6yqRSdO4ubbN117/hvfZVSIxJRa9fx+Gj4ldoqa3gQ1cFpi+du7ZhvjEBf/prN0xYtEn4Rm6bvYRtsnqAlQf3jZmZzK/0fB9VsbdxpXl//N6jEcP/rdqjuqAIRc0/wRMH1oBp1VHhK//K7EfaJveNbStLkVHUHfn5iayBGIE5Dt6KE6hGj3bMFuOz8U7LPNjcS0HP9jydhbeZDpYw26xpz+VPQv49yxNRVpaKsnYJil+rRvsubzFdSEXPP/WG0dyl6PxOJ2mbvXvinRblzDYr0Omdt5AnfOPfUJMTiO0vO2Pyp41gG23eFs1LSpBV9REir25BLfONLZivzCrvjc5dpG32fLcjpo75ATlM7m07d0AW89PqoBUXF8cXFMghdsWHz0m8mY6Pj4eu7v/kpQmNBz+/JkPTNDkfp8mwN03PmXM2oY4dG9fQ+p9CkxS6HJqUjSbntTUZIsWhyfUnmpxfraioQOvWjXuHw78DTZ5fk3LR9HqiJt9YPzTpv/5dv8t9B6ckVjVn/scFcC1Yq7i6Cs1atEKr5oTyCtmPaVoAVz+aFsDVj6YFcPWjaQFc/WhaAFc/mhbA1Y//FxfA8U4v9x+NXADXDI/2bkSzLi2x8pAnanMe4kHW669zPXcKOlfb2X+cG+w/egdenlyP0f37CXpL/fHjMXmFMxZOl5Sd07dfEVt1GL31LkqiXfEsXaaHWnI617s4amMi5q1Wzx6DAUZ72FOlw/FlNlbdDcXUxtK5zlTSuTqK7brZkrZUf9VOLHMORqrnbhxYIyk7Z82dj8PLJ0D31xGCxlQdqkJcEFhEcDFT0rlexIu8GlxeOwQG0ySF5PxthwWdq//xuch4dBERYbfwMEl8pRZ9lpxCbX4ILkfISc3f5h0HFUViv91mQee6e4EuBk3mdK7lWO+ajovOjjCx9RDHqoYWDpjI+aOpSyzF9thKSVk4c5kFJtk8QHHENRzdtljSuRqMQEm8DyYMatybnpDqjZuxJXhgM1qm031wKbIQj+2m1NG5Gq61w+pLEYIysrCyCsf2GeNFuvrFl9yQf566g7V4srH3MV89wdcJbGP/87HN3h6hnDJypR4mKygjlzkHYOruy42mc3Wzkvc3Z5akc72/S9JZLpw3G3qmZ1GTG4CDtuuEvm+d2QfIDobRaMVzqkNJLOwfpSLYSfF6zdJE7LifhPBzy2GtoHM1WL4B+vZPBGVkRHYxJs5bDLdX6mdvBZ3rWE7nWgGLq3I4ceAYSee6cvcR3EoohYfNWCwzlJSRc3acxu99huLHvkNEBIs6hJxcLO7ZTF/SUEa6yDllC26bMznVcgZ22O8W03NHF0kKz+jzZihp1HraEpieDUPyXWtk8DlQKsXiU0FIfbgHDgqq5XkLFmGoxVVUpT2BR3wuxo+fgC3XosV3qsDpXMeOl7Y495BcNzN5oqRznbf1MA48TUfgiYXYvEjSueqv2o0RU5Zip/H4unlqVch034JctrU2kvShOfdtxHobW2Gbks51zZ5D8EqvxE1LPRSEXMFcUyMUNmKdAseknV7sNxcQqHjd79jtHiiOvI6j2xeLtSZmsydiwFwHsSbgVFAtxo6ahJ1ukfJgFRB0rvqSznXq5rNia6agvjZYswfmF8OReHsb9ppLfTFabIqRw/VxYPMChCnW8KhCmZ8jIllZnlgm5VIR5Ixg9jsXcz1MmSJtc96RF6zog+roXMvibuNBUuMEM8D0PGoyXzDbkP3RvkudUZsbiIN71gs6123cNhkEnWvUJeGXL61SrG1SBa1m2FVH5yrXzewzlmlDE0tBtZwf6IIjm+UzLDGagkmDJuD4vnXwVNRfKpF4F/dSynF7s6RFRrIn3OJLcH/HeBgrbHPq1ovsf5aYM+d+uaZ5I4xIxphzOtc42rv/AB1ycqUTB23pqnfoH+LMOa6ddKTEUqJ4f0+ikiQ6d+YUOZ66QE/cL9LJCyyPiumEoyMliKDVUnJ0fE292hCUcebZ0T507uYzoup8isgoo9zY5+Ry/an47twJR0GlWVMYw64nKVM5nkXwaE7VkKQxFexeZIy5hzePYawSaR4SGO97j256h4vvTrJ758H6p9lzXnkUJ/JUQUkac9flBIVnV1BGhLxfj3MnKSSDB2IWkeMJZ5EXcPcyeYXI+60qTqUsNXGarPUptqXpweR07j7bKyffhAIqzwqjEy6SZvUqu88kfsNV6eR4kpM7sHtnsgpMVTDfqIAkL6gV5cVLwOuht8jnaR67mhX1hM67vRB5LuycnEoz/P45cnJRHRvLoSSNeXLNhV7E5VFBQgBVssd5duMcPXvFy6O8rjxePXOnW0+jqbYkjeU5ijhmdWCtVKotjiNHJ06oUEPeEex6pQlMBtfF9+5nHCkihz9FAZO/pB3l8HkRpNhrGEo6Vyd2LzyG+pnX/8feVQBWcXTdE09wd4fiUi9tkWKFIsXd3b3QUmhLsSKlVHAoxUspFCoUd3cITkgIxN1d5p8z+zZ5CcnLCyUtfP87sNmd2d3ZmTtXRu8j7TW6kqpRPs5i46+aw5ffJP194oV4dP5PsX6TaX8KhNpnLuF8eLc45uwpYvzvizCZzVvH/hBHrvK7SSn14XPrpPjtAB3saHEPs/aNou1LTvSXdND2pB++5i5fD5A00FyMnt69VVxyZ03GpMjmvVN7xZ+nUx37ZAbdOco2SQc6sLlx5pAKb6dsyrpNCneT9aHJ5t+bfhIPwhIlewWIh6FZbLyV0J3GuF08IP4+fU8kRXgK74gk4X5FyuYJTTZZHxSZsMdXxJbfJK+Gye/JuCy2gSto7lzDJR3ogEaIA+fp4yFVNq8f2iWO36AXjUSVJvGzPN8MzDrvOl12SV7wkuR3vazxBnVletk8tmOTuOYZIRICbyv+zyp1fZ+5353TYse+y0LEBwuXgDgpm2fF9j3aXmy9PuJD7ouftuxTcaTVWXfN/4cpaE5jUmXx4Cn5DSNd6UrZPKM5T9D1wk6mTSOQBXSnMfu2/CTuhyQI71uaK+UDWzVdaSybW9ZvVDpXlkJccqMbbNOg/BMRXtfEph109hOt6Kpkc7smr5RNb/qu+HOH2PbzVnHDN9Ggl1kppqE5jUlK4a9jJ5h3TVfSBYLv7VNi5366uRViq6Q/RXPP5g3i4G0jb0qZQHcac/K3LeKKR7gIcbusXOdqssmaTJXN7bIetmzU6uLHlSuz3mfu5UUmTl3opV8bn69evYq2bduq8LNGTg+z5+RQkqyYHHP9Sbrn5DB7Tg6F56Q7RCInh9lycuokJ+cRiZx0/5mT0w85vZYgJ4fxc5IuOe3ONSenfaRxQalSpQyhZ4ucHmbPSVfXT6t3ycOcdjE5zE6DQcLwh9fHT5iAK8ECARe3YeKsDXB0sFPMxGe4SG3qgAH47Wa0uraxscaAgQOx/UYMvp05HgMHDsKspSexfPIoLN59DTZWPhgon49Vz2Z93N67EsOmfJkSvn9oLYZOmqGuxwwYiBNeNoh23S/THKzikgJvYdHfLinPZ3awbDY2QTJ/AxAOPT5EhUOEDY6vn4+JX62WcQKD5HfuRsh3QlyweO8Dw7OZHzpd5g4fjDXHPFLi548aghWHHsIm6aGiQbKM+3nuVMxcdwARD47Ibw/EDf+ElOdNHX6XfsGAEeNSwkHXd2LA0NHqeopMe/ftWFgFX1TfYdy44QOx725QyvOZHVreYzBAltkzTo+PU+FHsTa4+ddyjJg6R8WPlHHn/CRd4gIxY/M5w7OZHzpdlk8dg0U7L6fEr5k2DvN/OSuvAxT9I6xtcGjVbEz5eiNsEhg3EK7RT6aX0RH76JAs88CUcILXsRQazB42CD+e9IZNvIsWZx2r0h48eDB8Dc9ndmh5BwbLtG+F6fFWGCrDzqE28LmwDQNHTlDxk2Taf7vZYNbUkTL9QVi88YLh+YwPjRdt8Ov8T/D5mj0p8bsWT8f0Fb/L62hJ/wHwirfB1d++w+jpi2ScUHk/7Baf8nxmh0o/7EoKHdQR4ZwSXvrRaHy966qUTV8VlyDjZo4chIHTvk99PpNDr9PRkg6nfVPjlWx62iDG7YBMc5CK+2zQAGw6H6iu134+iN6oUp7P6NDpcvTHuZi8cF1K/MkN8zFh3ip5rcnmnXAbPDq5EYPGToWN13FDnY6HleH5zA6VfqKrKrOM0OKT3FWYsvnLvKn44sd9Mj5C6rQB8E+0QbLXWZn+ECTpz2dy6HT5SKb1591Umaau3HUrVuqSyyn0/2bccHy/9z52r5ih8j7+460pz2d06HS5/vtSjJz2VUr8rb9XYPjUWep6lKQLZTP87l8YOHiYiqNcHH4cm/J8ZodK38pf5mUAoqQsqnjrQBWOsJKyuXoOPvp6g4xPVHrhQZS8H3ZP5T0yXVrpD50uM4cMxPozfinxs4cPwtoTnlI2Hyi6sO42zJyE2ZtP4Nwv81XaQ0YsS3ne1OFxdjMGjp6cEvaRdmvAyPHqmrK5534ihL+sRwP9x40YiDk7rqQ8n9mh5T1KyaJvgh5PXWmQzV3fY9T0BSp+uKTL5UB536C//FNsTMaHTpfvJo7Ekj9vpMQvmzIai36TeaNsSvrHyPqIuLkbh10p93FSrw9XHTw28M6cOZPmSGmQ6cPsPj7+Ys2kPsInykdMX3ZI+HsdFke9Un81LezkEsGBk0V9U9253v5jnjjHX0eSGEIXhX4nlcvIvbPaiPG9+6r4fvNN//KQPsze+rO/RfjdneIC/SJKtPj4DxHl+pfY9M3HarhzSr8OomHPRUIkeooBfbuIA4cPiiYD52oPmwDduU7rp7nw6/XZRnX+wuDOdcAn34mR666Ixwe/Ems/G6ziBg4coc69F2pDVqag3Lne2S4uhiWJjWMM7lzv/yZOBSWIX6Y0EwO6ai4kxy7YIL496SUurtRcSBL9P9aG3jKDPsz+9uB1Iin4sth1Xxtaeqv/KpEcfkOsXbFQudddMKipeL8jfWJHipl7A4Wfj5fo0VhzTWsKdOe6eqLmurHXaM2f8YapGp0GjpkhOs7aL8Ju/SI2LpqkhtfG9dTc9XaarP0ClCmoYXbf02KnS7g4MLu1Ful/QWy5FSKOLuwsPhmguUsd9NlyMWnrTeH6x2ciOFGIFZM/UNMc5uCNjvPkX2+x/Jw2RPtGe5bBXyxeuUpciUwWG8Y3ET07aS4jR/90XVaMj/hyt4sKmwKH2Q8u6KuGQAf313ji+JIBKjxi0FDRZNRGkRh4Xvy0bI5yGfllr3fVM906DlNnU1DD7NEPxaKjj5X7UMX5MY/FnH0PhfOm0eKb8RpdBkyYI3osOiYCL68TR05uEZce+YoPB2fN63Tn2qgNfcRHi8/+UCNuomnrMfJvnJj+w0ax2y1C7JvdVkw0uFrWZXPf591VHZsCh5Pvbhqv6mdizw9UnOsvk9XUw9R+7UXDHguFSPIQ369aJu7EC/Hj+Aaie5fRYsWUD8Xx29rQYmbQhtmjxJgN14X73lnC3+DOddiay+LxoQVi7edDGCGGDh0rWkzcLuK8jopDj4QIPP6tcDWDYejOtfOHmiyOWK1NHfXqoLkoHSNlc8kJT3Fp9WDx1SjNne7Aj78RHaX+CTq9JI1//oxAugQf+kr9quDc3po719DjiwUn4BZSNjtQNqPEl8vXi4NesWLXJ03UM3MHprq/zgz6MHvHOYdEsPMm4azN0oi2X+wTYbe3i41fT1LTUhP6dxMN+34vRKyL2OCcKHy8vEXv15tqD5sA3blO6KW5c+0zW/OJP9XgznXQjGViwpYbytXyqmmaPhk8copo1nOlSH70p5AkMwkOs8de3yhuxCSLNcM1mxF/a5u4HJEsNkrZ7NVZk80JizeK1Zf8xOlvtXxsnPxhltMP+jB7g1FbRILfKbHXMCP69tD1IjHogvhpueZed/aAFqJpJ/pODxWLDlwUKw4+FL3e13jXFOjO9bvRBlfX47XfFlgx3mAzxs8S3RccFYFXfhIbvxqrhshH9+8tGjf7QlbYDbHZ2bQkqWF2z8Niz+Mo8eeM5lqk9wmxyzVc7J/TTkwyuHPtO4+/Yuktvj4WrPRyjIgXslcvXFxcnjhcXV21YXb+oVFni8EYDBpG2nHhwoUcW82e01vTXtTV7DmNF3k1u+TyJ/j1WeFFXs2ek8OyOblqO6eH2V/U1ew5Pcz+oq5mz0n5J57H1eyUEQ6185fu0oMjLPzVwZSJBxLI+JAdw5TrnEROp/+iwkKXzGGhTcZ4Ueliqc+MYaFLxvj/SBdzypxqzP2d4ZQ7H0Z0/A7nt6/BF1/tgbVx4yfwCLZ7AL1bGDwLxbirbSrNXxmGmU2Hyit37PSOxxc7H6jbKwZzC1MMPtp6Q4WzQuNmH8N77zw8YqIMN54oP7kYt51341w40LHDcHR8uYNsNh3C0cc+4O6VlvV6aw+bhDW2TuJWo0SMWnlKxeyYxq1GyRi36iA+GLgCZ5aOwNU/FsE/Geg6ciEunHyEP+eY4UGJiLqBb86HYmzrxlo4+ja+OhmISR82w6KudH0bgm+O3EK/r4/ip3Ht4PHgtvy0F1acMctZLJq82h/JtzbjisFLYNOXZZnvb8dl1zP4zRvo2bIjhtVvKUl9E5vvAbvndEf3T5ZrD5uEFU79oG016v3ZJhVzYc1E5Uqz74wNaNbyU3j8NQu3L/2sXMl26DIKSYHn0K312+rZLJHgjUnb7uKrXgZ3rom+GLPhOhYPeB8/T+b2iwRM2XgSbUdvwKGFA+DlT74RmPLrffW4SVhZo13dDyVPHsc+g//HTnXbAmFncOjBLXx3KQKj2zTHl2259cMP3x53h1sIMKmpYStIFnDfMwfeSTLNIbNV2OvQArhLQnUePAst3hiIxOvr4exyDHtlFXZr1QkXDt5AwN6PYYZfPIko9Jp3AJsndzC4c41Ct8//wvZPuuDo0olqG+CgudvRvP0c3P9lGtzDtT2M3b7TtlSZhLUdhrwleSHuLtbf0rb3jHxXhhNcsdXZRbkTndOzOdaN6CbvxOCT3+5i4hxtu6Y5iLqxDpfpKrQj5R2Iv7cZZ2VHoUP7oehE2fQ/jJOu17HmdhyGtHwfC1rzOR/85GwOZZLQeuhaHF8yBJr32mS06r8c55aNxLW/voYfZXP012j2zkhEnluOO+H++NucbUCElR1mtmPdB+Er+oaWmNeZshmKrw/fVO5E109oj30LRql7Q5fsx0cTp6trs+C3D3/IZLu/b3B1HXAIO7yAXq3aYzhlM/YWfnaLwrr1S3FC8uuS3tzGGIFPd2W9rY5o0voLuP32GbwNO7Yat5gGrz2zcfvyNlyjbHYdj3Yvd4EUWJwJj8DMPWbue7WywbpR5IV4TFh/SUVtmcDtkYn4aP0JtB25HocXDYSf1wUsHKy5Ht26aiOGLD2urrNE+GUsvx6NES0Nbksjr+Pbi+EYI2VztqoPfyw7dRdDlp3D8uGtsXfep+qxj74zzwNc4zeGIvbyWtw0uDt+79UBSHLeiOsux7HHT8rMB90w4HWpx6Ou4Fc37Zllg8xYyC17/YcWDlPy2X/OThV14rtRahvgwDnb0PzDWXDZPh23zvyEu9IQder3KV5pPwtJtzfC1Zz9zPHumPb7Q3zRxWAz4j0w+dd7mNurOX4axa2CsZix/QI6fPQL/pzVCxun94CdGQs4U4x5gn0kFv98FFO/7Y06LZohwNMNUUlG1rxAKbhedkZI3gbSGEpFapsbb3Sciu83T8Q96xjcuHwVD/YexQcvRaNlh5GoWq0gnC+fRI3q5q0KrGjjg7MXPFDE2g1LzwSisp0fzpx9iJIvlcKtq84QJeujVrEoOB89hyrFnPBGm/FYstUcgRMoV6UwnK+dQc265dCi+1hUrFYMztfPoVKNiigS9RgXbsWjRJWSuCy/U+ill3HwwkUEhuSFWc4WnYrA1/kuHovXcPqHwYBjcQTevIOHCXVQpVIuOJ8/huo1i8PayxXXvIrCw/0qnG/cRUBgkCEB06iZPwinTzijfO4wfLTTFbUKhuDsiWsoV6Y4XC45IyxvfdQuI+B84gQqFQpCxXafwtPV1WAoTEGgaKVSuHTdGeVq1kTXzt1R6qWyuHTNGSWqVkc5qYTPXvCRdCmFG5Iu9uXegItvLtRyCoNPqMEZsinY5kO0633cCa2C+1IRxdoUQJybC24Flke5ypI3rp7GSzXLoWDYI1y8Z4VI3xtwdr6CKF8zNLQsXL2SMZIXzqB6sST0WHoWdcvEwvnIaVQuWxQ+znfgIV5BtYqOcD59DLXrFEPLBs0wbNlCQwKmkadsOVyRZS5Y5TWM7toKRSpWwlUZzltBpplH1sfJWyhdtjjuSXmIKtwIR69dwj0/Kzwya3usE+x83HDVoyACL67Fw1gHOAa44cqjvChVpbisj2soXa0qSid54tyVQNhH3JV0cQY8pXXICskCdSsCziePo+5LNmgxY4cMW8vwMVSrWgRRLi64E1YFFarkh/OVk6hUIA7N27yGvh3aGBIwDfsS5XFT0sG69Lv4akAz2JepqGQTJd42yOZZVCojefzqHfg4vo17SVG4cf0KwoLM8OMtVVGhSMkLd5IgfA7iqGciisZQNuMUD1I2C1aqiyqO/jhz+j7CT/yCMrID0mXGr4b3TUAko3oVKYtnj+LlOvnRcMQSVH8pN5wvHEMNKZs23q647llY0r8orly/iHLlCuON7t0xvntTM+RIolAp3Je8EFGwoWykSVoWKAtXKZuhed5G7bJSNo+fQNWSTqhZOAEut26gykv54HzpOGpJHWkOygkvnLvsj4LiDn68FIqK1t44c8Fb6sbSSjZtS78p0w7H5aMXUTGXNQIfPUTDZvzNjCwge3sVqlAWT6J2vTJo0msyKlQromSzCmUz3B2X7sriFaqC6BB/3H3kh7ffqQePhy6IMYfXcxeD1/U78LR5E0cXyQZ8rhLwuXEbj5NfQVXK5hnSvxiSH7vghn9p+Ab64caNqwiJNe/HCKrnCcCZU7dR1jEIn/31SNOVp26ijJTN+1ecEVlA8mXpRDgfO4nqZYF1Q5th8LqsfZOw0otXKill8TIq1q4mOzJ9UbpqGYNsVkOZJFkfVwIUX16X9HcoXRc75nXEjKlbUMmcGWO7ggi/fw/3omri1tapSLYrJGVT05UVKhdQslm1VmnkDXaXnTYHdJu6BNcubjG8nDmsOHnOeWse3CbGwzjMM+c/munO8p8xcnqbQUxMjJpPyAnktNvSnEROziPmtEcvDjnl1JxZTrq55c8Y0iVjToGymlPrTzhXlz9/fkPo2SKn54Zz0pNaTtIlJ+uTyEndmJNylJPyT+Sk/npavcu64roSU3Pmady58uF42SoSNo5wsLNCdLT2+0UWd64Zw+LONWPk9AK4nGwAvsgL4CzuXDPGi7oAzuLONWPkdAfweVwAx+GCgIBA8xbAScuBRKsoTFh7TlrYBNzatADRNqlGNvjYIuXO9dthmptGYuGCmVh7wgdNOvEnNxMwZfFq7H8cgyOLOmPsAM0FZu/5v6lzVugwj+5c/8Y5wyhrm5l7Eet+GKsNP0P46bCOaDKY7lz9seKc5kuwWZdF6mwKxu5ce3y+Tp2N3blO2OIMn+PfYtmnujvX4Xh4dgdatNJc9WUF3Z3rL1O1+Y/EO5o7112ft8aA3po70OHzVmHlOT9cXz9cuc0U0ffw3XEzhk0lGil3rrew8442rtVgBN25uuCHb2cpd65LRr+PVr3ozjUOn/3piSjX33HKrN8RtMLySQZ3ruM+V+cfPza4c50wDd0XHVUuI1fPG63mcScN0OYDO3+0Up2zhJfmzvXY1x21sI/mzvXMD70wZYjmLrW/wZ0rXUYGqbUSIZiyJeufzCXz1u8t6z45CN+f1pi7fk+6cw3D3O++wy26jPykpcFlpMCIddewZdViDP/SPNfCfy8wuHMdOlCdD3+j8fLoEUPQ8qNtymXk8m9mKHeu8wY3QrLnWXRqbShnVohyww+ygm5uGgM1+Bz9SLlzvbv9IywYr7kT7T95Jvr/cEa5jLylfogtEX0XnFD3TIHuXBt3pjvXeEzb7a7imnXS3Ll+JGWT7lyPft0F4wwuI3t/pc0HTu3KedOscWO95oL2owGaO9e7W8cr2ZxO2RxEd64BWPjdYrjKgv04rhFOLJiCuz9PQoxZY9V053oLXoeknjG4cx276Tp8TnyP5bo711Gj1U+TJvicxaGHYRgxfBimbrim7pmCcufaVXPnOnTVGXXu0d2Q5txVWHHWF84bR2P2aM21af9Pv0b9t9qhbdOGam1OVvDbPxucNFs4RHNbGnhkgXLn+q2STbpzjcOnS1Yqd65/f9kK3ud/xbCe7XAzzJzpB6D74hMIv7UD13R3rvMPI/L+n1j91WjNneuwbmgyfAUQ64HNBy9g1FcL0LXB69rDJkB3rmNT3LlqP4M8OZ07V48D8/G9wZ3r4LGTUL92K/Ro9Q5CzZgbVu5cZX9w40TNrapy5xoJ/DKtJXr10mRz9Pw12HgtCBdXyvqID8Sno7rA1xyiSzT9iO5cL2GPwZ1r4/F053oDy5d8pty5LhjZCi36zJRX0Viyax86DRuCWs01mTYJunMdq8lzz0lfqfNSg+vrAZO+QL/vTyPUeRtWzx6m4sYO7IJA5z14v4VGpyzxSHPnemCuYXrLQ3PnemxxV4wfqKUx8POl+HKPK1x//ww+ns4YNNQMe8SeOQ+XK8fEtq1bxO6/L4g9f+wUW7ZsEQ98UveZE2cO7BWBiUL4uWruH/fu3SsC1J7QCLF3P93qCXHr9GHxIJDu/hLk/f0qzhT0feYRPnfFsfP3hEiMEp6hcSLK7744clZz5Xhs316111zE+oq9B8/Lc6A4cfSQ/KbmUtIUNHeuSTIv2r7xa7fonjA5Jez/4Ko4d1PbNLlfloe5uX/ugDh6hi4fTUN353rlyD7hGZEkQj3vqvDVY/vF4zCmFCv27tPy6HbllLjxOETS7po4KMuz/5LpPc/6PvP4sEdi/7FrvBIP/KNEYoSH2HdUcyV4ev9eEcSNjiJM0oLuWBPF/v0HxYH9WdNddyu4T5aZX7p581ZKmLs4w73viGMXNFeOR2R+uZ3X+chBcezoYeGt3PVmDt2d6+0zR8R9mecofze1B/ruuaPini837iam0N/n3iVx8a6PiPC8LQ4d2Cf2nsnatWgS95nG+Yu9B84xJG55hkpGCpRhzZ3u5cP7hFcU8xgj6a+5dzwuefeOd9Y+UXV3rgdkmcna925eV2HWGXeQxoW6iwPHtbiTkv70Vhpw95zYd/CMijMF3Z2r+7XTwtk9SKblJaIkmzx2PiuuuZFPU+sj1OOmOHnZVSQEPBBHDu4Xe48/6cYxPbR9yeGSF06o8DU31kNa2XRRfoRTZfPkiePyeq9I1NgtU+huS49KOjAF9zvkSU021U7/WD9JfymbEhcO7hW+hv3fkX5uip9MQdtnLvnm/mVx4baXSI4OFMHRySJAyabmFvSAQTZjAl3FoVM3hYj2Vfk2B5o7V8riYRW+co91HJcimw+vStl8pNWNzpdBD2+I45ez1gE6XSiLIbKgPg80l8HUlWllU8rPiYPCLSRePLx5Xuw7pPGqKej7zMOkbJy49EBWW4TwlnpFyeb5VNlkfSRHe4u9hy5K0QpNKUNW0Ny5UhY1Xrh6W37DSFf6UjbvaC6oqRtZnEhfF3HwVNa8yH3mxMVDe4W3rMvgxxotL1NXRjKlVNl8cOmEuO0ZJuJDPFLyYgpK/iVig93EwROkd6xwkzYn3kg2T7E+yNNJIZL+mivZ68cPinv+3JlvGpo7V00WiRs3tbynyuYtJZvEYUl/puh+5Yg4qPS0aeh69+apQ8I1KEZE+D5Q8nH7zJOy6XX7vLh8309EyvqmDTZ7n7kOmYbhKhWXLl1Cu3aGlZrPGDk9L5STQ0mSdjnmspD1kJPD7Dk5lJST7hCJnBxmy8nhwRfZnats5KBcuXKG0LPFi+zONSfpktNrCXJy2icnpyBzepg9J6cJn1bvUkZ4kN/Sr9Pi2i3aoRSK2CBJuew76hGPI6unY0DfmbCx09zPETwPbNMeq08FqWsrK4EPO3TACb9oxEdHouvHy1R893YfosPMLbCKf4AO7T9ESBKfzfzQ0z6/ZQ66DByTEn95+3x07jdcXfdo1wG/301G0NWf0UE2KvjtDvLbhzzDU57P7FDpJz1WefGN175lleyF9u3bwyveCr8v/gh9J38l4+NkXAec9wd2LR6Ojj0Hpkkno0OlLc8TOnXAvF13UuInd+2EWb86wyrSWX63HWJk3LIJgzB60TYk+V6ReW+PxzGGvGRxuB1ajvZdeqSEHx9fg/aduqrrAW3bY+3ZECR4HESHD9vIBIE+XTtg6yXPlOczO7S8h+BDSYe7YXpewlT4ZihwduMsdB00XsYBXT/sgH1uAmfXf4wOnWcZns380NK2wqwBPTF19ZGU+K+G9Mbk5ftkfbir+vCXvPHrvPEY+MkSiGhPRZdgWQj9eVNH6I1fJS+wzFo44s6ulPC4jh0w/4/7sAqTtG7fFokyS2P6t8f3f9xIeT+zQ8t7vKRnB5zx0RpUVlaJ6CjDJ70EXA4sRfuuvVR8X0n/TZejcO/PRWjfto3h2cwPLW0rrPxoCEZ+tTkl/sdpwzF8zk/yOljR/14EcGzN5+gxfKp8I0Lxuod4Mr30B5HkfdTAC1qc8Dspw20h5PXMfj3w8Y/Hn5DNThMWpaSR2UHw3E3K4l8uOl002dx9JwnB136R9G+rvjtS6oAl+x/j0ubPVd4TsqhTPe1dCyai/9TUvPz5zRT0nTRPXkvZlPTnLyre+uMbdOg5QMYlo71M+1Z8al4yO1T6EdeULMbpeYm8ocLR8nr5xMEYvfBnGe+v9MLDKC0/7QdNTEkjs0OlLc/9JS+sv5CqjwZSNs8EI9HjcEp9TOvZFZ9tvoAH+5cquvhloQP0tE/+NBPdhk5KiT+7ebbUlWPVNetjr6uA7/mNsjwdZFwc2klajV53NuX5zA6VfvxDxQuBUkhUfOIjFfaT4R3zJmDAJ9/I+Gi0k2lfDQK2zx+C/iNXp0kno0OlLc+jJT2/3uOaEj9e6sr5v99Nkc14GffN6H4Y993vOPbTdEWXNh1npzxv6rj793do371vSvjBwWUpstlP0n/jpQjEuv1t0AsCPTp3wM4bvinPZ3aovCNQ8cKDSK0cumzelbJ5/MfP0X34FBmXjC6S1ocfaTzYr9sHhmczP1Ta8vxZn274dP3plPgvB0jZXHtU1oeron+wlPfNX4zBkM9XqPu3dnLbnpVabFmoUGEcP3ESR44dQ9WqVVPXnLFnzsPH1198N7yX8PQPFj6ej8XNQ9+LE+6+KcPsEae/F49kd3Fhn/ocAVCIjooWLd6hu0ghevbS3PMR33zYTEzsrbmlG7Dwb3XODPowe6tpf4qwOzvEJcMPzzSfvEtEPvhD/Pz9dMFBsil9O4qG3RYIkfhIrL0cr77d8q2sXWjSnesMgzvXPp9rv5I0a6DmsnDwp0vF8DUXxaMDc8X6L4aqIZSVBCNbAAD/9ElEQVRBg0YJEe8vuhtcv5oCh9kT7+0Q50ITxYZRmivHxAe/ixOB8eLnyc3EoC6aC8kJi7eIb457ivPLNTehE3o3U/GmoA+z1x+wRiQGXxS/P9CGlt7svUIkh18X69d8o9zrzh/QVLz/4WR5FSFm7w8SsTFRoutbmmtEU6A71x8nGegyZrY6b/pYe2/Q2C9E+8/3itCbP4ut30xRQ+zje34o/yaJB3/MEg/U8GHmUMPs/mfF9nthYt+XBveJARfFpptB4vD8TuJTgzvXoV+sFuM3OwuX36er4ero6FAx4MvUX8XLDKTMGx/OkRdeYuUFDk1JurT9Qv71E9+tXScuRSSLn8Y2Eb06aG5Ax224JeLjosXoZh1V2BQ4zH5k0QA19DVkgMbTp74dpMIjBw0T7w1bLxICz4pNq+bLrwkxs2cD9UybfpPU2RTUMHuMu1hw2F1cXj1YDVuKWA8x629XcX3DKPHdBM0F8qBJ80S3r46IwEtrxT3J/FFRMaL94DXqninwl+katxovr6LEF39pw3nNWo2Wf2PFFyu2ip0PwsXfX7YRkw2y2W38aDFj+Sbx7pv1BX/kzBQ4nOyyZZKa7prYQ3PR6/7rVPWLUVP7dhANu86XzP9YLP9xtbgZJ8TyQbrbZy+x+Bh/qS1zaMPsUWLUuqvCbc9MEaBUQowYslLK5sGvxPqZw1SdDxs2XjQfu03Eeh4WRz1Jl2jR/INZfNgkImMTRNd2mkvS0Wu1Kare7TV3ruO/3iK+PuYhLq4cKBaO0viy97hhYsyijaLFazWFT5RpwpAuoUcWCg5Gz+mluXQOP7lEcCB/wcCmoqWSzUgxd/UWsc8zRvw29T31DOOmbNCmETODPsze/ssDIuj6BnGDP6ol0Xr6HhF6a5vYumSqGmKf0K+7aNhriazm+2KLYWZgxCuNtQsToDvXST17qOt+c39T52l9NJ0w9PNVYuzG61LePxNrpw9ScQOGsizx4vDiYeqX2kyBw+xxNzaLa9HJYvVQgzvXO9vFhfAksV7KZu+Ommx+9O1WseKCrzi5RPvuqhEG988moA+zvztso4j3PSH20zBJvD3wR5EYdE5sWr1Auded1f990az9NHkVIhYeDRcx0dGiwxuay15ToDvXH8ZoNqL3xMXqvHqClr9BE+eKrvMOi4DLP4qtCyeoqbiJQ1uLLhO+F4OavCSuPTLN62qY3fuo+ONRlPjjU4Md8DkldriEib2z2omPDK6WR8xeJz7ecUfc2T5V9Hu9tti8YXHKMHt6XLt2LeNh9v8akoFRoUIFQ+if49SpU6hcubIhZIEFFlhggQX/e8iWMWd3XzYEDKGcQcbGPB7tprTBFdti8PoqdfO8iH6IolP64cj3R9FuYhP07roM8xrWNdzVkF1jzrmY33//HW3atFHzeJznPH/+PN57770cL7sFFliQMah79DUH6eXw9u3baNSokSGkget8Xn896xXd6XHs2DFUrFjRELLAgn8fXOf1yiuvGEIauM+cfiq4xiwzmL2KgL/dzYVNWYH7xh8+fGgIPRvMXNkHqxYdVIb8s6XcUpKMpitW4d2FUxH49Xz8fP4hlg6YiX2nN2ov/AOcPn0aXbt2xTfffINvv/0Wy5YtUw5zuCjCAgss+G9AY37z5k11Tg82wLlQ7Pvvv8dPP/2krrmolufsHjm5sMoCC8wBeVznx8mTJ6eEs4JlmD0dSLj9+/fjrbfeQpEiRdTqQW70T99SssACC/5dZOZg6u7du2jSpIkhpOFpe+ZHjhzJsdXpFlhgDrjL4I033jCENHBnA+NN9cyfO2OemJyE364eljkzRPxDvF6uFioVeTF/ptQCCyywwAILzIEVHSoYri2wwAILLLBAgaOUt27dSjO1wWmI9H5BOGJivI6B+8Dr1Kmjzjo4opL+PfYy+a4p0J2t8fcJ9lKN07ZAg1VYWJiqBRJ77JgxKFS4MGbPnq0qh0RjPInOSjx08CBatmqlKsBCTAsssMCC/13QiN65o/nP0OHm5qZ83XPIl4uySpYsiUqVKqVxZELbUKtWrTQ2Yvfu3cqRFO0JbQntCx2oZOWMbMuWLejSpYvyrf/zzz+jV69eagqlbt20C5116Hll+ukbAU8DpsN564ULF2Y4xZNd6PmaPn06Fi9erGiYHnRy9Om0aVi2fDkWLVqEV195BVevXYOToyOSJE2rVaumHJb1798/DY3TrPbgD0y8/fbbypn7hQsX1II3zkcdPnwYixYswNWrVxEYGIhVK1c+E0JZYIEFFljw4oDGo0qVKspDGn8VjeuRzO3Y0ZDR6Qnf47U5oJ1hQ4HnHj203y7IDGwksCev/zgNv/EsjmedFvPH68wWtfGXFbmTiqvX6RSGNtdePksjP3LkSFQoX17VAe2xMVJ65uaCBDO38iywwAILLHgxQQOavmdOpA/rRkoH7UP6njnfyei99O+mR0bvWexPxrD6YP4fst9vCCmQeJJg8qpUgdywio+Fr38wEpOSULRQAeTOnw8+4TGyu69VAp/VCW5nI1tGtjZwtJOHbH042NnCxtYWiclW6teH4uSZrh2TIBsEVjawtrVWv2pma2OjnrOxcYSttUzHOh5xSQIJstKSVGUbMihPd7Yvxe5VC8DPy9fVmU8kJJE5tHwnyj/x8ohLlGkkJSNephUvH0yUR4I8mHc+k0xmks/nskrGvjueyJ2vIOTnFXjSeEiWzXBtuKWFDRfGcWnP2hX/+ri7YEXPt9UvHPF7BM/6NaGHmX91MH/yLLOvyshDLx/PksSYsWIHqr3dXEXwXeODZSP4Xvr7/KNdU5gMcQwbLniytXPAW9ZeeOXl6lpJZKQko3qGafKaeSMdE/TDQOsEA71JZx7a8/KPJOKBXb8i/2vvK35iffCegn42EDAlaLhQpzTXWplSkO4B43tpFIbxPcOFdkoNpNwnDO+qv2lu6EH+lZk2/oYR0r+n8ZGV4jNdbqzlYaPCsrFsCPNa/lfg60xe0VIeiZI5WL8MM17GyrP2tF5WPTt6GioV7f+TSIlMd9coqF9q6WmZ4zXzySs9v7riNUSnhSERLc/qjzqrsCqLitXC2h91P/UdA9RFagTvZQj1iH6TmUl9xzhvvFT5l39sZMXYsIdnawUne1vkcbBDPid75HG0U4ejjOMzpH9sfBIi4+IRHh2PsKh4RMYmICpW6i4pFElSFpKkHGhlksLxRB6fiEiNYoFS8icvjONTkFqyFKSPUOF0kWmCDMh0qGyYz2SpROWRLA9ei6QEJHFKNSleHvKePISgoiW/GRJ6Ij3CwNeSjgZ2SEXK80Yvpr4mr2WAYWPB19MwXKcpubo0CvM6JWgcb4y0z6Q+ZbjK8DX9ntHNNDRIjc/oSsH4Xd5Lc9sQUCf+UcRgIM0lYZcUiYavVkV8fII8EhEZHYvbLm6wKjtipdFjgJODPerkB/o2qwfPoEjJnHFKaThKw8yKsbW2QaG8Drj7OADHvaMRHBkLB2nAneR9BykANlbSwkrjTGUeLxVMrMGAJ9KAy3eFjR2s5f3kJGu8XTMPZr/hhrIJ07H+TEd859IcTkWLYkrxeZgZ9IVUapKxZJ40hqCSEwj47Tt8t2QB7KUBptJLho1UbtaoFvwrNsX9jpEFB8pHbZEQ7QK3EBtcKzpQGphkZcR50IgkJUsGlaVmsjyK5nXC385u0pgXUEyo4uUfzkHwzLCDZOhP/pyHAqF+Gr/JP1aS2cPyFsGSrrMRL40fn+Sz/MOzfvg8uI2dE9ohIDROe1f+s5GNmeWH1+Ky21W4eLvISPmuzJSVPOeyz4WujXsqxc1/djb2aPFyW2kQqcT5AZmuFJRvtuxG2Vcaqrzolcj02XIt+vsJONx/BCtZ0VIkVVrJ1gLBb72MpFxO2nN5cyP61RqwSkww5CsV1vaOGFs5CWF2+dPMxThe3Is8p3fD8fZ59bxSwrLOreOicWidFxKjIpWRjqfBiY2R35Xfkc9RNpnPx1dPIqr8m9riF3mTzyqjJBVk2HU3xAWGIDEiWj3Ll1ky6zy5YVu6uMojYScVbN4KJeR93jVEMn3tSkF7VovR30sTp/5KUI+pSpMx2n8NhpdSw4azhLrUw3zO6B6h6l0yDg22ZpxZX/Is71jLsw15jId6ThVDpcH5MDZ6VL0zbLhWjU5+Rr/H9GRYb7A9AaNo9Q3t8gmoeMNN42f0a+aNIeN7KWFDZNp7Gjm0syHP/Mez/KOVM21Yv2+lxxvCCoawdq1fqci0UOGUJ7WwHuB7eiZVwk/k2HA2AmVRPib7Jspw20n95iBbz7mkIc/rZIf8uRxQQB75c9sjt+RFBztr2jnESMUaJg17kOTfwPBYhEbFISImThn9pETqHRpB9YF0n00Np0SnEIGQmVFB/SHjewYY3ycM4ZSY9PcJPY6GW+oWdZa6UTtLnSH1m34NQ7ySSWXMKdXy3QzTTRdOQerzrAUl4+nBOHVTC2owDujX8pzmGYmU9IzvaRdpHzWE0j2jneQf/ZwOqfnl2ei+8fP6M4Y4vQY6Nn0VV+8+RkRULHp98Ca+3XwQpYsVRJcWr2HF9iMY2L4hjl+6C5fH/KFx+Y5iWkNaGrG0axlXtqBsVDo6qrVrwWFRCAgORYmCjmmNeYmCedCukhNuunohxsYB064vRrEadrAvaY2//WtDvB+Jq9cK4XFIOOxFHrxapi0exjvBOyxaGknJzPJPHA9Zz7JTrHrfQhpwab2VgbeysZUCbINPRr2OoYX/QsQfg9HE/aTMtw2K5rfHO+1fwzWXSNw+eB6OxQvrRaGky946ZGs5CSF712HUlCnK6CUmy/SlMa8Ufxmv53sgW5KSdFJDJCbGItlOKsOIIJSqXA0l9vZC5JC8MqE4xPsuxZCrHSHbHUrJklIl8zvh2J3HcMqbXwkxo1XviHflOSRoKVbtvAI7SUC7hHjkbdYcSfZJCL+/B9a29jItgei8BfHFyz/I98jkWhoqeQl/2TNfO+QD+IVGymc1RWFna4fW81vBQdKZWi1BVkw+h1yIiI5CAae8+H7gdKWsqQDqlq2Ci4G5EZdg+KFfSRi2etfu2ovSdeuretZppc4yrUrzNyl+SExKpClXoyDx8fHo9mUvFCheAPmL50fB0oXw/fA1ONu6WQqzGMQMVrJxMrhCMtwTnFQ888xHav44HvkfXIKVNPas26SoKCXgSTLfpUdNR6z7feSq/jKKdBmE6T/uQ3iZGtr7TFcmEHr3AqLKvqKumR7LqAy6rIzHO04gST7GXmpCglQefEAqjfp1ymBsjzdVOqWK5sE91wB8eV/WMYdjJPiY/KuuCS1siJEB/bZ+5h91MoKxYjG61JD6ogFaHcr/6mwtCa33pjXjbTDgjCBkgspwyXOqgdbKrhlqjRbq4Hfkf/Vayp+MYUhdQb/mJxWttf9aPPPDs3bJv1o8r/QLfke/JpgnddbzoedRLwvjGafHa/dSzsbvGF3r4DNpoD+nkCaQeqkuNPkitCQMd42fN45Xj8tvG5czpfxGLxmQ5l0i3SNS7FTP3U4qEPbS88rOT/7cDiiSzxGF8ziqaxp98nR0XAKCpfIOCI1GQFiM6vhEy557fAJ77VoDW8FAi9RPp/uocTD9fcOlgeJGt7QL1YhWV0RGz8iDBloeynALzWizJy6S0xpz7SyfU8ZcXhulM6xjfbxXtwKGLvgNaz/ppO51nrFF6myd82SE0fPatSHC6Fo1ICK8EGtfFLbSXtg7sJNkeE5Bu46PjYJ1lD+sC5YHQtxhVbCirFM9Pe1M+Qv3d0dBuzhE5ioHB3umpUM+k5KsfsG8ymuWMfWmBtqb6ADY5CqsR2hHymP6hSFOBbWLKNmg69HyLWm4X5dZS8ah83dw8sp9PPDwQ+ECeTF/XGcM/uJHrJ45EKPmbFS6Q0GVIw3jqnMRh3j4h8WpW7xLPsptlySN+XDNmJMZyuW1g1O0P24FxMEhMRp2pSqjQqmiKPZwH15vXwv1qybhUfA1XH7kjx+3vYGqhewQkmgPq8LFpNGRxpOpyNTYU7NiD91W9ualwrcyGHIracBWve+NpjYTsLbgWTi8VE8aYH5djeDIli3gEipw7JQnkkIDWBtK2djbJiOXHY8k+Bz9He91HSB72TJNre+M162uYsB7+SWP0djllWkGyyNOMoY8ZDlEklT8NPAJMbJNkQs9L9OYa2nzKFcwN07JVlOufOyFahRSKcub0eIxHsf/jERZlqOXbDG+2GLYyh4uyxkt+e5I1zlA+EX5QiJm+HyMO3GVFYFV2vJMBHk+wvxujeEtjbmdrCl72eTPZWePbktay7A95nYah86vtUDFic1l2BaOtg7o/Pb7SJCGmEb+i47Dsf+xHeJlGXSwZ75t9x6UkT1zfsjAvxokMSt8tRHVmtRAg4FNsHnCT3it05s4sHIvajWsDUepdKo2qAFb2ds4+edlHG/UQL3GJFT9yX9WNvboXEbgVqStYi49vtHWj1DU7SJq73+Am61roPbfd3CtUVlp/CUf8Im4WFRZtgu5672FKav3Ikwac40O6i7i7p5FbIW3VEinj0pbfsR56xHMGPwOrrv4YXKvN+HuG4Yen+xExVIF8HotzVdAi7cqwka+MNslDkIac1VsGVZn7ZJ/DflVlwwZzhqMnzHOhHGQ4DXVvsYnqQaavKEbbzYqteS09zUDLYPyjx5+0sip/2m+RaiwIdL4nnadGmN8jwHj+yn3eKE+lg6GDKTPj5ZPdccorF3L/0bX8g/1vorT/6hbqfd1GC71eykRBhheNcD44XRPqkBqjNYrNMDoQZVHHSmXWrnSQkYYrLsiUxpaGS7Uyag0Gd2X72l8wSlGKzg5SOPuaI9CeZ1QvIATiuR1REEpazT+CVIm2Wv3l4adjfrA8Bg1PB8bJ2WcfCwzqX0y5UMZf1OH8bUMqKCp55+I0y/kWSpvrWfOLWYyL8qQ8zAYcypnaeRTjTnvGdWBxOzBb+DzHy/K28koXiQ3EJsA/yip0HUYlYtyU7OoHW54S4Ms9Z0G7X5YsD96vVMK676ZgcSEOLg+9kG1yhWQ+/V+yFOMbnblc9K2tK2SgJ37TsGmfEMMeic/lv28H3krva19x/Ctd8smY/zgrmj89quYPOtbrNzvitx58mppEOpkhaigx+j8TkWEhEfCQTYeTtCBqc5j8lvjPqiMT8YOgH9QMOr1XaJoor3Mb6mnJPQLo7iUMrODKY2t1PuqnmWnk+aRz5FeHPmJlzxgzx6rguE9I5qlpClbZ7mSIxAeb634imDdOVjHK71kgBVyOTni8E13BMqWY2T1ZvJ4HdVq1oVXuXcxpl4evG3zGD0cL+Pm5XqIcCqISw/9ULRYUURJhoznMFJissocP6zYS2k1mbQ8qBTbVLmJOsFTMDafD0S5upjz5X58u/ICvll1Cd+uuYjvFu/Dnyt+R6jzFfkKlabMpE2S7LEmwEn2ypOl1CU5FcKjMGnUwxPxOCweriGxGtMIOxwJfAXXwt7EWq/GWOvTCmv9PsTagG5YG9QX6yOG4IBfRSREuEFmF7Eyr+qQZeV8Y6I0mhzu1Yd+tUN+X5STDQf5QnwC3qoViqW92aq2ls9a47tesmzhJ2ThWOZE3IqpoKUhKyE1DVl4Oztp+JMQJb8VEZeMx+HxcJMtKzJ1oTz58Z6k89hNc/BN349lGZMRI3vgv17Yj1/O7cWWM39JRZG6JUKRk2SVR0JsjOzpcd5a+yanEdT0BltWhEz/l6mb0WLcB5J5qLH4TgLiZaspSfZ8rSUT+cvGBEdUonnIOB4xMq88B8RIOkfEwSs8DvdCYnA/SPYs5HMpkHl1blEF1rLFmyyNeIU5a1Bx0SYkRYar25HxiQiP1Y4I2UsJj5E0jo020D4JcZz+kAenDwjSY9a6M6hbpRgGz9mDuw8DZWta9v5lPUTLfPNIkO+SBnbsHUnh0A82kNQhewJct8GpHwd5zcPRMEzKMw8nXhuGTXPZ2cpWrS3y2NtJPrNHPqmM88ujoJMDCuZyQCHDUVDG8X4e+SzTsJXfJ08zN2wZs8etet2GCmJZSHKuAbHV86jypOWFh73xIePtZF75HJ+noOpHak9fVamC9hnt24mSCThHmyBpSjmMk/UXJ2kfK48YyezsIfKIMszpamctLsZA1xh5HasO7b34eJmWTIcHjU2ipDvrKjFR42l+lw0W1Xgxupb/Uw9DHlVAhrS/erz8YxzD/9pJHSkXxu/KP5rBllSgBWbYcFeLN0DFG/6lRGtPqjtG9xXn8Y96UN1Q19o/LUq7MICP8OClvEhWNElSdA4Jj4VHQARuuvvj1G0vHLz2GAevPsIVVz/VM+fce53yRdCkdjm0fKUiGtYqgzoVi6J00bzIm9te8QCnYVQdp3xT/5gWUjC+1pE+zuQzRjfVJf8Y4jJ6Rof+rPEtRQyBz9ZeUPQgj/oHRWVqyIkIfz+clj3TcD8fQ0xakBeLt56J0u3no8GoH9V1nmL0CmpIR+qLX47cQt9OLVFv8AV4NndG9y0VkBxrpJsMsJU0zRBWNtj08QfYMbsbvhj8vtoDz9FOHmmLLvCrbDQcPXNJlk2XPh3pw/J7lHMpz9RZTo7aanUmZyPjczs6KHl2kLpGybWMc+SUYS5H+Z4Vckudw/co7wTlKW9ubWQ0texWSsatbO1lotIu2NjJjpAt7KQOtio/YpXgHB5bB0721qhQKDf+vvEQTuWrQ5QqCyE/1idxM2YV+Q12MXE46F8ZA8M/QeLj2yhXIA9iObTNDxnKRVZkr5FD61zcZiXTtZE9ci7Dn1n/J2w81gj3bKuhSpu3UbVsHhSUTCz1BHwik3DLNRLuu/5GkVrVYCdbIE72ycjjwD3u0kAlWiMi3gYRty+i1KuN1PAR57NY8Aa2VzCjRRzm3W6hiFEpbxwe+tySyi1etu7iEWlXWxoTW1QrYY2hjtPQ3fVr2EgDzMphtmsUz4cjzveRu2ARLf8ykvHaWSvYrVj+xq7GGCRrvqBIPGgmjRYVmTTkH7qvkmfVr1dIfR+IDArAZ21ew+OQKHA8gfG2suc7aU17qexlpcg8UxmqtOSR3ykPvu4z2ZAK4B3ih9zFW0kaxKmPk95kuuU/bkDFxh+q/PDQ77FnXvvrrZqhkYyfKFvSbGTx36f7v0Cegnn4NFzP3ce2bRdw4d031fsURu0svywZ5Z3CAs6hLJ+evkC/vTNQ0euaFsfnmW/5P0k2LGrOXcGnUjDijhPCCpdLoQmnXnLdOojg6i1UWWmglJGS/zhKcH/7MfldGaHSJU3kIfP/YaOqWDi+uSEV4OQld0y7wREXDsWr/xoMFyyF+qZ+w/ANFSehGUaDgZT/eFZX6nmdBtpZN1CkJdscxjQiGNKvdaiwitNupLkvrw2xKdfafS1d7Y/hZBSRmoa8MFwb3ZbQLtLnRXvcKNJwqdNC/3bKI7xhFEy9IIweki+qkCHqyee1iyfjCRkwhNNEEypCi01bFkOc+mO4kXI/NaxdpVxIGGL0cEp8Wqhi857GBBrSXMqA8btpM5cKo3i9184eF+fWOQRfomAulCyYW/bcc6s4ruEJi46Dd3CUPCJlzz0KYZFxqkHGRgL57cnv6rVHaPf1R9T4l/HzCkYPEGkekNfsfZO5ZV6SOVRqGFJX8sWzYb5c9czVfU0uM/iQRLo4FUwfx7A8UqLT3qeuUkaVMP6GXjd6nKQt1yJYJ0vZVcP5zBNvaPdJ/5hYbTSTxlTbJy7vGV43uki9TPnek/fonZRGWIMhMg0NhPxePH5bPFLlf8bSXbIeEzCuV3NUKFkYk7/5FZ2bvoKgsCis230SG+YMxoAZP+LjQa1x5c4jNWe+YfYQ/HXyGn7dfxE7vxkjn42Uz6xRU4867JNjEGeTT81eE2zIF80l7dk7n2wWHCJiT8VGntnKZ8vbwVbgTLEqSK75EuJL5YO0+LD3i4StqzcqSIOaKHtZZEJlmQj9Y/Jsza9YyZaHNOC20pDbsyUizxxuj06wUS15uzyOsgGhDb2rhXHyVapgK1lhdjZCGvFkmadkaewge3g2srdoLXuc1oi5ex6lX22oDDkPIkm2VuKELSrlEarX5x6RBHvZi1Jkl48kyJ5iHlmZobLQefIXgL3QWo0q6/JPzeL5ceTaPeQpXDRFwfOebux5rcXLFCUzJyb5oVquJDxKLCPvsudkMB4S2vPae1qPygrRwQH4vM2r8A9PdRCgKweWm1MStrLhk5CUIFv2bvAL9sRr1RpqD6ZBqqCSxl/9sBKVmnZWaRii5X3tSsXJP0IyVTIZOTwaDn4BiC1WGImyhajuGZ5PedboWjIDXs0v4BIprxln+KPO6q8VEqTBl2KH4sHuKON3F1eqtoANBT8TcNTC6cZeBNX4QCkEja46rVKvpUiCbexY2WOMDQ2Xvf4E2BQpqDKmfZ+X8kmVUSMYgkyX6RjXH8/64zyrsvLMfylhecgHGWZa6qQCRjDEp+KJiAyj2HjRkT5JDVo+tCv9Tzpk/GIqsrjN+6mPSJ41fj79NemQEqmol/YZY/CWzFua2xkEMsy+Ic7wREo4BSqsp224aXwyXGtcI5ES1u8bReiQUca5NeaNFJowkkhfLiLDgkikj08XVovppJ7Nw6H4PNKwF8qDUoXzoESBXMgl47mALjgiFo8CwpVh51x7RHS8YfGcIa00acq8kWEl9Ozy/hO5099JuWH0hDTKeqPZ2HDr1+pQw+zpjLk80qTz5FeNouQFr40Jna4cGcPwnoL+njxSjLp2SoWMUHGpN56khv4MoV8wTmUug3sShsu0aemRxnFAZJSm49krj4mLx9t1K8P5voeiL0fA2PvmSFeZ4gXg7R8q65WjX4lqVIbnPLKXztXpbAywk83OmJNs9Bl/J4+9QKRtUdWwYOONjYxSTrGwqvRRy7S5scACCyywwAILXhjo4wUWWGCBBRZYYMELCIsht8ACCyywwIIXGFka8uj4WLWiWjviVDgz6HONTwPOB1hggQXmISMp0+Myk0DLHJoFzxNygh85200bZXzExMdpN/9lpM/L04BbknXEJRjtCkgHk4acC5DmdhiHCoVLqaN0gWLwWXIMcYkZJ1ivfHXYcwEbF1EY4rICVwdzxXmFIqVRrnBJi7KxwIIswIUuv4xYhMENO6Y0nB3tHPDz8IUoU7A4Ng6dh2oluHUnFVwUc3TqOvzQe1oa5WCM1nU174EWWJDTKJG/MDYNm4ei+Qop3Z8RuBhsXPNe2eLJyLgYTPlgIPq+0w5d32ipzoc+Xmu4++/iJSmDX3YYhT4yD3M7j0Os7AhnB7SLP/T5VMpuIkpLuf7wlSaGO08iyx55UFQo/MKDDUcQRELGSqBysbKK4NVLVULdctVQtUT5lArQtmNwhXfaz1H51ClTFS/LBkA+pzwokCsfHGRDgFB77tI9r+PTdsOwbvBsSy/egv934BadLcMWoMvySVh+dDtmSkVRNG8hzO00VimKx8G+mPLL1ynKkXFUiIRnsB8++mUxZn44Eou7T8E7lV/GN/JcvkgpLO8zQ/YgUtY/W2BBjqJE/qJYsm8THgV6Kz2+ZsBMLO39KdrUbYTV/WeioLQFtB52tvZY2HUSNg+bj/jEBO3lLLDrymGcd3NWBn3dyV0IjAw13DEfeRxyoUiegilHdhu4fH5iy7747Lel2HL2L2lHwwx3zAdt4NjN8/Bdr2moWrw89t04ZbjzJLI05OOb9sLkFv0wteVATG89NNPWvIv/Y3XPXxr7Gx4u8A7xR+E8BdQ9Kp+qJSuoloUOFrRqyfK44XkPzh73ZIwVPIJ9UiqLaVUurjUO0sNfNioeBnoZQhZY8P8HqlEs/9HtJxu67HlT4OkGuP33Y9H9zVZ44PcYNWWDmnI3plkv1C5dRb0bmxArlVoIvMMCsPbETnR8rRlGbp6DZb2n49KjW+APG1lgwb+Bq4/uwDPEF63rNJQ8XBFf/r5STd1yRKnLsoloVaeB0v1VZAexdKHi0qDNRZG8BQ1vm4aDNP63vFzxx7WjyO3gpEaWs4uQ6HBpj3xTDspddkH5dLJ3gL2NrSrP04D02H/jNFrXa6hG1TKDye1nJMCtmbtQ9pP34cQfC5HhB7P/QoVPWylipYe+145b/crJVn5ARAhiDHMDvGfc4mclcejBUxKJvQaG0xMr/Ts6ON/Qpl4jHL1zwRBjgQX/f6APuf12+RDKFy6JsgVLYOHedfi65xQs+vsn1RMZseFLNeKlg570lvSYisi4aHgF+8tefEH85XwCnV9rjp/P78Wwxl2wWfYcLrvfeiqlZYEF2UHh3AUw48PhGC75lKO545v1xsvla2DB3z9ij+TLpjXexGmXqxjSqLM0ho7YdOYP2blLynJ4mtO+y/t9pq51+8Ee+dw/Vqm4fwu0Zwt7TJZGXBthHrH+S1WO7IBz4u1eaYL9N0+rhvuYFr2w8sgvhrtpYdKQU54fzNuHz3Z9J1soEXgse8w7RyxBxUwMuY6KsmJ8Q/3NWmTAIZbQ6DBZQZlP5FtggQUWWPC/CRrnbSMW49eL+5QRtyD7yNIhTFRcqkcygl5nVO/cAgsssMACCyz4z5HlHDnnGIwPixG3wAILLLDAgucHWRpyCyywwAILLLDg+UWO+VrnRL3+U5XPElwFaNkmY4EFFlhgwfOInFwsmtEuLiLHDPmWIfPxRvlahtCzAcnz+tyeCIs1/CyXBRZYYIEFFjxHCA8JQZzhZ1SfNfIXLAh7xydXv+fY0DpXIkbFxzzzQ9/iZoEFFlhggQXPG9gjz6kjM1jmyC2wIB3ojOjtyvVQoUgpQ4wFFlhgwdOBO72a1XlbuS/PKWRpyEsXLKbcp3Ize65sbmhPD91xvO4y8lmBLRW6qcyqr56Zj/jMUCh3fhTLV8gQyhz8rq21+V6xEvlj/dkAnQrQw4+dja0hJmvkdcxtuMo+OA9TPH9hFMlTIM0IiLkuEtODeSlVoKghlBbm0NcUmD+mzzP59J+Um6CzFbovPXn/MuISEvDuS6+oeJ0m9FZo7NiBMsHdHNlFej8MTD+z+a/sgr9foNdbZnVGmbHJBs9aYIEF2Qel8MDnG3DJ9Sa2Tfo+jQ6n3qDXujz/UGcRJg05WxAhUeHKQ5tvWCDGNe+NJJH01D7Olx/bBkep+NwDvVNcvdK9pK5QNOXCsHW2lrNFx8dgQove0kAmKmVIRca0dMXIMxX0X+OXq7O5WNZnuvKzSzro6bHsbIgYp50glWW1khVVmM/xG9pz8iwPlkV7V3t/dLMeKg1zQf/DN7wepPz6Dd/V32e6dN2n54fgd5fKvPPMeJ6ZL3PBBlfX11sqR/3lCpVQ79J94qah81QZsovF3T+Cd2gASslGId/W6KPl62GAl6IJwTMP5tm4PKZA+n7X6xOERkfg1fI1lBcnPR0exnVlDmgA/SOCYSsF7mGgJ14pV13FkwYPfD3Q5502CI+JVM/RSI5s2g3T2g4xlEkrh05zPUzoZdLuJaHtyw1V3tU9eVQsWhol8muNGi3vGq8QfEcLa+UwTouHlfynlVV7r0aJiqrBwevl/WakuHbkff3MBkgVgwtkPR8WWGDBs0XZwiUxYtUMhEn9NHzlp3i5Yg0VT1v128crEBQRitk9Jih7SOnW7Qc7e1K6U2Q7K9gUfKfKTMP1E2Ai87tMxH2/R2he4y3VQ53eZpj6RRn6ajbVQ2z/chOUzJ+2F3bh4Q38feMUjtw5j1qlqyBeZn7sz1/hp9O70fCl1+Di747Pf1+GbRf34eKjW2hVu0GaQtAU/XTmd9mzTtvLoGJsWftdzOo4Rin0SkXLIEgq9F5vtca7VV5Bbkcn1fN7o0Jt7Lh00Gzfu4MbdcLLZasp15UDG3ZEGdl6alOvMSa1HIC8TrnRQPbWmNbjIB+UlD1ONnY6vtoME97vg4ZVX8OH9d7Dh680xd6bp9Cg6qtoJOP6vdNeGjV/XHt8V/niNQeVipXF6KY9ECgbVA529lg3aBZ612+LLef2oL1Mf/2Qucr3vLs8aCx/GjwH8dLwnne7gW97fax8bZ+4d9lsY06malL9TWw997c605h1fq2Fcvl5WNbdpJb9cNfnoTLu5oB5HCsbgUsPb8XX3SfJRldfFM9XGIMkTftJXmpVpyHeqlQXLWu9I/NaFdbWVqoR4RXib0ghc5CGwVFh6sd39t88g/HyO9PbDUO/dz9UcSPe64a4pHjc93WXT2ddfqaX1zEXHsk65a8n/XRqVwrd2MBsWO1V5Seaxrtl7XcQmxiveuiHbp9Tv3B0R9KlfuW6igfeqfKyLE9lXJV1/UHdBooHa5V+SR6VULdMNbSUcayXaW0Gp9AzIjZa5n+ozHsVNK72hvrxh1Z13kUj+d36lerggttNdH6juTT6RaQhLoeXSpRTvqqb1HgDw5t0RX6nPJJufqoxRs+KTWu+qX73gDtIZnw4FAdunsXCbhNkA8pTNVDrlK2K/pJWlElz+dECCyzIHPGxsUhK1DqqIVI37Z2+DmfvX8XX/adhxb6tyl5xuP3AtZNYM3IuwmTH4Ny9q6haqgLer9cAk9sNxpyeE2XH4TE6vtUCdctXx2Up94SDoyNsbJ+0uyYllx9bsHcdbnk/UEJOwU+UrYWpvy5O48fZXFC5zGo/GqOadFc9hmN3L6Jgrvyyl+6gFHu5giWlIotSfnj7vNVWFdgccFhbKf5QP9kYeARnz/uYLI0tXcpeenRbhamYi0tFmp3h6XippLuumCwNWQ3lOD+PQ271KzQFcmnK8uLDW7jh6aJaTjR2dcq8pH6Wr5DMPxXwrquH4SN7ou9Jhczn35NGkUO1bG1VLZ72ZyZNgb2nj39dojWoatZXIyRUzBxyvygbRwGyB+ki73GopsPLTVFAKnP+iMasDmNUvW27sE/1puOTzBsaZ8uwkuwhrhk4E8fuX1JTEmzEVS5aFiOlYQyPjlK/DmQuyDfvLRigDBuEFSZtW6TSo19l5pk/grNdNt5WH98hG39F8KXM96n7VwxvZ43Dt8/jiw9HIlLyDnmWvUzSi37+v9i9DAMbdFR+ms3F7qtHcXvO7+jf4ENpxNOKCMvChg5b1GuP/6Z+rS91mFyoxhZ/MZD14xcRhIO3zqn65pkG+a3KtbHn+knc83NXjc4xzXpI3vBVrXD+AAobMadcrqrGIX/gpH7lesrI8yd+68pGJbH/xhnVUHyvOg39Ddk8kTUm2xr8wSLfsCB1rf+MKR04ceHpGxVrKxlgYyQmIV417piv6iUrSh4xvZDGAgsseDrkz51PyWOZQsUwbMWnqF/1ZSVr1CGDm3aVusMBdta28JayWVPaj9xSrxbKWxABYcHwDPLFPe+H2HlunyG1zJHl9jMqRRqDhORENQSnD+FlNS/4Y/8v8ao0gMagEuRwJNNjOjQGMQmxyiCxN8ICOkqlyEKy55nePSxVTaNFAxEuFXZ68FkqKX6D+aPxyW3vpFa6U5nxm/wGr81VWjQE+nwo02fafH/7qG/Q9ttRyjDmsnNUxoM/RmErK4S/8MbwnA5jMfP3FeoXpTj0z7Lq5XGUZeNwpyl/9cag0eBQL8HvsBGVIFt83FPP+qGfeqbJcvG+DY2PvOaZ73Lqgt8zdy6X1GHP0EbmneWLiItSDSAqfn6bhoF0MXdkg8/zPdYJ02A+mR4P9hrtZQuTdUMakT9oBLPrQZDvM6/sfbP+yavkIdKAIzikj7ng+4t7TMEFV2fsuHzQEKuB+SMfkDdo5EkD1gG/xe/QsPPb5GE2pmLlc7kMdNfnq/XGAN8jz8bLunS0t5fPsnfvoH7paO/1U0pG+B2+r363QJJbp4v+PtNiA5m05FC6rUyP/Eee4LM8M09Mh9NazC95gXxhL/kvTtKNvJWdBq4FFliQOSJCQ9X2M9oH58V7UGdia+RxzIUmteujWqlK2Hl+P7yD/RAldazS01JeqU8pk9FxsUoeKdu5HKTujYlSHV1dPvMVKJDh9rMc20eekSH/pzBlyP8tUKHSOGel+HTjasGLCQoShcy8psqzBRs85jbyLLDAgucLKYZcNty5Wv3knUsqno3oEgWKqqmup0VmhtwyKZZNsMdkTu/FYsRfbHDU4L8w4oTFiFtgwYsPjpbpRpzgiNk/MeKmYFViXOMc6ZFvHvwV3qiQM57d/sseuQUWWGCBBRZkhqjwcMSb8RPeT4M8efPBzuHJaUerxNj4HDHknBflXOOzRi57J454WmCBBRZYYIEFElZhYWE5YsifF3CINC4uDvb2luFKcxAfHw8H2eJTc8QW/OsgvyYladtTXnSwLOQnO7uc82j1IoB0iI2NVXL1IoN8aWurLcQiMuLR/08+CViviYmJalHwf40sDbmeSVaiKbByXVxcULVqVfj7+6MAJ+WfA+NJZouIiEDu3P/ce87/B0RGRiJfvnz/rwTyeQL5lcaPCvNFB8tCfsqVK+utiubqCtLmv4Q5+UxISEjTEKbCDw8PR968eQ0xGjJKK/27mSGjd82hDRdceQdHI4+THextucsn1RhffBCEBjWKwc0vEqULPbnDhXljY4S6wcvLC5988gmKFi2aoiuoZzdv3qw6Ti867GysYWvDHR50+JWxLiR/s6zPQ0M1Q0NOxiOY0ZNHT6pl8c1bNleMwnsZMRoN/qxZszBt2jTMnDkT8+bNU60V/d7Dhw9RsWLFlAYBGfHfEEpjQ87r/2U8C+P7rAw5+UTno4xAHjJHYWUHTM/UN18EkEd1Q/4i86teF+YYcuqHwMBAZSRu3b6NXJsXIDk+DpW/3qbu3717F9WrV1dyXKZMGWVQsgPqodDQUJUfnef0a36bOon6iHxvCnyHBjkqKuqJZ5mG3unhMyVKlFDXhP5eekPOdHjvzz//RLt27VQc656dIFNgeWhA+O7u3bvRoUMHVRbyi5OT6S2mNNy7znti+f4HaFK7mNTtqXJub2uD4Mg41ClXAN3fLWeITYWxIee33dzcMGfOHPz0008pZdfrhs/o9NWRXueTZmwQlC9fPqVenhZcmjrhp8v4fvBrSJLG92nBhs5l1yAs2+ei8YYsx7AWlVH/pSJqsZoxSO/n1pDHRMcgPDgcgSGBCA4KVswXHR2tmKfOy3WQEJ2AoqWKqopMD1bejBkz8OmnnyJPnjwqjpW3ZMkSTJ06VVWazqQ09jT8z8L4mAKJTQXA/FBwnmfleP/+fTWi8TTQFcA/pWd6Q24siDqyGp0hvL29lXLODMWLF0fJkiXVkGNGvYunAfOu8136fJuT5+cB5E/WJeUruwbreUJAQIBS0OYacvIAFeLVa9eQ57sJSIqLRfWt59T9GzduoE6dOinym1263LlzB2+99ZYhpIFpsXGvNxLYk/zwww8NdzMG64SGkka5UMGChlgN5C8rg2558OCB4m3jRkNGhlwfJdy6dSt69eqlro11ZGZg+fVnNm3ahL59+6rrwOBgOJHWxrxOPW1kgGioHgVEIreDDZzsJd0NPXLm8dQdfzSrUwIuPhEoWyTXEzJkbMh1sH6HDRuGBQsWoGzZsoZYqMYJ+bhz586GGODzzz/H7NmzlS1hOrQJ33zzDWJiYtT3CZ5JS9LOeBif4Hcz0987z3nAIzAKg5tVQV6npx/NuuQajIuuofi4y8uGGODX026IiIxB13fo0tgQKcG8PLeGPCoiSh0JyQkpPWodVPCJcYkoUqJICuF1uPtH4uCJcyhuHwVX/1g0b/E+6pQvqCqaFVqoUCFVMe7u7li2bJkKs/ee/hvPGiS2bsipUDIyTM8Lzpw5g3feeccQyh5oEEnLjAx5bHwSHKXQpgdr8OB1b0THJqLj2+VVS9bYkJNWf/zxRxqa8RvsAWRVbz4+PggKCjKEnkSxYsVUr8XYkLPXVKRIEezcuRONGjVCwXTKMivohpy8+f333+PVl+sqRUBlPX78eFnOuDSC+DxCN+QEZeRFxW3Zsy5XrpxZhpx64d69e0ohBsoGwKlHmqEWCRodGlfLp2jBDgUNenYNOdMmL9FA2NpohoDGg0bZ188PJWSj8uix4+jevXsaw5Ee5CvVIYiMwBUPyUtGnieTZdpN6pVW17du3VLlrlFD86PB9zIy5DZq+JZOm7TRKWPDpZ91o5YeukGj7FBW6ZzIa9YwJIaFoNgXa2DtlBtxN87BpnAJ2JZINbD8xpUrV9CgQQNI3Y/8+fOreDYgSpfW8q83bjhVyga3jowMOeV84sSJ+Oqrr9SIK8F6XLFihXp2yJAhajT2hx9+UI2PCRMmwNfXF+vWrVPGn8PzLVu2RLNmzVTP/tixY+jUqROaNm2qRhuMGwLUQ+wU8nvGDXM2RgYuPY8fR7+Jhbvv4KP2NeSzGRtzU7xja22FPt+fw2+ftjDEpGLAt8ewbEja3v7zZMgzbN6Q8eys7WSLzUkd+fPmR6EC0hBb28oW35NDNzQS/mEx6NehKbp16YyuHdqhSD5HRWBWHpXqxYsXVaUfPXoUwbLlyEoxpehzEs7nTuKhf+oWtsDHjxH46D5iIwNhbJ6iAh7hv+gT3XbzVme3+y7q/DSggQwPD8OyPXewePdN2BnNhekgSzapUxKvVimS4XAUBZYKifWlH1TKuhEnI7O3Q0WpH1QCupLJLmjEKaSNGzdWgk8BoTJ4GrC3U6BYGRQsXhalK1ZDgORPFpG8/VjWNxUa+Y8K3RT8pKKn4uORvlxPm7fsQeDMqZMIjDK/wZsUH4bYJ6vzuQUNVc2aNVG7dm3kl/ri/GOBCx4CF33tcMHXHoULF1L3dMOYXZCPq1SpgmrVqsE7Lj98EgoiICE3vOPzIyrRXsblQ15p8P76668seZd55UG3uOkPgt/asWNHlulINsQSKZfbT7rh1qNgGSNw3Nkbp277YuW6zTgte8fn7gcjJDhjHcnvkId/P3YVJ2/5YPOOvxA54gcUbD8QvlN7wH/WcNhXqQPbkk8OkbNRQb4OCAhERGggwkMCER2pxfGgzHOdE2UlM/AeZYIjqywvRxKZH8ZTB3B0o23btnB2dlY6PyQkROl86o7jx4+rRtT27dtRoUIF1ZjYv3+/epeNP3Yk2GDiO8Z5oPFOb8SJwPA4ODnYYMbWG7j4IBjhYaGqA8LpXeNj7ty5Ko+ZwcbGCsXyZzw18fpLRZ8YWn+eYCN7xWl+NCUhPkEdJKB+JFslI5dDLsmsVvD384etvW0aJZYkW5QXXQJx6pYfXqtSGLvOPcID73DUrVhIMRxbW5UqVVKtx/r166se3dtvv60qM6PW5rME888ejjZ054C9309Dgy6Dkcc2EbERIYiCA86sXYGXW38IH+e9iHAshrzSWMVGhMM6f1HYkwaGtJ41WHZ92oJGy8PDAwUdgR0rD+CtBpWxa9FavPp+Y8PTT4LDg2xhsmxMg7TW6cmhwpMnT2HSoI5oWLO4vJeWzhRWClkZ2QrPlyu1RUlasW6ZDpmeDTDSkGEeNOZvvvlmyrfYy6Ag6kfhwoWVEmP6powkDS2FlfmmgPMba9euVTxBoSa/cGiWLfjWrVurURW9R5AZ9HomatWqJRuguVEwf17UrFYFX/x8FS+VyoeSBXNh2/Zf1TAgv8chYH3+lQqODRU2ghjmNct08+ZN1Wtg+jT+zDPLyBEljhwYj1j8U5AOuqIiLX6cOwft+/SFrVUCkuOjER5rBZvEOASEhEn65UKIvy/scudBbHgohJTTgJAo2MXegJ9DeRR4uvbUU0Ovc0dHR0VX0o40y6rHQvpdunRJ9dSovMvbh6NWwXjUKhCHuuWkYpXlZnqPHj1Sc+TkveyAabLH6enpgfBgP8RHyAZ7dAgSooKRFBcJJMYgv6M1LkheZ09Vl6H0YN2QvxJkmXzDZR0ZPcd3KpTIh/nz56v6e+mll1TDlOB77LkZ866MwjW3YOTPY48yhWWjU57dfcJkQrIOvR6iSIny8imBIrmt4Cj5ICOQbndcvWS6jggN8kHeQsVRLMwd8T6PkRTkh7zt+qXJI0G+JT3YKMqXyxFtFpzDrgs+uP0oAD1avKpkkrxP2SOvM6xDbzywrKQne8es47///hv79u1ThrlLly5q9IOyQ/5lj/6NN95QOp+jjaQBpzneffdd1TjjPY62sJFFmW3SpImqY/INn0tvtDOqmx8Pu2Fs66po9UpJpcscHZ1gkxyrGhfUqaQ/j48++sgk73DaYfvpR+jybiVDTCp+PuGKprWLG5prGnRZfZby/7TI1JCngVQIxYsWV0wcERmBggUKIjIqEg6OqYxZvUwB2WopovimnjTgL1cqbLijEZ/Kj+A5vdHJSZDYuoLnRvpde7zRsGk92NjaIfjeccya/hOqFXdChM8tOJXIA9uyr2Hj5j9xbMcp1CvljZhi1ZH1mtunA/O2atUqpTwIMl3l6rVx9vAVvP3+27h/4gRqN83ckLNMP/74oxIGY5pScZ46dUoJI4UjPfPyuxzG4lxeesVFWumGnO+9/PLLqFu3bsrxyiuvpEmPwkrFrR8UdN6nUmda58+fVyMxnDPn4enpqVrdFHRjQ04FQ0NN4WPjgIK/bds2tZiGzzAt9qS5SjYz6PXM8h3YvxeXAvPhjm8sShXNjyNXH0selQ2NvI7qGY4eUAlRqTFPVDK7du3CuXPnVA+DPUSWh3nj2oXKlSsrRcAhY9KViov5YiM1PX3/CXTlQJC2By/FoVqBx9h0NhLrFy7GhZuX4bn/CBq3Kgm3+CR8s3wn9rnKRtlFLzR5NR++njULtRu+hiTH0v+6IWfPi3QiD2THkLPMbFiRrmGyMVVp+zyUdr+M0vdPo8m0uaqx++qrr6rpGNZHeuWeFdi7ZOOTBsI7RtZ/vqKwtnOEQ8FSSE6IRekieWVvfI/ieRoYY3kwBnmUw+aBsicbHhosGwKhSIjWjkpli+PMyaOK78nfxnLF8qU35MTrVYqgdrmCsuOgDY9XKVMIFUtKPfpqPdUoKFcsrzLSGYF54Tu1Xyqn3qlXqxryXD+M0D2bUWLeZuRq0AqBiyYiz3vtVeNAB9+jHJLW8XGx+PWsBzjrVtAhCa3f1n6Uh3VHOWOjPTNDzl4ze9wtWrRQjdz3339fLdhj3RjTj9eUE2P9xGue+SyvCf2+8fsMm4NXJA2v/+4Or9shcAhKQO3XiqF0mdJKrjkSwxECyi7rwRT43Qd+kUiUn69UPHUx40PfCFy856sWBxpzhi6rz4MhN0vU+YMjOipVrAQn2eLx8vAyxLxASE7C6D7FsHz9Nvx+/DqW/nJNtoSlYpDKJjmR2z6ScHDXLyhb41XY2zqq3xk3rricwNixYw1XGgLuX8Rd9+vwC/HG5YeuuO4eYriTMUaOHGm4SgV7kF27dlWCxtZyepDxKKQ0FFQw/wQ0vlTW+qELJkEmp/Ll9Ip+cF6c8elBoeX8J3tmrVq1wvr169UiGvaOCRp3NkrMBdNLSJD5kY1Sl6unsGJ0Q7xcUWtcsjFy+vRpNG/eXPXGmW9+h7TgNUc6aMx1Jcb8Mj32YtiYIU1pHDiqQGWRk2hW3hUHr/qgbPEiqFC6AN54u7FkY9lDk0Yhyq4wbEQutH61ojQGTjiw7ReUK10CyZKPn13TwnxQobPx8zTgCmgeNITRlevC9v0eON9ypBoi5RwrG06HDx9WDV8ao+yAz3PB3PXr1xAT8BAx/m6IC/VGtJ8rqlUopUau2HPkOgpTxoOKnrzzkmxstnyvPlo1eTvlSIgIUI1WNggpdxnxeHrQGDrmyqPKyEYP5ZF8RZnSD92oGYNpHzlyRB2ctiRt7t13QcTJPSg+bwuE1FvWufKi8LivEOd22/DW/y5s7a3xbu+X8Erb8kiMS5KNNO0XENnB4YLbwYMHZ2nEiUtuwTh3LwibDt/HgCXHsPGoC8avOYtvf7+O2b3qqqm55xUZLnaLjow2hDSQMGVKlEnDnNdvXEeN2tqcFQVFb3X/U8PwrMG8/X9b7KYv5CHYm2G5jaErK9KGysK4x0RFqi92+ydgL5yNBQqSsRAxXbb2eaRf7Eawxf/rr7+qITpzlKExmHfWM7/HxTR6uqTH8OHD06THMpNefFZvWes9punTp6s5Nb0RofcCdT6nkmA5eNavnxX4DTYmiP8vi91IX9KedX/t2jV8stsP+2a2VCMwrEPy0W+//abqhfPYHH7NDs2NV62fvhsMK2srFHOIQVB0MqJ87uPs2bNZGnGCdUNDy4aevnDNI9oB+ZzscfymL7q8mh958+V/wviSv9IvdmOcvquDDRSO7BDkL8qfKVBmOYVFbNmyBb1791bXfgGBcHJIlSUFmWdZMENAky+OPLGnSv6PSdDymigbvQXzaavo9fLxG/r0AMHvsp5IJ+afMs6zDpbbeLX+vwkbaaO2T7+AbnPfRFKCVl7mjfPxbKyzQ5EZWISrD0Mwf9dtVC+VH/N610VMfBJiE5LUOi9HO25De7JM5AfaO2P9+V/BrKF1Kxsr5MuTL00F+fn7oWgxbZiTQ49xsdHYvft3NdfBVrmxUJCgZIDsKuZnAX6bipEKgXkwZrznDRxaN97CkR2Q3qQv68iYsTJiMtJAp0P6hg1pRTr9U2FUPSvZiGBPg8ZVP6ggmM/0c+Q6WA72fJ/m+3o9E+w56dMBHJZNn57On4zX7zFfPDhMaNwg1e/zrD/D943ffVZgvTB9Qm+MvYjIztA6FSIbW6QlRzhOuoSj13tVlfFjY49bmTjyRCNEXcPV0dmhO3mOK7A5B++UHI781lJXOUeiW6OXsPd2NMb0+gD8ed2swG9yVIkGjrzrHS6wYKczwqLj0e6N8ihR0EnyxZP5Yp2SnyhXxmDZOJ/MMjVs2FBdc+dGVqMazAd1BRs4+hQR57OdHLXGUBqko5NufLhGid+rUe0lVKpQDrlzOSqDp+/Tp9ywocFy6iDPM31+n3L27bffqtE/rrXhcfXqVbz33nvqOV3X8nuUbx66zD1rsGF2cPkttJlST37PCsKoDpgHGnHmIzM4u4dKI34H1Urmw9ze9ZCQlKzmy2nEbZheJqymy2p6Hfpf4Jn0yCkkobYl0KxeaRw8eBAhksHqvfyyap2xsJzHZSuTlUyikhEYz0NXiCS0cUUb3/8nYLp6j5wrMp9npKdBdkAaUjHw/E/wrHrkbNWbWuzGXlpWPbXsQu+Rv8ggD9D4UWGy9/eignVLPjKnR07Q2Ot6geCZ5WfDlr10NswIGvXs9siNYSc7JaPWXIZ/WCxavloG0bHxGPvBSxn2uEzBMzgGE3+6Ajup6JPkq0ObV0LzuqlOYIzBsmTUIz9x4oQ669u9iHr16qV5LiMY98g3btyIfv36qWvqt6waf+QrLkrjYlJ+myvPSVud3vy2rocYb9z4MO6R05Cz8cAta6v33cGwVjVUA4H3aNg4osWFoKxXjrCRp7/++mtDSqkN6WeBEO8o7Pn6OhJlT5y98UErGsnyGG6agaM3/XH4hh/m96mrtgKaC9LpeemRZ+jZLT2CgoNglZjWqHp6eeLl17RN8zTk8bnLoFQhJ0TGJKBkXnoc2oVevXqrFiZ7ZhyiYeVPnjxZMRGZgILL3g8XFi1duhQff/xxyjcuX76s5o6++OILRbCnBd+lIdedL1hgGs/KkP8X+F8z5C86WBZzDXl6UFdw8Rwb/jQyegOVhqdnz55PxZ82Mp2x6y7DM1DrqNQok1/2wOrKtLJnxAlmR1dLssuh8pdZKsx/ekNOZNSTM+4smYJeftLY+Dor8JsHDhxQ0x403Kwf6mOOjDF/7JFnhvSGPDDAHw75iqLLnL+xf257IDEOwkrrgXP76AcffIA9e/aoBgZ5mvvGudKdDfxn6kNEGm32xHUkZ8MYE3yTvfrs8gHp/UIZcjJieiYh2yYb3PvRkJcpVRJ5pQEIjZUtTI9gVC2ZC4Xz5VLvceHSoEGD1LwZW9hsmVFR0UizVcpFLpzDInMZg4zzT4nE71sMufmwGPL/FuRXiyHXQGOR0QgT9cLTgvOdOjiEmt2e+NMgM0P+X4G8xTwRxkPDWdE1vSEPDQ5Enx8uwl7SlB24I3NbS5pqjQUOs7/22mvKcOuGnL104+++6CB/Py+G/IkmHCuBGTQGhYmENz50I05wXrxAocLStFuheH57NH25FHLbaxXGgtI5AFuB3FrEfcmjRo1SaTCOBpx7EtkqTI/ngUD/FBkpouyAilBn/v81sFzPrFVuwTMB6yOn+Y1GwBR0HUTlT+NBGeJZP9Ijvb6i3shMd3ABk378EyPOMhh/l8ZRN4jmICsamALfTd/QM6fhx3rlu9S9Oi1plDOja1bgb4kc+qqjrB8rnFjUWYY1vmG9ccidi0XZK+cICof/je3IswTrOiue5TPp+YTQeSUj+hk/n9n7zwvSLHYjI3JFIx0vGPv8JpFYOSwIr9MTTa8gnmm3EqSQkDC6kibzcN8imYY9cn0hBPdacniH24qe9XypDj3v/0Rw/imM6aXTT2cKnk0Ze841G8978V1u0eL+Z1MrMdPDOA+mQFqxfkzl6VmBZacC0RUgeYZxxgfzreclq/t6PTOOw7LcJ69va+Khz7k+z2DeKUssG4eCt5/xUItxbnmE4cajMNzyDIN/WBwqFs+ZkQfKLJWWTlNjvklPbx2MYx3ybHyf16wTpqeHuVWKW//07Yj6O0yb7/GavsfJg+R7vku3nfQAZvyM8cHtgJxj5j0+M2DAACU3nG/mfeN3eF/Pi35wERxHoTJKOyOwh8m5aS7o0/UkfzeCq+y5sDL9aBbTYYeGZSJIqxEjRqT4dtfzbXzmO9x2xylJhnVwIdyYMWPU4jLd/wRpRB/m9IhIcBscRzeZhvG7XBjHNQY0svrIlV5O/TDOB/PJ7+h6huWiDOpp0ucCZeztcja47+KiZIzf5XO6DuFCPM7n63P6zxr8Bv21M18sF8tAkCbcjUB5Zzm+++47ZdfIE3r98FmOFHO0hFO9XETJOKbJM2nFhbd8n6PIHFHWnWHp71NWef+/RhpDzspjgVhxrAASgvsrKXjcasBVjHQmQIbNTCGykPphCvowOg14Tg6HktjpDTn9vXOBCYe6MlohynfIpKz4jFbIcgSBgs8Vm+Zst2B6BOlLBUMFxjzwXaZlatifrdr0hpwLCmnMue86T+5cWboO5Dtcg8C65LdNwdiQM79caESFRSPIg3xQqlSpp75PpanfZ75oOHRBiJfKjnv54+K0RiOf4aEjLi4W1khGbCb3jQ05t51QqZKPudWNioSjQVzAQ6HX+ZP1rzc4swLfY/rGzzOO9DI3jazAvKcYchtrnLkfjDEf1sWeSx7o9E5lvFy5GNYevJ/pwiqCPMYtV+Qv8hm3sRnTieB3eKQHv60ra7r1HbbsNHo1rox42f3ilj4aVXpnNAbjWe979+7FyZMnlVMVgukbG3KCK63ZS6OOmTJliuIPygA7EHQ+tGjRIiV3NMw00FSeNEBMnw6C6ICEe6cZT11FD4bsJHA7FfPMb3J/NVeBk99Wr16t/HZz/Y1uyGhw6DCJPMBpP67HYb64VocLc8knnIsn7RhnDNbLwoULVd5pxJknbh8jKFtc7Z1e9zFPxoac+aSRZmOcC8HoBY6Ghrpm5cqViifpIY754rN0sqODdUM9TP8THL7WfzaUcsXycpSTW/Q4Ssp64TcpbwTpRVkjbfmDJaQpaUz9wjO3v9J/AhsYixcvVrLD38Wgoxfmg+XSeYMH6U49XlYePDPM+H8TLB8bh/3791e8o4/80msj45l35nnTpk1qmx5pQmNMsF5Yd+RXNlhIV9YH6cM5fjZSyG+s819++UX55lizZk3KFmG+/7wY8ifGCrgQgcPcNNjsKXOhGpUXGZpKkIaFrvVeZHARHVe+cl+qsZLRQWakYmaFs6LSg/P6BJnFuIFAMJw+Tgcrnq0/VjyFiAxCI8d4HXyXjJcZqKTJnKyL5OQk9Jmf6vCF72X0bZaRTMq9uPymMfh8RjQgSAf2hCikPMjgnArRFRXPzId+nwedMBjfJw2pZPX7TC8jYScJZv16Ezc9IiCsbBRdmGcqH/1+WIxAv+9Pw9rWLuU+j4zArTXVa2tbz6hca9apm9Jo495bGg+WnYJKuumNJSoG0kOnox5PuvGHIWhEqDhZZ3yP/pupUPUGF8vG93mPvTZe87t8XlfkxsiK/n2baj0+ukDOYxePQg5x+Lj9SyqOSP8+eYu9M36Lox00Fnp96GBeaDhphIx5Lz0iohMQHpOA6w+DEC35jvlJ3+ikfDCO3+I3MyqjDt5jA5mNd+oXbiljA4v5o+Gi8WSvUt8uyB/PYO+aoFHjryrSuPKXwqhkaXBpbNKXgQ0X7ssm/Wl0+Vz79u2VLqOyp2En3+g9tjZt2qBbt24qHdYjGxIMc1orPZhX5o11zWfZOOjRo4eKyw5YT9Qx5B+WjfllT596ib1AHmzw6D9vagzyFtclsTHEeWg2gMifTIf5Zq+Ti9bI25Q9HawrOlsi7dnDpA5iPrgVjc58GOY8NtOmZ0U+x15/RjrweQH1IeuUC+nYcGU9U8dyUTU7OqxTLrijAaeRHz16tOFNDeyQ0TEUy8j6YPnZSaJe0w02Gzg04Oz8ZeSA63nAE/vI2Utl4XimstSVExmDezy5xYmt18ycVeitEwol38kugz9rsCLT98gvXLigGIDKnMyeXtFRKNgSpY/vjPJPN400DuyB0IuT3hvje2zJsbdA4dLf1RWNfubiO9KV36US1qcVeJ8tZQofFRRh3CNn+ocOHVItSDayLl28gCOuSejybkW175FKjoqBZTIGGZD5Ze+HWwD1fLGu+OtD/BaFgDDukRMcLWH+ePD7NGI866AAkFf0Z9LfZ3o0ZFT2+jM6vVle0o754KrTbSfdUKlYXuV32vORm6ITlS8VFvdzXnMLwgWXADSrWwoe7q7qPpWt/gtNxj1yl/v3sOxYABzsbODqE4Ylv11Fadtg2Qito+qHPMA8sZx8h0PxLCvpSwPHniUbJTR4bNxy2I7PsNdDI0AFSh5nK589MeaFPSGWdcOGDYo3aBD43Pbt25XscAhQ790QpBPpz+FTffiSeSdNec9WHl0WHoNfaDSqlS6AetanEfXwIJxy54N1ruKKbmyMMv/Gq425U4RKnSNG3G/MRrgx/xOkGfP/+uuvG2I08Ns0FMwjf5mrd6PKsEUibkqeJ0+z90j9oMNa5qGubNjXkgeNIr+lG3uWxbhHzrT5PdKGaVGOaHRIW52HWJ807uxMkK6sJ/Iud7dQwfI9pks9xG+Rbykvxg0Mvs+GHI0je5o03MwDaUS9Rbqxl8p0WefsmLBHRpqwrtlYpSyxEZrRaCHzws4Av0M5JD/xHfaojWmjg/k17pGzbskv/C7LTPnmKCfzSSNKGrDRTGNO2TV2S8x60Ruh/B6NLeubadHo0oMd88dy8B6/S1oR/D7LTnlnT5S8SPqR/xjPa9KAZaCuYJpsoOmNb8qtzhtpIPkkyeUxrAtrOuvfBOWNv5LG3jJ5gPxG3mE+SXfyFnn2999/V41ENiT10RuCZdf5hSMKxjqKdU+akK9Z3+QX8on+vi6rpN1/DbNWrZsL/nTc7NmzVEuaQxkc/qHwcPiHzJB+SC4zkElZIawMvkvjozMjh8WMF8bpz2YGXWiMBZ2ODFhRZFK28lkZxmBlUemyx808pAcdOLDlRuXL53RDTrByCZ1R9AonmBcKHWlCQaFS4hCocYOHTGGcH/aoUodGubbATg2tU/gbScH9/cJjtHuzcKbvy4IrP8PfL1mCG1Lh8PtvUXnLBgLBPOmGlaASoSDrccY9LMYxbePn+T1jGpEWxt9XBskgVDqoXAjeY0NFNzI2MszdECwKW9F8h9+ngiMYtrWRwiM/T6OpwjJtKi6Wn3mn8DGeQ5SvSPrq0w5s6FyX9Tp06FA1TEahpsFl+hRi8iqVN8vOaQgKLeuFw3Q0Aswnh2OpsNnTo/tY0oH5ZGOOrXbyKZ+lYmcLngpi3LhxqqdDhc9GHnuYel0R6euLNNF5XwtbITnKGyLKB8IuP5Jj/KQRLwXrfBUM95/0PcDyc56UoHJneZhfHbx//fp11etIwysS/DaVo3GaLAtpQQPChhXLRPBXp07f8cXagy7Y+8X7mPfVfJUfDjuzjLxmnVAx/n8G6f08rVp/WuijLmn4TRrx6JXbIaJlQ6VFfdjW1KYBKC9sBHPImx2/jBpELzrI39RlekP1v8SzMeTJUnmH3EGy71nsdy+D8+fOoG/ffkoJ0uBQabDlzeEwGlUaYrY8qUDJ4Gw9chiEPQgafPZSaCB5n4aOwyJUHhwhYGuIyo9zTFQudK3I3jN7F3RAwG9RaeoKisROb8ipJBnPZ9IrMoLp88iogcB3aSRYLiorKm/mIzPwGQoywXdpPPhtXtPo8R6HCtMrYx3GhjxXrk7yPW0+zhjh4XR0k4E3KPmNfEbl1pEk6yXq4kVDKC3SG3Iqbh1k2PRMy+cotDpIF728OsjsxnRmXeiKXjfkpAd/yIV0NwaNChuGmd1nvP470saGnDzDERUqHz3PbJXToJHuehzrmN+XcqDe1euGC66ohNgDp/LiM8wry8Ew88HvMC3yL3s5TIPl5z1+l+nweX6D6fKbjDMFPmdsyInkcHckBd2QBrwkrIvUhpUNR2gyF1vmi8PJbDhzmJ2yY8z/ppDekLPhxzB7MnqvmT1Fgt9JSExSP7mZJ85T9n7KqLpmz4ZgWYwNOc+kV0ZylRVIc70BmB3o32YdkUcI5ovly6oTYAzSgHnnYQw9LVMgnf4nDbm9HaJ/2ApBT6CydZ1rWBdY5dJ+aIi/YMgpC9YZRwaou8k3HIWhjqdxp35nnXB0lB01vUGfXeh8RZDW5vIJ6471aqzjzKlPHXyW30qvE/8LZGnImVkSWxeCDGFljQT3P5Ec+kA9v8+1NCpXra6GvqjY9F41h9QYR4bmmcPInLOhwqWSJlE4JMgK/vLLL5Uy45zGwIED1TV/rJ49Kg51kHg09mQubm9gD40GnMNxnPPRwfykN+T/Jkg3MtfTwtiQW1s/lGmFG+6kIimpjvz7xHIHcjVsZM8/PYSsk2RpzDNCekOek2Dd6Ib8WUA35AQVTnqQhlkpbtYVe9TkUVMNtJwCaZLekMuMy165F6wcCsDKLmd7NukN+T8By6IbcuoBLizjvCMb8qoRYGhk6TLCg98nP1AxU945UsLGBNdK8D2dZ1i/en3qipTppQeHpjm9wGF25oPlYhw7GZyG4tQEac00aYCYfvp0mC/qML7DoWtun+XzpBPnyBmvl4Vn5otp8ltsyPH9rAx5Zt82Fzod0zc0zIH+bb7LNDID85ZiyOXz0Wt/U73w2O37kWtkd2XECdKGOpdTAswXO2McxWK90ohzxJPxnNvm90jbp3XyQ77i6C91PuuDi/S4Fod2g9/Q9QttC886j/HMPLEDyQaGPpXJ6Ruu0dA7HqQNO276CBzDOp1Is+fFkGeg/VPBwnIhD3saJiGSYVehHaydiiI5KQFtWzZShloHK4/D0JwHYktNZwbOT/AbJBoPVjiJQoHjMB6JRQKS2BzWZKUxjgefYxp8n605tqrYW38eiGoM5u+fgLRgeYnk5IqSTvWeODKtRvleUj35TLojMyP+b4PlSmOwniEoYOkPCnBWYJ4o2P+FEc8Ukoes85TJcSNOsD50fnvWoBHkgi420jk1xZ7azp071a9TcfvWzz//rBQp57W5SI2Neq485lQSFxnyt+mXL1+uFDaf79Onj1KsXNPAkQdepwd1Bw0tlS9HWcgDXLk+Y8YMlQ71G0dv2Ct0dXVV01DpwXSpmzjdwvwx7zQKXEfBNDgiyOkaOj9hmajLuNiK+s5ccFqH7zyNMaNB4XQGRyOfBmzo8NvZagTIfDp2aoqYXw8g9yeDU4w4QT1NGnMqiQ0Ydq4of5xK5LQkdTT1Ir/HxgFH1J6m3DpYbq5bYf2yIc/RWXaAOPrJRjmnT2lzWM/kK9YneZyNO05xMi9sDPBZ5p355rs8cy0B65y7AjiKMHHiRNU4fd6QZY+chTRbsGXPPDkmANaOafcM6mmQ4XjNStPDPBvf07+lx2f2LsE4gnGsHJ0Z9PsEn/kve+QvGv7NHrkFT4L8SmOTUw2cfxMsi3GPnNtYucaABo+LALmwilurGOY0ABWrvi6FBpZnGk1Ob7CnRWVMA851MpR3zv1ztbKuJzLiWRoNTulx4SF7bVTwXLPAxUs0MNQLnHqgIWc6TFfvjelgr46jhDNnzlTXnPrjNrVJkyYpA09jxXIxXRoDLkY1Tod5M2doPaNvmwvS+p/IrDnfTtMj10EdnMF3WWbmSU+T6ev1pOvnZ6Fj2JDiehDSn2ufyCucRmGPnPzFdSpcrU7+4rd1PuGZPMH6J69xgTCvubiSjQKOEtON7Jw5c9TWRY7esPzGdGL52EB5HjqPz3Sx2/MIEttiyM2HxZD/tyC//i8acipOKkKWSx8doUzyGRpHxlMh8h6NKhU0lSbfYxoME2wQkDepTDksrg/PmgKfZ1o04hxCZXpMhz1Cnqn8qfCZl4zAeD7DKS4aCY4usgfHtRtMm/qFYJk4OpjeILIM/5Nz5M8BjPmKfEReYH0xzCkZ8h75KiN54nusO44Ms35ZP3yOo7vkDfIK02A80+UojDH4HYsh/5dAYlsMufmwGPL/FuTX/0VD/izBdNkL4wLa9Mr13wDnxTn9Yq6MWAz5/yaeJ0Nuco7cAgsssOB5Aw0J9/j/F0acoNc0izGz4HmCxZBbYIEFFlhgwQuMf2zIOXdAf8ZcwcntZXSMwZYyh2A49MB5Kc5PEYzTzxxu0lvUHMrV/RX/UzBdrozlKsP/Ghxy4WIcevbiUKlefsaTJlyl+18PoXIYl7QizZ5HsD43btyo6MUtivSjTZB3yF+kJa95X+c7wpjWjKffgudxuJrlI/25UIrX/xRc/cy65AIflp3yqdOG5efB1b2cGyYYbyyL/wT/teyRH8grXDHNOWzOqzNPXIDGsz7Prp9fdNAZERcH6vVLHucOIw73/i+UkQsSufWL4LQEdzDQrS5XlFNvkb956HKt8/L/MljXGemxJ1y0ZgckGpmJP1HHPZ7cBsAtHBQkbh/jylTu7+Y2EjIYt59wKwi3knFBAX8ogNvU6GyCzMftY/8UrEwqReaHi04o3Kz0Z6GosgsSnC4/WS7SgNsiSBNuuSFDkkbckkFm/K9ABw3cosNVuZwDI61oBLNaQPRvgnXHuuTqUu4n5pwr5ym5IIWNSK6GJq151t3RUpFzsQq3kNA5ip6Ovl/0eQHrnjxKV5CkP691vn0a0IiS1/g+txXRzSYbPzRwjOd2Gy4KooxwnpeNIw4Tc882fT38E5C+rB9uN2Xd6LL3b/E3v0dd0rdvX6WD9AYFF6iRv6mrmDfyyb/5Ax/Uk9RveuPyWYBlootWrtYmf/NHgrhKm7JBWaCuoXvSZ1lG8gnT/rfoRnnnN6nL2VFkmbkDgc5lKOO8R+9x/O0L2hPaHtL43/Iix3qlrNK4/hugfLFjSDnmzgjj6Z1/1CNnheoKiIVhmBXN1hO3elBh0Ehw/x09sfEXiUhsxlHJsIK41J+ZSr/S85+AQsNfaWKL7r8GF+TQ6Q0VJ/1MM28sLxs23P7yXy+AITOw7riP9L9sUGQG9jLIK/RzTjCP7HVSgZHf2DCicmY56BubW5i40pTuR9lo1M/cF657HHveQJ6gQaXyfRbo3LmzSouCTwVHmeS8Lntp/BYNHmWR9yiDlFXjX9j6J6DhZs+Jx78N6hA6kOE2JMoWV5XTaJNnuBKevEFFz3IbK8EXERzF5FYp1i1168CBA1N0KA0Mt+i96L1T1hGd77BxqNsI8i4Ntd4oogti2hluJUv/uwH/a+Ao2/Dhw9GlSxe1t90Y/3jVut7aJIF1Y859oXTewDBb5hQkPkeCswL4POP4LJ/Rw8+K8ZiO3rj4r5mZZWQe9N4JBY8gkzKe93nvvwLzwLz81/nIDMwb88X88SBoqLlqmT1I4yFE47pm/eu0JniPvGgc97xAzxvLaVyGp4HOb3p96rKl3yN4n/ShoTf+7j/9NqGn/V/JHstLHcOysgHIXjkXxum0YJn/qxG6Zw3KBuuP5dV1qw7WgV7vLypYh6wrvQGq2wydr/Qz6cDtYxyN4a+2/a+C5dVlOD2sZGvnmY+TkOBkJAssyAnQSNAgU7gtsCAzkEfYi8tM+VnwvwPWtd4p/P8IKx8fHwuXW2CBBRZYYMELCitvb2+LIbfAAgsssMCCFxTP36SoBRZYYIEFFlhgNlSPnHNIXDTxPIGLUzjnYS6e5zl5LlLgHI5l3YAFFlhggQXPCrQrtC/KkNMPMLenPE/gfkFz/aNzQctz9bOT6cD94lwAyD2e/9YeRwsssMACC/63QX8a3IqYxpBzGf/zAu43N9fo6Yb8v85/ZtsD+BvF3O7CbRQWQ26BBRZYYME/BUetdUOe4Ry52ldqdP08gfslzQWHsvW9hk8LcxsH/F1i/nby80YvCyywwAIL/rfxhNWxkoZoQc/28I6SPcvkx/hqxlgk5PCaOHpa2rh5KzZs2pLinSgzZGdPKI0rPf6wR6z/ZrC5YAOArvDMAb2P0QUmvaM9T6MaFlhggQUW/G+AncSlS5cq25Tea+mThjzBDzXmbsc3a/ZKo14e7d+shJzen8a547frv4X3WzQzucCNBeHcubmgn2l6/OFCPnNcodKZAF2pEnSBRz/w5vSwOS1B3790oUfXsJZeuQUWWGCBBc8S7CQ2b94c48aNe8KDXVqLIy39iU2rcePnr5F0dweSrK3gaG8Lx3/BLr1UpTJKlihhCGUM9sbN9ZfNQtMY0z0jGwr0tZwV6OKQhpx+qmvVqpXyC1FZgT1/Gv3IyEg19G/plVtggQUWWPCsUb16dfVDUOltzBOL3ULldYF8+eSteCQkW8HPN1D2yK1RtlRx7Y1/CZktdsvIh3BGi930IXh9jpzPmLOdjb1prjLnj8GYA36Tv6rUvn17Q8yT8+qWxW4WWGCBBRY8S9BWZbrYTTPihD3srO1QplTJf92Im4K5PwRAA2680M3cPek0wuYacYLEbNeunXpPPyywwAILLLDg38Jzu4+cC8iyu/3seYW+j5xD9f/1z5ZaYIEFFljwv4E0+8gZ8bz1JNP3qLPC894TZs/d0lu3wAILLLDgWUFfWJ1iyC2wwAILLLDAghcPln1SFlhggQUWWPACwyxDrg9z59RhwZOw0CVjWOiSMSx0+d+DpU4zhoUuTyLLoXWOwXNvtT4W/6zBvdcVK1Y0hJ4tYmJi1B7y7HiDMxdkJm6F46/P5ASCg4NRqFAhQ+jZIj4+Xu2Zzym6cC89088JhISEoGDBgobQswUXTbI+c4ou9GVAfswJhIaGokCBAobQswXpkVPKk+lysW1OLQKlR0cuBsqpOuW6l5yiTU7WKb1p8kepcooudMKVnV+vzA5eZN1Ip2Pcivw0IK9R/xmD+SxatKjpHjmNLMEMmHtYIynD+MyO7BAsNMAP/sFanswBFTO/YR6sEBPiC2/fcEPYNLKT98TYKHh5eiIe5m2dI7Lzk6cRQQFqZXxiiod808iO8rGyEvD39YZfiHl0Z7pmL+oTVkiK1vJuZtaVoJkD5jsuQeZDphsdFWeINY3s8CLJFxgYgCSz+UvyQXZ+Kpj5jjYv30R2+CU2IgpW1rYICAo3l+xm84uWb/PqSIe5eY8OD4WNIRvJCdGQzQstYAJm01wmFRoWoy6TE+IgJURdPzNY2yDY20vqryipI83js+zUKXVjYKiWf3NA3WgubB3spIx6Ig7mGebs6EZYJcNX0sUnwHxezA5dkCh1r7cvrM1MPDs2I8RP1qfUAV5+oYYY08iObkyMi9H4WyQi0UBKNr7ordT4qFOnjrqXqSGnEefS9mzByhp7LuzCbx4BhoisYW6F29jZ4Lsv/kTo2XWwym2eQcwOs0Y92oNzQYVRvkik2ZVuXqVY49SKb1Cp7ivYNqsfrB3MEwazDZZUEN+MXoN6tWvCXqofc2C2oZWwzx2JffftULmU+S1gc+meEHQeO2/Yokb16jBXjM0VYvvcYfj5nD8cc9tj4We/pBgAUyAvmivEQtjgr4/nm+31kOlmhx/tHKyxaPYus/JNkC7m5d0G60Z+hj0LP0fussWeuftlO0crfL1wj9kyRJhnbG2xrvdY/OESCytbB4wfNhaB1ll7XjSbX2RSH40cBOcgezw+9zOCbMzz6mgufI7OQ2yxmigcdATHvbLOE+vS3Lzb2Nvg29n78Hj/YsTYOxpiTYM0N4dfrGzssGB8V1SvWQf75n5ktv4yV6/b2Xvhlm1l5PHcDU8782hurm60trHFqEm/oXaFMoiQtskcZEc3lqhQAxtHfI1alYoZYrKGeelbwXnHcsTaOyAh6hJuxjzZgz9//rw663TOsHQcjrp7925KRZttbOXzAU4NUMh1P+zNVHDmps3CPby0A6vPyPZsvHnENltxyko+sukWmtbNhQTbUkg2M0tm5132DqMjw9F5aB+4JprXCDGXWUmXANfD6D9wCCJly9kcMN/mKX3CGjuXTsPCX8/LdwxRJsB0zWXWS7vPodsHpfHx4A5wiTQv7xyaMg/W2LX8C4weMQbe9uZNf5jPixoSkhKzZQizY8iJ7OQnW72UhAd4VLkrcseY/0uCOQlz8y7ylsCl1XMRdHwdhgxuzgGdLGH+KIhAxboD4LxyMKyyMfRpVh1Z2WLn+jCUc4xArtea4/5VN8MN0zBfBwDe945j65Eg5IV5tDSXF22tkxBq3RVRYSF4r28LPDRTf5nLu1ZS9678bDR67S6EMgnmjSiYS5dkKZ+r5jbEhwM+hpOtefqOustc3RgXE4WE5ERExZjZ6TJbN5J+hgv5TnpSrly5Etu2bcPhw4cNMRkYchpx9sSfZk482mMv3qvohIoVy+NOlHkVbn4LSCB3keqoZ+cuja15rUIyq1mVIpLRaXgzfLpkL44f3imZ1xBvAkzXXGZNTozCufMXMebTv1BNmKc8zRdiAbtcZdG9W2ck8xfrzID5NJewSsL7/T7BqLavPMFQmcG89AUaDeiCT6dtwXsdmyCXtXmJm22wZL5bD5mB7374FoXCzVMQrE9zhdhKdjkfeXsgLhtdT3ONCpXb9ZNHULDZG2Y3KrNjyOMTSmJMozAsO3xH9pyzzn92GhQy9/Bxv43z16UOMYM0pLe5dImTjeEFSwaj17ZoFLE2DD1mAXN7nkwqNi4WA2b/hB79psr+vxnvmAuRiJELPsCSX87hx8mfoXPbuoYbppGdOi1coT5WbViKxHjzDLS5ujEh0QrvlD2Kk1duYepXx1HZDP2VHd0oJG16fTQXW/om42yAeXxgLl3YI5/9izN6ty4B31jz7FF2G9vxMeZPfxHm6saXmzfC8u1/Y8PSdXizQNo8jRgxAkuWLEGzZs0MMZLmxovdOAZPI25cwa+99pryFW6en3I7mVFJZKmIbJCMJDPqMigoyGyvcrny5IEVW0DR5hlDX19flC5d2uzKYfrWMv+RZsxNkh5cpMMFI1nBxt4RTrJXGBsdhUQzNfP169dRr149Q8g0nGS+WTvRURFS8WctnFxEU6RIEfMUqEzP3s4K8YnmGX/Shb84V7hwYUOMaThI+tlJftPXY2QFZ2dn9UtzWULm2062whOSkuHgaIe42KyFn4v0WJ/m8ktuSfdomW9zapR04U/qmuuBMFfuPIhh2mbak9u3b6sf+jFHgdo7OUoFFIs8uZwkr2fdyKHyYf7NVc6ki1Vykllps8Nw//59VKlSxRCTOfR8O9pZIz5Z5icpPktjzt9seOmll7JWoLJoDo62iItLlN/Jg4SYiCzTpp4kr5jb6SFdkBwv9VfWjXSmffPmTVWn5sDB0V7yuPk9eK5LKVeunJm8boVctgno3bc/pi/diQq5Tetf8goXdvK3JbKGtew4JUu9aAUHqWfUupYskB3d6Jgrj0xfSP2S9Y9mEVxIx8Vj5uoAB8mTcWaObHEhbWBgoJkLGAXy5MkrWxbxiDT0+DNaGE6ZpA218vHxMSmdlx7fxgHnU5Kxst9DNweRUZFY1HMK4pPMb32aC09PT1SoUCEbw2vmg5VCg5hTP4LCOZC33nrLEHq2ILMWK1Ysx+jChh/TzwlcvHhR/aJdToC7HFif5gpxdkDlRqNCfswJXLt2Da+8wlET84xtdpBdQ54d0AjeunULNWrUMMQ8W3CKkL9MaF5PKHtg3tk7JG2eNWjI+SuMrNOcABuVlSpVyhavM0/m8AB1ADs5ObVDIyd1QEBAgPqtjZzSjX5+fmZ3coxB2tOQp68v8jUbBlaydWOyZn65fhBf9hoPW5uc2WZVavx78FxyxBB6tggLC0P+/PkNoWcPDn8/7VaCrODh4YGyZcsaQs8WNFjm/kTr04AMl1MNnJykC4WXwpZTyMmtc+xhcfQpJ0DlTUWSU6ByK148Z36YiaNDOdWoJHKSNmwQlypVyhB6tshJXiTYwDH3B66yi5zUARxJMGeU9WnBUe+naeDwFzb5E6YcXTIG+Y/yY00mzOoQHHfKQbBlmxMH855R/LM6cjJ9C10yPix0yfjI6bzn5GGhS8aHhdczPv4/0oXvmUKa8XKRHI/tV27KlwwR/yI6d+iEMymj/EnoKsMnvQTcj65Gx269VezA9h2x6VIE4h4dQKcOH6o4c7Du05EYPX+TIQRs+nwMRs5ZJ69C0aFjR9yLAH6aNQi9RkxFnPM2dOrUCe3bD9EezgLC75TKS0pTJ/CsDLdXG8HmDemNT9Yeg8epDego03wYqg2LdJ20UJ3NQS9Z5r9cUocF+8jw7juJCLv1Gzq112jQtVNHzPj5MhJjY9Bt8mIVZw7+WjIVA6cuMoSAfUunod/kuZIPEvHJiK4q7t6+H9Cx10B13aFjJ6w47q2us0TkTXTq2B4ps0cxd1Q4Wl4+Orwch1zjkOTPZzqrZ2YOaI9O/SepR83B4A87Yv351P2bw2R4zelAJMRGoueM1Sru6vaZ6NR5PGJdJL907IAIM9uj57bMRfdhqXm5tH0+ug4aK6+SsHhyNxX3+NAydJQ8SnSQ5x03gtV1lkh8pPISoM8kJXmiowz7Sdb4ekovDP7kG0n/BEwcqn0n2f+a4se0biAyx4TOHfH1ngeGEPBRt86Yv/sOQq/tUHypZttEHHrN3IAk3yvy211T6ygLPDi0Ah179DOEAPdja6Rs9pLpJSn+3nwtFp+O6SPz2wXTvj+B6b26Yvav1wxPZ4VgJYsuUhY1pMrmhtmD0HP4FBkXjw7yO9ciBfr37CTrtgu+331TezwLzB7YE9PXnzSEgK+G9pGyeQTxD49LGvTS5HViTwz7fLm6f2njOJzzNG/YOdj5VymL7Q0hIPz2LoNsCnSR+d3/MAzXts9V9Rgjk7zz+1e44GVe2kCczF9HXPTTmTde6cpzvpTXseg16AcpUIdU2h079ETQjZ8Vf5nb9Vr50VCMW7zdEAJ+/GQExizYoq6PLu2PW0HyvOZz9B77mZRhF5mXTvjprI+6nxUSvY6k0Y3JvidSw9G+GPLtXsTePyjT7KvufzGmO0YpvWweenboiP1uqSXtJcN7XLTwqN5t5d8ExUMj1pxE4r2/5Lf7qHvm4LcFkzB4+veGEPDH4ikY+PHX6vrG9k9wzD0RpzZ+LnXjYBW3fEZfjP5sg7rOEuFSpqUuTJlMjryhwuSIIZ06oNNHS5Uvg76DNBv0wyd9sp4acnZ2Fvpx9+4dMWLh9+LmjdS46ZsWi/jEeNmDzxmUHNdY3Fg9XiTK6xEDhqq4KytHiQR5HjNouGjYa7kQwefFr5t+EB4ybna/lqJFy0nyKkR8czKCj2eKkJAQIRK8xRd7Hogra4aKOEYm+IppO+8K541jxOqPBqjnBoyfr87nf5go9BR7fLzDcJU54pKEaN50pLyKEbP2+am4Vs1Yhngx76ddYvOdMPH3563FjS0TxJRpnwn5uPjy48FiaI8e6llTcHd3F56/TRdh8npy9zYqzvfPmSJYnj/u00E0avOFvPIQmy57iekbzoqx/eaoZ/p3yzrtqKgo+TdWDFx2TjzcO1v4qeqNE32+OSU8Di8UXpJQuz5pwUjxTv91IsHnqDh6y1UsP3ZXjBu/QcWbQkR0nOjbuq+6Hv/TVXUe3K63Oo9efV6IJDex+kKkCovg02LTjXDR7Z1XxDfrDmpxJkC6RJ39QbjL63k931VxMRdXChd5Xtj7HRXu0Yd14iP6jBwrZv58SsXJN8Wio48M1xkjPl7j8w+m/iFCnTeLG5J9iBYTdoqIu7+KK0FCnPmuj6rHj1t9KG4e+Uq4Xt4o7svw9Le1OjKFoJAwMb13d3U9+Ktd6jy7Xzd1HjhrmzpvnzJIycLP4xurcNdabcWnny9U16bg4eEhEl12inOSrGuGanRIdP1DHA9NEutHanQScTfFj7eixYSJI0TvgeNVVJLPIbH9Zri6zgxSiahz/d6rRJL/KXHgkRZ+s9tSKWQXxZ6HKiia1h+rziGXlwqP+0fEfslYP49vpOJMwcfXT/w4QaPLgEmL1XnzlJ7qPGDcV+p8Ydkkcf6Xj9X18BYT1PnubxNFgJaVTOHr6ytEwFnxi0uE+GOaxtMi6KLYeCtU7P2itQpG3/lFHHocra5/Gt1PEiVIfLftZ7HtptIYJsHPv97qS/mOu9jorD3/xvsz5F8vsfZyrAo3GrBM7P2spZj2qSajIvyy2HGbGs40WKdHFw5S3xg6eJyKO/3dUMV/wwcOV+G1g5qr+0Qr+Z35nTqIu5eWCTeKuAkEBUlmjnUXC448FmeX9lU8J2Ifi1l73cTFVYOkEHuK1b9sFMceJ4rOcw4J3zPLxG23y6L3+GnCNwuaE/HymcZNyQ8R8huaIDVtMkr+jRZzD0eIYRMniW7jFqn4iKs/iTO+Gu2WDuqTUp7MQB3w4OePBIs4oWcnFfd4xzRBLp7Uo61wOfCVWD2xnQxFi6a9PxIX/JJE8/eolwPEqvMGvZMJIiJoASLFyB+viPu7PhXBJExylBiy4rxw2/OlCI8OF19v3SbWX4sXg5t0F0fWTZRyfVyMm/Op2HbFX6VhClGxiaJry/7q+qOtd9W5l0FXTt1xR7zXtKP4+eg9FZ7Xs746E3/++Ye4f5+aJi0om1znlqZHnix7Yv8F4hMS1PpQteJdheO1sEiEdS4HJFvZIDo6Bpy9tLZOhnDkvLQV4uPNWCCXnAQ7WxtY21ppa1Bly8bOToZtrBFnWDiQkCj7KVGPsSquGTize3/LJKya31ndMwmZYJJhj3JcnJaXJHttXoj5tZPUtbERqN1rCRbO+wzDZ8xDYqXmuP/wIcLNaJCTDmoZjZVWLwnxmm8lKyv5spOkgay+qHB31KpTG94eJ9Qz5rbE+aSdzDuHbbS2noCtgy2sZJhkSTKsrreW3xHyq2Ghd1Grclncu2fGegYrKyQa9vDFxmkrLhMMYbWtLiGVzyKtyuDaxbv45fQVtMx9EP5ZNDyJRJkGqW4leUGFJZ103khBjD+ajPkKr16doYL9u4zCR++VU9dZwZb8ZW0DfaG+jQwLhiVduOuAfBRsmx/5k53wqEwflIqIxGPZgjYHCYoJDXTg2Uqjc4IMJwXdxqW6w1Qd6zs+/Ku2xNwR9XDksRY2hWTOS7K2bAw1mqiHtcR69Pocna1+RbnX3oPrg3tgLUTblcf1mw/V/axg7aTJol59VgzL3HJnwMkfx2PVYa0HM2LeTZRxjDV8W0WZBEkSb+hxKFmUiJNySyQq2fTAiuj38Ga3+YiMiIKvYaviuJ1FUcRAT5OQdKBfC1t9L3FioiabhnBSwWq4et8XCf7OcG88CZMavIXisQ9x5tgZdd8UVAoGWYzT/VtIukhqIS5RyPxGIM+dK2g1ax/mzR2CBYeCkGDE/1lBXwSs68Y4w9YrLRyP2m/XRoAkh/+Rb7Bi5Sh4JdqhcHIeXPczgx+loNtJubSRulCVg7pRhm3tHdC/eTvkDb6Lo8fOw97RTukFx1KvYvO38zC25UT1uknIBJOVXwu6JTXkWeoXhp23TcCbb72Jh3evqngUq4nLboGI876I8A8/1vKSBagbqVFkz0wLG3SjQ55ofLLLDjfvueGqRzIOb16EDa0a4+DR5YgJ9YQwyzOUpIO9ZiPUrhEpo7bUlTZ2GN/0HZQRXjh34hSSi1VAHiHgcfUeJk+fi7MzzbMZidL+EHEG3Zhk2E4dGRqDo4d/Q9LPGn31DU4ikbs/ssh3ao/8hti6/jPxjmwZbzv/7/XI8w1/U7ZmI2RLpLk4IFvFI9rLnkhyhGgiw3tks/L8uo9Fsya9ZCstQXzQoLlYdtxH+J5aIZo3bCn7vaaheuQSs2QPts/kH0XA+dXiluzSzhvQSfQav1Ikxj4QTZo3F85h8aJ8mQqiZYvmwjUiSXTtJlvYZiA2NlaEXNkomjdqrnr7DSdvFGHOW0Xzxs1kf1eIka1bilFf7xerPu4kmr3XTkSqZq/szY0eo12YAFud7Ok3b9xcbL0eLub2aSjDcaKFDG+4HCpc/14omr/TTtIlSrwradXzyx1i//zJolbNmuLbQxy7yBxaj1yIlRN6i84D5on4x/vEHpc48ePkPqJD31kiVvbA36pXTXSZ8oM4vWqyaN58gJSXMNFI0mryunPqXVMIDw8XkW57RPOm78m2rey59Z8roh7vl+HGIjxB0rdZY/FGg2biwZlNMu33xL2wGFG/SXPR45O1WgImoNElQbSWvPDdYS+xccL7Mpwo2r7bXCze5yF2fDJM1KxVR6y7ECH6N2+m6LJ6UkvRss0Hovd3h1QamUHvkf82e6j4oL3s9cXcFD+cDhB/zB8hWrWVdRbvLN59rZZoO3S62DC5ueTBN2UL+4EsQ1Nx00/rfZkCe0ExsnfYvHlj4R2XJBp2HiXiQi8pGnjHJIoyZV8S70sau97ZJ96sW1V0n75aHFk+WjRp9r7qhZkCe29SkETXhs3EZ1uvi8MLe6n4no2bimmbrot5A98VH7RpJUZuuKLix06ZKx4ckXIk83I/0rQk6T3yU6s/knXI3oOfmLzTRZz/6RPJ17Ln7HlA1HijiWj+oezNRp8TW6+xV5Ms+kq+/GjVafWuKbBHER91TzSVZb8RHi/atusikmIeKtm8HhZnkM0W4uqlv2R+G4gQKWwB1zeKc35Z92pVj1xiWKv3xZhvDoobWyarntwoSYsRC/4WV35boPgyUNZHmXLVRAv5TSWmSa5SH/HCNEib+398JZq/+6Gkfozo9sMZ4bZ3kZTNtjIcJprJ9L7ceUdMHfiBeK9ZD6mzkkW7pg3EW1JnZAU1yhLvJxo3ay6OeseIge2ayXyFqPBBj2gxtUMD0aRxb8UbfVuPUO9sn9Fe9j7fEpKMJqF65BLTu38o+k/bJLyPfyd1nxAze0td+dE6dU+EXxIXpb7c/OkA0a77p8Ljjy8k/ZsLl9CseV0aKRFwbq2UkfeVnn7v0+0i+PJ6qStbqNFWYsSsDeLc1i9lfhuJsIQEUbp8DUX/2Cy65NQBycnRkveaix23I8SM7tSNUlfK8M/XtTHVg19J/n+0T+V3101/8ePHg0Sz3hPVPVPQeuRCfD+qu+g6bLGIebBbHHmUIJaP6yU6D9JGboXwFn+4CfF5r9dE46bNVPmavttMLNyv8ZopREZGioj7u0XzJk0Ex4DeGrI4RVeGRcm6lvmdvv6YlM014pWaL4mRyw+J/k0bid9//91kj9zqxo0bBrufMbZdO4A5fdhCMKedlD3scz6FUy5XMKFlXxTJ8+xXUL7Iq9a5PaR8+fKG0LPFi7xqPSfp8iKvWudWS3P3qD9voL+HEiVKGELPFjm5Ij6nkZN1+iKvWs9JHfC8rlr/66+/lL+VzFatW128eFEZckZkdOy8dRQ/Xd3DJ/jYM0NsQjyW9PoY8/9ai18GL0DZgs9ekOnOM6d+hYvgnr6c2ENK0MNeTv0iVE4brJwU4pyki2zdqqmGnAIdzpjnJCP7yMnGU07jaZWbOcjJtHMaOVmnOcmLxIuqG3NSdxFPkz5XrHPvvKntZ1n+jKm9rR0KFy1iCD1bJCQl4KFsXb1UsbLK7LNGTv4MIJGTDYWcbHXmtHLLSUHLSbrktBDn5M8v5mTvjcoiJ+RTx4vcI89J2uRkneYkLxIv6mhlTjeIn7bHn1WPPE33Q8SGwss7APzxEx2JyUlKwckrPPY03naQJMPaVqQQXy9EGdZvPPbwUufoEH+ERGsLETKDnY0dnOwclCB4ezxO0+f39jSERSw8fPxVXICXh7Z9JiEcHl7mbYEgYsMCEBSZuvgjLjwQgRHaphs6FyCS4yLgE6htZ3r8+LFhAZg5ELLMabdk6TSICPRBWKy2aOexh6c6hwZ6yW+b5/ub8PX0UNsSdPjJsEbq1PoI9vFENB9KipZ0CVRx5iAxOiTNz5MmxoTKsLb/x0vWh4JM09NXS9ND0iU70MusQw8b14dO/6gQ35Rvm4MUXjAgUIbjNIZJ4ctwf2+EM1LEp9SJORDxEfAOSN3wJRIi4eWvbS/zlXyp1YdM08tXXXlmi19IB63MOvRwQlQI/EM1V5KeBvqTF0m3qDjzFkiF6LxgQKhJ2ZQy/DhtHZlEcoyURaNfNsxINiUldPpThhNMdhPSQucFHZ5GsultkE0fmaZO6+BIYw4wjYgAH8kLqbUUGej7hGzGRwYjIIwbJCU/+Xgg0PCzplkjQfKCsT7KQDYljHkw0Ez//0SKLBrAsCIr68NXqw9/SX/WaGxEiOIZcxET6o/gqFQ6ZiSbSbFh8AnSft45LMALfkHmymkqL2gwks0Ag2xKpOgJWZ5Y/Tc7zQBl0VjuUmWT9aHJZpC3B2L5UFIUPNLkxTQSJC/4G3iBMJbNlPpIjIKnX5C6zL5uTKuPdBpQNvX60OkfGuCr1bcJpBpyKxtc8ohFnXKBOBOdTmlY26FN3a4oV9ALfxjy275eJ5QrGoC9t29gi18BfNmlGWa2a4tyZfPhuyM3MHH7Y/w+rYP2cBZ4tGcOrMuWQ7eB01XY+9ACJJcuh+79P0Wzt8aibNQJXL59FNdylcXgD9rh1BlPlMUFHA1Tj2eBKAxZcR0n5vcxVHoU+n1zEee/HYQjP0xSHoIGztyIFt2XIvHcD3jg+0D5IP6gY+r+6kxhbY9B9dugXJlErL6mMf/wBq0lDayx/sIdzDkVjZ9GtsKPI3vIuFKYvP4sfOOK4rfxvdMwYGaIubEOvkXKomd7bZ9l/N1NeFyoLHq374cOr3RHufyPcPjuVeyOKIFPPnwPd65KuoT9BRezfjwlGR9O3A2P7Z8Y9lcno+2oX+D3++e48sfXcJD10WP4HDRpNBUlAv7GtfBglJV0eXviNvW2SUh++eLDdrLMhfDl3xozzu3cXoaLYP6eKxi25haOzOuNvQtGKfoPmrsdd/0cce37MWqfeZbw2YuLjmUxrFUrLex3EKfsymJUmzYY9rasj9Lx+OXqHSy5Diwb0BQ3L9+W307CQnOWfks06bgE1ldW4bFBvzVuMx+OtzfgxvltCCgq6dJ5ONq80hflHO7iSEAEyki6vNJP22NqElbW+HGUrDdZ5jGrT6uozRN6qfDE1YfQaeqfcNs6Gee3zUZ+Sf/uoxcqXiwecRH3zCFM+GVsDymKGe0baeGIa9jkkx+zujTFrHasj/z49vANjP/FHX9+2gkPb92U6RfG+DXaTyJmhYb1J6JM6CFcMejxRq+PQdnok7h85yiuSNkc0roD+r3xIcqViMA210gUK1MO73SZoD1sCpIuhxYOU7zQ93NtD/PJ70ajtAwP+HwDmnf7AeL8Ujif/AlRJSRduo/BoZ+3Ycy8VN8QJhHvjgUXErBqcFND2AOzTkRi/agPsG50T0mX0vhk00n0mHUEN9eMhteNv+GVryyK5DdjHYnshLSsK+swtxv2GWx567rdUK6Ah5TNa9gVXhzTOjTDJ+9LvizrhK9PhOLI1z0x5pO52sNZ4N6Oz5CLvCBlkXj45yzYUTaHzUaTBh+hVOA+XLu5D3fzlkX/1p3wy1RZz5JnzEMYRm90wf6ZXTVDIcIxdNUNHPuqD/YtHK3qY+j87Wg1YB0ij8yXjTZnnE0ohuKFzRhtkzqg9+syLyWjseGWpu0GvEnZTMA2KZuLrwosH9RcymcXSRdJox03sGPPAaw5rzUYskLYxeUIKS7p0nmoCkddXwN/KZs9Ow2TstkH5Zzu4eTdi9ifKGWrTTOcO+OKsvncsNPDnMZfAjrP2I/768cZ9FEiOkz5A+7bpuDCL3ORV9K/17jFaNL8cxR8tAO3IgKVbmz88W71tElImzG1JXkhD+Yf0RrBM9rSbhbEkkPOGP+zG/7+rCt2fzFU0X/4dwcxe/5KtcvCFFJviyS8VaMcvhy5Ee/kTTskYm0jW5Z13gRyV8ODh1rPJKDmq4BDVVw4cAQNKzrhrXr2eJCvpLyTB3fPn0H918ujXr2SWbYkiHt37oADa0XsNUV7/9YtlLECSuTxhk2DxhBFauPsviN4rSBQt3woGjSuiYWzlqOJOevYogPxav3qqFm3HOKZGdkLfeWdGqhWpyIuuRlaaBEuKNmkAQpUrIUomyqIfrgHw+eP0u6ZALe0uZepJoW5FFweaAbLrURl+bcYrh8/gQa1i+P1VwrjZjzniqzh4+WO6qXtccC6phHhM8fD69dQwxGoIhtMxCMZrpULMo1QhL/6tqyP6jgv6fJuWVu8WTMZNcoEoN+SS8htZw7V41C10WsoU70atM5BPCo2egMlq9XAuYs3wMmUQvYecGr0HqyK15Gt8EIYOHAgJrfM+kccrG1scNeJ/oRz4ZG79pONd+zzyb+OcL16Hq+/VRW165bFFU+tNRsT4orXqhfAmpu28o2sEXDrGt6QyderqI0mBN+5jreKQqaRAM9KMn9WpXHl6DE0qFEQb9TLjdqvv4wD33+OwQ3MU3BF32uAvBVqw9/QKS/UqJFUprVx5shpVHOQ9VEsCDFvNgTy1YTbI9mYk3QZ07qB9rApSIN1M0armyBfV3W+GaE1AIMeXUe1hq+hXI1quHDtHqgqcwttW1jf0T/j1YJZr2mIe3gLDcrZ481a2oha/KO7aFDJCfXrOcIlPyXMIJuvVUDdeiVQvlY9XN8xE+O6m+fT35ayWKwOHntr/R7xTiMpm3VwZu9RvC5l8+UqsfCr9rJ8sALuukRj8rCB6NaitXrWFJjbm14ajydFas5sbnr4qHirSE0281WUOuD4OVSSZCiT1xPNe/aAmT/0JRt6D9GgVmG88bJhmi3gEd6tY5DNWEqiFXzvX0Htd+uiUq3KOLdzF2rklga57yzteRNgHsNelrKYpzrc3LUWTkhdSc8U2bTDW3Vs4SaNDFAALhd/ht2ArbKg5s0f3713H1ySls/6kRa+c1dqF+pKDzgaZPPMvmN4WYpXrTJB6L/iFMJursdxc/wThfvhzTcrS1ksrfVkIwPxev1qSlde8dRG4eKD7qJs47dRpEot3NixFa+WskPr1oPUPVOgbvSQ+hQ25eDipvU2H5WrLglWCleOHEfDGoXw5isFcNuKjSU7eLi5okubVyHMUV0Srs7OeMkOKF9Aaz09vH4d1SmbxaVsviFlMW9NZTPekSbptWpxqN+wLtbMWoAOZc0Y7hcxqNngFVSoWRWqc5wci2oNXkNZqSvPX7sDarK8eIS8770Hu9J1EBRaROnGiS2qqtdNgVva7uej2918eOjmruLu5ZbKC7lx98JZvPl6JdR9uRSuBRhGQHxuYfHimSlbYTODzeTJk2fywkq2oOZ37oQG44YiX7ESsNd0gRr2dnTIhdCf5yIx0h0N2rdCjwXH0c77Z8RHPUKTocOwdNkxHDuXhAHV/eETE4I6nbtj1+KtuHQxAO17tNMSygR0rl/ppfz45aI/HiXVxh9z+mD0p2Pw02lvuEZXR+WLPyI22BXtJo7C91udceZeCbhvHYJaAxZIO1EERfJkPqepFnTkLY6Vc1bA+YoP6lfyhUeRRvht/jLcuuYpFfBbOO0ajajibyD216UIcHdF06YF0e3r+2hROS/KlzE9t5YYnwibYysRFueLtzq2lT3cjRiW6zxC4v1Rv38/bPh6F06fDcWQZnngGhqBkm80Q4dX38SieeNRskx5kz/zyBX3FetVwLK9brjmWwX3fhqMjtOn4dtd93HpcTk08f1N1UezESPw/cozOH7VHmHhQWhe0w5h5d9BeafMFYU2F5wL22bPh/udh2jaIBcO+lfAjR8WwOOeG/pO6ISdFyStZH2UOLkKUf4ueLdFUZQqVhtLN19D7w6vGVLKGHExccjv8ofkhVDUbNEKnYfNx+Ta4fCKDsNLstew/9sNuH7ZB4N71cblxzGwKv82xjZ9HV8uno0iJcrCzsReT9Kl1MvVsGDTTZy+UwRJRz5G/RHT8dX66zhxPQ+6OV1Q9fHugIFYu+RvnDgfg2L+W+FSZQDsbXOhTOHM57+42I0LdA7P/UwaVhe06FANy89ZIWbTXIR5PkC36YOxZo8LrvtWRP2H25AY7oYGH1RE8SIvYeWKw+jf+z1DShkjJjoaJaOuSV6IRuFXmmD4sMmY1q407gVFI8/LzXFv7Uq43XZH/7EfYM+1YPjZ1UFDh7Nw7DoFNQuaVkCUo0IvVcXcFadx7JI1SrovR5VOEzHvh6M4ei4RA2oEwCc2BLU7dccfSzTZfMnhHH6LaYTCTg4oX8x0q5h6wHnxp4gNeoCmHd7B1B1eqHBwEeKCH6DdBCmbW67j1O1C6CCOISrWCw1b1URupwr4edUu9Btg2phzXrJ8vmBc8IhDYum3MHfcEEwd1gwn3GIRVex1xO1YisBHD9Dzk/5Yf/Ah7oZVRU3HQKz/6zg6tGspG66Z8wvnJPOUqogFX+/GqbNRqIH9KPBuf3yz6FdNNlvkhWtIJIq8/QGurFyDe84e6DupI3477Qkfm+Lo9G7aOcn0oOHxWz8TyRGysdC+Bfp9dwHNXNYhKYKyORzfr5L1ccEK/cq7wz82CLU+6IWKMf7Y/Ouf6Nezvcm9QEo3yk7SbudgmZd62PZ5H4ybOgRbpa58nFgLpU6uRnTAA9lbHIkftt/EJc/KcPe6Bo9zB9Dog85wMpG42rlSoBR+mLMWVy/7441Srggu/z62fLUKzlI2B/Wui0uPopEoZTNk6zL4PniATlOHYt3ue3CPKYDerWSDzQT4c6pJ+7+TvOCNtzu0QftPtmOgOIpwJZsD8OO3f+HEmUgMftcG7pFhKP1aE0TcOoFDV33Rpn5Vk3ShDqhcpyxWHXqEW8HVcGX5QPSc8QmW7nHFNZ8KePvRL0gKc8P7o0fi27WXceJaLsQe+xT5230GYV8QxfNlvq5Jze075MXm2YvgcvMR3nvdCmeia+Dst4vw8I47Boxtgz+vBsHXti4KHFiOCF8XvN20MEqVqItl22+jV1vTdImPjUeeG9slL4Sg7gcfoMPwbzChsjd8KZsdu+KPbzbjsqzfIV0q44ZPNGzL1MONB3eRJzlO/WJlRj+4Qh43WuwmkCt3XmVc+POJemOXq3i5KCKnFgFxHoBDCDkBy2K3jGFZ7JYxLIvdMoZlsVvmsCx2yxiWxW4ZI6cWu1lxkzm3I/HglgH92jiOCeTUVoKcJJxl+1nGYL1atp89iZzefpaT/JjTCignYdl+ljFeZN2Yk7L0Im8/exrdy4ZiltvPMvs9cr2Vycqg44CcUvw52SO3OITJGBaHMBkjpxs4FocwGSMne+Q5/TOmOYmcrFOLQ5iM8bQ9ZnPxtA3LLLef8UI/bOwcZSEc1TVbVPrB8IuInM63hS4Zw0KXjGGhy78PS51mDAtdMsaLSpeUOXIrGzvs/GUt4h65osWkOShipS2T0+bIi2L14DYoUK0YXp2wQa3oZDh31RJ4bdJ3+G5EP4xY+Bv8l7dFeM2BaNuxPTp0+AhOCZ74be8OlU5mYI+8kNVdzN/tD7fwAtjyaRvE+B3D7F+84BqSH1Uvfoey1fOgw8LlmDzjb/l8GEZUioan/2VMXrHL5KIIfY687QfDkd/WD1v+1LYHtGs1BIUc/PHVzK747WoyHjnWRdDaz1G+XCLG/bAAY7r0wpb9Wf88YlxcIvZ81gsxZcugQrev8W5xa/w5oxfCS5ZGxd4zMWvYPFiFPcaiIRVxPaowYmq0g+veP+BydC92HN9vSCVjsNVZrlgYxnx7HW4+ydj7fX8g/jZGLLqEh56JaB+5HfmrFUX9aUsxeexPCPb0xqd1riDq1ZFo36kz9N+HyAh6q7Br8x4oXSgcX2//W/3oSI9mXVGmWCQ+/WYqvt/lDdfIoihxZBHKV3NCl8/m4q/9zth5wgp7V/XSEsoEERFRuLruI3jkLg2HBuPQpXo+nFkxDg/tS8Kh8XD8NG4G8ln7YOH0Vvj7ri3+j72/gI8iaeLG8W+Cu3PYHe4cd3D44SQhuCU4JLi7Brfg7u5yuLsTLCHu7u6uu1v/ll3g7gmbvM/n2ff/3u+T712Y6Z7Znp7qqpqumaqu8PJtkfnxAeKcH+PYUyuR/OBHkLNxfYxZ/gShwXF4e3k5qw3DyMUPEM7KC36xR/ovtdBkkiVWTdkJRVwQLCd2gnuwF7pM3ob6FX78uk9jRUzu2Q916qow/9RjkURnWq8+qFdfD1P37cLa/bbwiyiMXuFn8FOTiui8wBJ3Hn3GzRsReHd7sWzoB4iPT0DYq31wTq2M2DoDMa/7L/C4ZwnbhAqIrdsXHzesQLUKiVi7fTaOP0tAQHZNNPZ9A78QKxy59VLdSu6Q1lspDJx2BklhIXj7YA+rTcSASSeQHBECS8MsBJWuiQrG83Bg1hqUVIRj5XQjeCSnI6nOUMzs/OO3Ylz58Dd0y/oYoE7T0hiy6w6qMf5a1c8AtZuXwcBtR7B45QOEBCdhWvl3UNWtiZazd+Do7AkYt/EaOuRhbEdGRiEn4A7uexRFYPHfsX10K4TbnsENJ30EF/sVCWe4bCoxZ/8WWJ5wg29McRhlOiE44gO2/qWdLvIbeTkYj9wMSgjE06fnWW0WjE3XQy85GDun1IdjaiWkNh+GJytXoErpOCxdZg5r31S4F/oDliN/lQ39AFwv7xndm/FCZbRbdgkNiwMHxxmjAtOVHSwOYNEsJpthYVjbMRaRFWuikvEqdIq7gW673OBweYu6ldzBx7RMjiP2PU2Cf2pVnF1siNSQp9hxPxZ+KVVQ4w2XzZIYsesglm54gcCQNLw6PQVNf6kMj2Dtsd7yG3kF9O0/B6UpHNce3mK1hH59Z6KcfiS2reqDhx6FEVquHYIPrcLPNTIxc/0yvPkUjlfhP+PUEnWI4w+Qna3EzSWmUNWpgYZmB9GuInBzsSkyuWxO3IRVU3dAER+EHWOqwk1RFfSbCTwe3oXb86e4846vJPpjcB1Qs2IMFh/1hF9UIdzfOQqqdCfMO+AMv3B9GEaeQ9UmldBl7WEsmHcJMaGRWFTvLRSd5mHIMBOtEUOat4nDDMeiatkEHLr5UJxvajAK1SskYc2OOTj2JJ7JZi2UfmCJ2g2LYszew3hw7T2cS/yKvUO180taWgY+H5qDyPI1Uc5gGfrXK4m3e6cjlMlmud5zcWjmapRShmPH0i54HVgCkVU7I+ntPXTp3ByNtbxaB3+Qa/48X1+guQsWEBOsr3U86QBPItB+9Gb2byLtfsMTaRJ1GLGO/ZtKW1/EUIzDGXKMJQr8cJ0WTRhK3mHOdNouhuxOyBR82hAcHEzPdsgED9MmjxXbN3tlWrfZ083IYP4FUiW408Hdq4kv879tcmdSBryi3kZDxDnakMCTpqQH0q7XIeR+ZT5l8M6kh9CWpwHkfXM5bdekTlywisbseUdJrjfIMYbouWXebXPwVH09hvKUitm0+AZPpElkMJQnRMmhBTuO0T2fFHq3ZzjNn6BOYLHxitguNjURW23giQHcL8wRyVeWTegt6nz+WigW2l89bQD1mLCDSBlPm/fuIs8MonMLulCQ1RVaMG4w+WWqs7P8AGkiaUo6zb3oROGv91KYyOCYQdNP21HUhyN0eNV4XkHTZ04l42XXKSfKlh7K26P+C2/KHS1Izcim4aYyVd/EQ2/FdswIObaTNx6hfe/CyPXyXLKcLVN4jlwoU1XuncCTwGgHp0v0i83EEwbumirTc8a92UHhbHtgriH1GbWY7WXT0l1H6EVIBj3b1JcoxYfMTPtSah6ZR7LVSVNMtr2kFI979EWdA2HQxqeU7vuUjm2ZI5LjLJ06jHpMOUCUFfE1LaLBWFbOAzyN6XxzU7E/ct15sV02cZjYjrPYSQuvuFLoy520f5lM+Wo+bSa5PTtF3fvJlKPawCbElOl4nlxTVXRpEU8iwbrn8hfZJyrpxipjGjt6sqibbnmMTn6JJvuTkwStFYn2dMJae/pFlTppSrf5l0kZ60R3PCV/dZ51jlSJnnRg1xpi4k87Z/Umw9Er2V4GrX0YRkke1+lThDhVK7i+2TN3sNgfNV8mLDq8SMqg+fyVNHr3W0p2u0XHNk4TCULmTRhEUbbXqYuB5FNt4PqLgl/R44A0ermNp7ZkCLWiO97JZLV3BC2YKGXTbNU+WnXHmwIerKd4ntVDEUFrbvmKY3mh/bhd7PwYOvRRpoNtP2YrI1oCk83d5MFk6+JSIzIdxZOaKGnBZRuaee49mU6yEOdqAx/TO5vUaW+nyvF7vE2md50xcwr1XnqNFNH2dHjncpHueMOkHnRmzmx6vzVv/SWSpiR50RE2QE5np8tEJil+tPdtKLldnk+Wc6Rsjl+0niYc/kRxdufJU+SgyqQpB2zEMW3g7XUZtoT9m0kr78n0wd2H8qQl2bRk11F6HpxOL7YNoZlmUi+M2XZHbOcMlferDVwH2J+cJq6x0FymD3Y9N0vI5rKpQ6nH5P3sMpG0fc82CmAnHZ/9J/m/Ok/zxgygoBztGiaFJ01RJdHS6x4U/HQLxfBGlSk0/5ILhb3aTQeWS9mcMmsO9V9zj7JC3tObYHbdZVPplY/2FKkc6VkKGmTCx1JF005YizoTU5lOe5rlUTpuE0WOZ6bR2hmS/iOW7RXbfKcx1dPXg35jI2xfaoTXEX8Pmlcx47ycO7NQc4LRpH55NluNQwUvd3YgBE0aVkbpkiVQuixQuEEP7DxkAZeYovAJSISPV7JWi1mDenXricD7TL16cLb5gEZs1sGj6FIVv0Bla89mzv7o0K0DeNSdf1QVeOr9gSeXJ+HFt8W3fowSFeDvE4VAnzgQm4GnFSuLAK9IBPnEoEVNHr/HTqnUGPF2rkgLD0SVcjwLYf6+k6qUhGqhPNY3Hs2b/Yz3bqGoGcFj4ZPwB+uvV2Q23D0y0ECdhvTn+g1xacMEbL12XZTzws+Nm4DNtRCZXBM+du9Rq1kz8Mj30LiqKOnsxMYjCB27d4I3I55nYEkUaWqM3YcWwjbw2yp2P0ZRRLj4IzowFCX0YxGdUQjRTr6ICwpB618bga97l6VXF9m2DtBP8EedWoQJk6fj/q6h8udaoFIqUSeVD44CjZrUwzt7H9TN4BaCCk3b/AE/3xj4e8WjaWXpv1D+p0Z4emA+xp2+ly9+qdKgCQKYJeQXXhGhrp9QsX4z+DESewWWRhV/H3ZGDNp17wjPGBXcvFUITCyNs9dOYe8LGbeZF5LsXZER6Y+fyqchICEHKfbOyI72R/vOrcCXcIhKroaijg6MYQPQuF4pzJw4Gs8vzJY/1gZSoYE6BWetug3x/oszGql5rWbDlgh39UeUfxhaNa0j1l/QK14PJVpPxOmxhSDXqdKOYj83gHeqHtz9iiPO1w5Fa9aHV7I+XL30USue9zwHv3ZqC59AKZuKpGDMPBmCye2kHOQFlR3jhSQ/1KnG6BqRDn17ByabfowHpWz6hpZDBW8PtheBpo2ri890pfLhKsHvtWEl+b22TOVGsLb+giY/qWWzopTN9PAAtO3YEnzlgYTsOoivPggvLFvBXfvikRJVasEzWgF3TwVSwtxAlWvBKyJLLZsyPqdOs98Q7B6MML8olFDFYtzqO1g/hK8JoR2876VcnZmwBKJJ3dKw9U9AGTcXtWx2hHca4OZbGNUj+Upe6Sie6oSIOzvx4cUNfFtT8ceoX/sXsZKjskgDOFp/RKP69cCXfchEHeR8sYd+IqN/t/bgq1hEppXB85AwLDn3CXvuM/2cF8pUhq9fAvy8E5GTEIDMkhXgx/Siv3ccmleR0T7lqjdFrIMnkkOCUKl8OkbP2Yrjs9uKY9rAs9BWDeRrAkSjeZMa+OARgZ+C+ZoScWjXTS2bHtmomyNXuKvbsAHOrh6L/TfzseAUQ+1GjZiUs9YyfoGn7XvUbtZU6MqoJI1sBqITo78vU4XeIeVQ/LfB2Lt/LhxD88EwesUR5haICP9wFFVGIS6niJRNpitbNa0nFvNSFauLjC8OUMX5oXKpKGzdegyrx62Wv9cClVKFX+J5T7PQuFldvHP0Q+1kHvTPZLNDW/gGJDDZTESTsvI7epUajfBgzxwoxTtTLfhmkUeQvdUrevTiE0WxJ/z3FrmwVFTJZG3rzucAFBTDZx6prOzGtjlkY2tPtuwv3N+dbBzkrCHC25mCYmWyfm3gFjmHnY21mG2HBfmLsj0r83m/MiOGvjj5iTrXL9YiBWFyqAfZ2PFra4ewyBmi/d3IPyqFFGlxlMFmaLGBHuQbweewRDbWclaUHhdMzt7MrstJJDtHZ7J1VZugWsDTmPIZp/UXZ1H2j+DXy2JlJ1EOdnegsCQ+pVORtc0XUefq6kzW7JqKPExPma6TyIndM28hOkTShZdFEkElHw8PUedlb0MJ7L6CfVzpi2PeVoS0yNmEPNyXPIJiSZWVTMmZKkqO9CP3gBhxzFY9HorUSLJzCWA/iiFnB1uytnMRx7WBpzHlqUWtbWTKTL9QbvEpWdlOlPl4BETLdIE21nJ27+LqIuiSnseMWUMXN1trkSI1IUKW3Vk5Rfw04+t4BLraUWRqDmUnhn3tizZoLPKM+BBy8grjzEdxaTmUmRhKjh6h4pgjo4s4KyeB8aAXG+5EcnG0Z9fMu31N6kgNL/gH8/cIrKymQWK4D3kGy3O+sOvw2wn1sGXX1p6WloNbbxzejBfiWQdTYmTZ19GGYkVeyG/jEeHjImQzPsyPjbMNffFm96oFGotckR5Nts6cD3MogvG1KhfZ5G96rL+4sq2CvjCa2H6R96oN3KLg0PBCYJDUCf8hmwwOjC7cEovxdSRb9bW1QVjkDEFu9hSRnE0ZiRGCr0Nykc34EC/yDk2gtOggsre1IWs3xvd5QNBGkcTkwpOVlBQcx6jwnWxqxoPTzNrGUdRxhIZHqfd+DM2YclkUvBAk+/NVNtOiyJbLJoMLo3+G2GOaWT322qDhxUhfVwpk+jwnNZaYsfhVV3JoxiM1JpBcfSMZy4eRo90Xsnb6T8vwn8jK4rTlsij1RUBkIvv3m67kshmRwkeS099W1Gl0I783bdDoAC6LvIWoYKkbHRkNJKkT2Xgw2WTwZHohkTUY6OXMeFWepw3CImdICPUmr5B4UmUmUWqWSuhKz6C/y2Z2MntmuvG3DUy3sX7nndyV0TKVay3OCw6i7BfG9e032YwUsikl6XvdeO+edov86zdyVice7P+EruPIdemZqWuvdV2GcPD1kvO/1OL/Gf7NceS6pIuuQ0/YxFJnnsJhYWGoWbOmuvS/BdcNuoqV5pDfsXUT661rr3Vd0kaXY6pLXuTQZUSPLnWArsM4/1uv+IcPH+YvaQpnRv7Q/tEfP66LP821dfGny7b537+VLv/mP13SRZfjyf902Xddtl1Alx//FejG3P8KdOP/9i8v/M2Bjz/df/RXgP9EAV3+v4WC8cwdBXT5MQpokzsK6PJ/F397kPMQtO2zp0I/l0Uxom3OwrhXl69Lt8Y7XGTlrqysRP8+xrhoHwpF9HsYG/UU2bQ2jDeB+bqz6rPzQjqMDI3x2E/jZJeJ3qx83zsLbne2wci4D9h0AkN6GGH/q2i439gEg+6T1Ofmjd3TR2HMsgPqEnBgzliMWrQbpIqEYe/esI1R4PHeheg/cgpUqiT0NjaGZ3Yeq9SrkeX/EMaG3b+ma8wJeirK/E6WDBuIaTvuQpXmCuPeBghXKGExqR/mb3sgT84TSvTr1ZvRVpPyUIUBPXvjjE0qoj6fgnFPTn9gXE9DrL4qw+VWjGj3t/Se2nBpzVQMnbpCXQKubpiBwZN4CFUaDBn9n/pnw/6vDTDqN4hdOYeNgzE+JeevdUXsJ8ELSUpJGGWCDSv3Qjwj646pIzHW4jBIGQqj3kZwTVJg97yhMJt/RpybNwjDuhth93NNWkKCKStvexSMDN97MDboxnoLzB3YD7P3P0Oy0x30NhiM/GZIfH5wMfoONxeOTByvjy1Dn2Fj2Z5KjMdlx0wEvznM+L8Hq1EKutz3z4/nJWsh3YPxgiGC0yV/qTK80ZuV/Vn5/MopGDZ9NbudJBgYGeNtSA7OrhmD3gNMxbn5gVkvQ6y45KguAZOMemPp2S9QxHz4KpubzE1gtlbS+sqKnnCXuWvyhNMNSxj1HfCVLu53v8nmUEb/vS+jkOJ+Q9Cf01oR445ROx6rz9YOUoQLWXSIlY6hpIyCIev7l2gFnuxbiH4jubznoI+BMW64SWfOwYbtxDY/WDCkP2bs+RbWtNRkIKbuuM3Gw03IZmgW4cRicwyfY4nseDZGxr1hE/WPLJA/QNj740wWuwlZ5IiyPs3KUleOZ7K56ooLFBGvGf17IItUMDcxwpbrtvLkvEApghdeBKrljqRsPmGy6XB1o5BNTv9BPXrj6PtE3F4znPVdnRUwH9gyaTjGrzquLgG7po3C2OWH1LLZG07xStzdPgcDx82CMjtatP3INz8ehkyLeN2WsqhmmEy/+6zMdCXbnzeoH2btfwJliqOgfwzTjQvM+jG9vEuenCeU6NvLGFeduVuuLAtd6ZCJkLdHGf27C6e0Ud0MsfG2DwKe7kfvXowv5cl54szyiTCZtV5dAi6sYrI5jWfnTBbj8To4B5/OrUbvQabsOtnimWH3z6yhP4Ai6p3ghTS1blTEfhSymcyKluamMFtzmslDANMLRvBKVWLLTKZ/uce5NnxzdgunoA9Xae/MGRQeE/M3ZzfuUNCu7xr2bzgdtZEf4jsY8/CJaDrwkZcVZDDlJI3sJ93olx+8Rgc+RdD7vTJUQhu4s9uHvZOFg8M0cxli8eXwNNYi0eyJU6mr2XFSxtvQldN7iLvkbBwtQ2vebTNXO9f8GMLZLTuMNj72J/tTU4XTGGVHiDAT5wtz6fAiGSI1ZeFmGrr+KcU5nCV34QMXRvMvSWcVbchine5lOIvtpdO6h9Jhp7cRDzPJog0nrtMVzyR6smEgLR8nQywmbrsvtqMNZAiSNnCHjqAby4m7Xiwe2VfUhd9dTdydbvm4wdR18AYiVQgdO3+WHDKJjk3uSBmeV+n+8WWUnIe3iHR2y6TJR20o8IklRQrCZJLZ/o8U8moHXbacJZw5ZkydSz2nnaesiDf0UvgfJdLIHe/4jlakpGfRmAEyNGj2KengNmGQpMGiPVdo8/NAsj0xhfbOkXXjF+8T2zmGRmKrDZwuKe/3Eu/OltEy/Czt82Hibiw7J/Sivv3m8hraeuoq3QtKpzvLDcQ5Ye8OkF2sdGb7ETTObv1XPqQE50vkJCMtqffiO5TseZOuH1wtHOwWjR9OXUy2s2H2pQvO/DeZZDxfhhZqAw8/sxgjw2smWMowvnVmMsxk+rrjNOOkHfk/XEfn1k4VdZOm8HAdIu/LK0m6IP4Y3DEqx/M6fWFDe2pqJ1GX43OH3icq6cLcXmQ+eIKoW3bgGu37EE4f9o1mHfKgq3fPk5V2X7evzm4dzU9RTvQHehIoGaz9mKOkTLCly6f3EncFtDQzIsN+PPwvkXa9z6LxyzfS8MVHxbnawMPPjs9Thzst2CG25xaPFNspCy1pyLonFO94jq7tXSociuaONqXPV5bTiTl584twdov6QDf9UujBSvX5MdZ0ySORnm4cRBZq2ZxpeZYWXnYhzxtMfkSNkkavuSf28kKbAZZMBQbSGS6IDO368dDcMCGb9hlEJ2b0oJEDZMjR4ivSYcm4vxxbbeBj+oLpOU79KZN4WCvTe7snCV05Y8oc6jH1LGVHvqOrp7aJcMw1I3vRuQm/0qRJy8W52iCc3TL8aeebULI+ZCb0LWUEkeXTALI9OZX2zZUhwFOW7aKR215T5CcmY2rf5b5mx+SOFvDQ3K6GPDQ3hcm7dBLrYcjvIY22nLpOdwPT6N6qvrRgpPo6e16I7T4zGd6lDVwHeF1cIEJx54+SoXYB15YK2Vw8zpS6DNvKOuBHp8+dIHdGrAPmHcQ5FG9Fd8OFsvshZPhZCs0+50g+d1dSPCeMKo2mHbelgEcb6fy6aeK8aTOWkOHcvyg98Am9F6o/lsbv/yyOaUNapoKG9ZGyuPCidNge1V8+h5buZ8/f92H06eB42jZd0mH8iuNie//+3fyFnxUuXgQmKy/js5M93KM0c8v/hOaNCakDhVTEt4VQ3MEKhdTpvFjb6lcr6pPzAXE2m62KfVaQv/42C2F8IXfU57Tp1wOOMs97HuDzVd5bTY9ljbyCBG9blti/4qQa8HzwQtTkCXWj/J6/h4YG/LoaaM5pXTX7u1otYCfx8yQtv21ZS+qtrON/RUsVYjPIq7B69xk3Xnmqj+YHrE1xD6yn6l3RptiqvvZTDDPKIfJh/iwsDTT3rGknN97QnNO1VQUR9pYfyBY0dFD3V/wrwS8hryPPqfFbV1h5yvy/eUH8TD2uHKJVPdlvvi/blVCJE4sh513++EXS8ds9ayB5UF3HNl+vkxaEbeHtRVrZvMFa4PTVtMP3hLxoyvK6vF3+1m1Ez+EI+fIGN+68Vh/NH0hzE2p8fz0JPdiemoKW1cvA0/bVV0s1P9DQVtOS6K96X0P/oqVSsPFlSbyy98EHn/y8TpD3/K1V2db3sinpJvbE/ysmGOPSeu2ZG/8JTWuaLR9i2WdNjazjqJPMwyTzAQ091D/UtPQ32WQ7fJ/NJjD+tDNOnjDFdZklN09o6KJ5EPC+/lNnqbsgavfN749bZ6fKirygZhN5jW8QtFZfV3MOv06Kz3MUMcs7dawGooWvzwxJZfmvbFTIFDss64DBc//CwOr5dMDT9Jk3xf40rfN6sffdcblXCcEPnoi9PPHdPXOoW/qO1poaXqfe+fvL8//EV4s8LJwSEpPp3uZ1FB0b/TeLnFsqUZ9PkVF3bknmkNnh9xRrd46V+WIWmdSbWVI77rmz2eFbMjIwErPmjWbDaO7Oh2xPO7hFrlKlkiFr43NcDi01H8pqs8iIld9H5ZDrrS3Uu88UVqeiIT2M6JJjMl1dO54Mug2Ss0gt0ISf7Zk+kqZvuEZx9hfEogYH5oyhKWsukUoRTgZGRuSVoaRHu+fT0HHrSJnqSkas7k2E9pkbBw8/y/C9R0Y9+4tZ8qB11ygr4BEZ9eor+rbUpD8tP/6OFClO7H56UpJCSebGvWjCspPi99ogQywU1K+XET3yz6K9swaxspL6s/I9n0yK+HCC0X84owrRuF6GtJfNpDlCXu4VfdEGTfjZpTVTaOycA5QT+opesGtc3TCdRs3Yw46kkAGjvzUbD7vL68h4wCxG/nBBl1se0l7RBh5+lh31nvGCoQgH6TN3L+XEfWY0MBRvUXZOHUEzN90gVU4QGRoZUnCWkmYP6EEmE/miQ9oh6aKiYYwXztnG07U13HJT0fDuRnTqczSle99m4zFA0GDeoL60+vwXcri1jY2JISUpObV+DI1F/uzAIho8ejWzUDzolE0cvT66lAYM52+gFNSX0f9JYBYFvTrIrsNnzcnsHozo2DsZMqUN3ApSCP7qRQmsg4OY5aTM9GRlA4pUqOj8ysk0dv5hdjsJ1JPR3zlFQa1a/kZ9ejPZCNYeyqkJVTJnNN/1yJesDs0Q5cmMvtvueAjLzcigt5BNS/NhNGfHA3FcFf2R8hpSjUXueG0j9e7L242hdQ/8ye32FjIylrI5lI3HRfsESnK5SkY95OIuHMsO5G3VcotCmRMiZNGf8cK4ccx6VURJ2UxX0pO9C2jIWG7lZpEx0y+vQvk7QqInO+QbPG3QhJ8tHNKPVpz+RB631gtLbqnJAFp27C2TTWfGl70ojo3HicXmNGHpafK6uZoMjPuS0Tz5pkgbOG1C3x1h98z5MJOmnvpCkR9PfpVNMy6bT/wpO/QFo78x46AcGsLqFh54In6vDXxMVcok6sV4wS5RQfPHc/2bLmTzc2wO2V9ZT3368zeCShrU04iue2XROBNj6i4WYtEOTfjZ1kmmNGvrHWZxn6BAZtLumsZ05UYum8FCNvl43N02m8nmFkr6eIi6GfYho4n87ax28PCzVPcbTEYGCjoM3XyP0n3ufJXN+YP70qqzn0mRaCfon6lSUstWHag3G3MRLakFUgfkUB/GC89DsmnrNK4bpa58HJBFwa8OsfFQL8LF9MJhq2haPq4H9etnTCtu8RDqH0MTfnZm+QQyW3ScMv0f0/sQBV3gsjmXySZJ2bRPUNCnM6uo35AFbIyChW6875t3uDUPP8sOfy14gXNx30VHma60+vrctDQ3oTnb75Myy1fohfBsJU3r25Pu3tVukf9H0pR/esjx7F58mVNdJZP4N4ef6TLEQpeJAQqSpuSOf3PSFF2GKuka/+bwM13i3xx+VpA0JXfoKmmKnq+vL2nSl/LtP/f5X4MGDXSm4HT5sGUWM4oXL64u/e+hS8Wvy1zquo6X1mV8vS7pwnldV2lpOXQ5gUpOTkbZsmXVpf8tuLLITwjMfwtdTvx0HResS9rockx1PZnXpSzpUgfo0jjj+G/bt7a21v4g56/P1XW5gscD6nJBmBAdpjHV5YBz6PKBpctZ5795QRhd0kXXExyZqKKiuvS/hS7fbOn6QR6pwzSmurT2OXRJG12OqS55kePf+rby/9UFYfJMY6ouCyRFBsHZ2Rk5mq/x34PSYOfooi5wpLOys9ylHARGpyEjIRJ2dnYi9CQmwBMBMdoz8HwPZwc7EZaggQsr84ALyoqHvat03vJyskeygnclAvZO3/dFOxJCfOAXkagusQd8mC98w/n6toCDvb1wh8pKDIOLD18nHbBn95B/ZMPOwUm9z5HztRzh44aQeO6+RbCzdxB1wT5OCI3Jr0sX4O5oL9ah18CDldP41ItSv46Hv4sDYniEWlYsHJzy6UTDkBYdCI+gb6t4p8cGwz1AhnQ5qcdDlcHadPMWdZwuKfn2XFKxe/4WBvV9OT7YG36RcjzsGf05ooLc4B+an9WnJbwZLyR9F+3hw8oJgoGyvtI/zMsFYUmMixQp/+iLdmQnRcDZ+9u67DkpkXDy4mvqA26M/iIYUJkMOycZ8ufA6JKf1e010PCCBvbqcmpUIDyD+DrMgCOjC7+9xAgvePhKXs0PAlwdEZ3+bW4e5OaEqDTO4cqvNIgNZLIZzWRTlcGu/T3vagdlxsHB1UtdYuCy6fJNNuV4ZDL6S73g4sj4JX+RSgJcFr+3Kr7JZjiTzSBR5+pgLxwiM+L84eyenxXoJcK9XRGa+G2UpGzKsE7NeCRH+MM7NJbtKZgek3yZL6gYfzl+ly3xO9kM0Mgmb1NNay9Xe8Sm5t8F0EnNCxrkJpuejC9T1I5RoX75d3aNC/KCfxTPbCHxT9nk45ERHwo3v1BRx/V7/nmdy6L6GSHwTVcK2UwUGv4r/YO8nZiezj+vu6l5QYO/yaZ6PPycHRDHOpwWGyr6/j1/aUNKZAC8Qr45x6YyXflP2VSkRcPRg68nz5AZj+jU70dJG77JosQ/ZVOOh0Y3Cqid+n6Ir85u4VG0vtccio1NoMivdWpnNyWRQcsRRNkudFO9XK1xSxMilSf95UN0YNFQGrv+Mj3bOFAeVEbSnPPO9NeS/rKsBdzZze/mauKRPqPMl8q6BxtEOMVosyXUtcNsXkGf7R6TVTrR5H69ydEhkCj6Mb2Qvmw/hHR2SybzvVb0aMMI4YDGy2O2vqIX28bS4x08VIlo4upT1NN0D0U820a+KTyPE9GALW/EVhsyc1Q0qi3PqBRFh77IlY7NOvB7jqMTVk605kkIHZ1qSIcmyZCjeac+UHwy0exRhqKsDdyhI/XLYfJktB8zSP4+w+kkueQQjRs8ivq0Gsk64EhPHD7T5WCipQM7kz9fD9zjLHmmavcWkc5uCuo39zI5nZ1PieJ0BfWZdo48riylT1c3i2xKY6asoa5dF5PK6yrZRsjwup7tZBiMNiSnZtCyPpwXcmj1Xe6YQrR6oHTW23TrM006+InurxtOd9bLUI4JjHfCI5S0e0Z3UdYG4egSdIdesVuY1reXrAx9QE9Yh2cO6E3j2/PrRtDFz4601SqG9ozvRr7u3EkkjDY/CxCn/wgaZ7eug7dT7JvdFCCjiahz302U9OkQ2b05Sz6MVmNMJpJh6/HEKulpBA96Ifp19Dax1Ya4+AQ6PFmGHs48LLPCnZopx3b+4Uc0aOE1sj85m6zOrhaOL6NnWFKAXxqjlcx+pw3C2S3uI533V9KKwTIsjxJs6IRnJq017U4rxHhk085HdjTrrCNdWzqQYsJ50FgYHf6ofd1vjbNbh47zifxukQ1fNpuhU9tZ7MIP6ZP9E3rHZHPKgP404g/u6BZIFzwlXf4YJGVMGyIio+jRxolif9zKs2L7crsMwZuw8iT1MNlNUS+2k+2zoyLscNTwqeTjHk+uJ0fLtbW1QDi7ZfjQxlcRdGBCN1mZ6U+rHwXRsWlGbDxkmNvS0y/JZPV9+rB/MkUmSF5ffF2u160NnDLdW45hQmVLD9RLnPdqydrMcmayaU2XgoiWD+lO83tyPZFK29+GiT73Hph3aC4fU7eLy0RY1agpa0Wd9/WVxMk/ZvJq6tJlEau4Rl++3CWbLEarfv3YJRxp8hiZEUwbhLObKl6EVd1aOUTcB8+mOHH/B3qwfjjd3cjDaNmYbrpEhuOPUODdteQXJbOY9R3OHWK1g6/bPqw1l/kQOukkNe+INpwHI+nCJyfa8i6a9pr3pF1jZPa/pRe+UBi7sUPjhsq+aAHXAfHv94iQ09HDZMhzss1B8uayycqGrcYRpVjTK8f3dJs9SBb060YPl/cU5+UF6eyWRUOW3Sabo9NJqtJsGjD/L3I8PZfen1sr1rQfO3sLdTVYyVTwWfJgtJ83fxpZ3Mw7z0VqejbNFbyQQZueqvnMmJezacdDW5p52oGuLx9MV5dLeZi45Q55XF1Et+4/zl/4GZ8VzLi6Dil+1/A5/u/zFn12VkqLlkCRnxEYLBe+SGzWAtD7GfZ3d8Jk501kK/VhuOouO9EZRx67o1WzamjYqGq+ZkC+/n7gbhdlC0tr0M/XBzz3UcUS0SjaoT2oTD3YvvmIZiWAhjXS8NvvtbF68S70ys9b84x4tPitDuo2rC4t/owkNG9VF780qAWXMDnDUqYGoHqnP1CyRn1kZ1fEkiVLMaplJXFMG/QL6SHyZ54hqQICAuWMNaxGHfZvWbh/+ow29cujWdMK8FXJb0XRkWF4cckShermL6wl2NMDdRjta1WUNA/1cEe9wkCdn1KR+fsfbDx+gf3bD2jNiNW8AVC3ciQWnXJDkUJ5zN4EslG/XXNUqV0HaWJam4Pa7Vug4i914cCsLP5lrkyRSJTs2B7K8vURlfoTMoPewOzYOn6yVugXKoSA0nxECyM0RFq2/iX4q3Z9BLo64Ndff0G9RtXgFiPvKyM5BF5v9sGvLF9cJG/E+LijRUmgUS05H4/39UBL1nyzuirE1GvEairB+cMntKlTCs0bl0L9pg1xc/N8zOzOxyZvVO34B4r91ACx6pc4lTq2RZEqDWD7yQ6/6AE1KyZC8UdboHgdBIcWxtIlS2DW+Xd5sjbo6cNbPWmPZzN8Du9MWREX4o76bZuiat06cPDwB/9gU1QVhjSfS3iU3knybh7ICvFB66p6jBekWGeH+uOPaoXxa+PiCK7AHb6KwMfBlslmdTRoVAWVK7C+L9iJZpXz9y2zWPt2UJWrj/BIaU3qt2vHZLM+bF9L2Wz8SzbimzRnR36Cb0AaNqxYggEdu4hztYG///OKkZaYIk3SxSuK57ZiVmealM0S1RvAztoB3PWraqkolE19hoNedfNnHcaEoE3dsmjWRP29OTYMfzSooJZNSasof1c0+aMRatT/GWWLl2E6YCG61c7bv4b3PeO31ow4tREUIt9Apv7KeIHpSvu374VstmhUBGE/8Z6XYHoiHkcsl+P31obi3LzgExgI/iK2pB7PnsZ1pT+4R1HZohrZbACbt5/QqCjTjb9kYvlqN4xpns/PQykx+L1FTdRv+JN484H0BPz6W23UbVQDrtFyPLISfFGrw+8oW4vpRqZvYh3PYMnOmeKYNugzloquy2WxCgKCZN+jfuG6sqJaNkujRdNy8Cssv9OHhoeiBruxtxX/zO198H8g0MsT/INstbKST4I9PFCb/bBWpSQpm2w8bF+/x+9MDTWtm4O+W14yIXuPC575eBtKmWjYpjGq1a2NDPHqI4vJZjNUqcNl0xecK0pQOMp2ag+9yg3wdM8y7NpzFEr9vOmuX0gfQRX5p55iYs14jsCy/FnDZNPRFr83r4GGjX+Ce5J8O5kZb4O3pRegqHg//WMUWrRokdTM+kVx/NAxuDjaixVz9NUqlX//KV6sJOjhdvh5OGLg2EHou/4FJmTchY+nPQYvXMuEKhWXnjshxPoveH2xgZH5FJxZvRcfnXIwbGQf0c6PwB06Graogf137ZBetRcuLuqLhZarsf3aZySW644WDkfg4+6CsWsWY92ux3BN+QMOewei6UgLZJWqhZrlf/yNWji7lamG46u24LNTGjrX9kdgZQPc27gZNk5JmDOnK66/8UKpln2guLodbi5+6NqtJLJyKuKFjwoD/6ynbil3KLIVqOBwFs4+zuhrboquU09iZW13OHo7o9+8Wey6x/HOuTDmDaqIt84eaNXLEM42YQj9/ApDxw1Xt5I7uBNg3TZNseHUWwTpdYH9rsEwtdyKtYdfwTenPfol3WDj4YBhSxZh04Yb+BxSF/GhrqhfLh0lfjdAzWI/Vs7yW3BJ3F6/Bg7O4ejbpTAeRdWHz8F1cHQOxYyVY3Doli0yqvZEnQ/74ePmhiH96qLTnHvoUasImjdlswYtyMrIRM2YV7D2ckX34aboMWotLHvo4RObiHQaY45Hm/fis2M65kxtg3sfvFGtjQFs33sj2+0NjEeP1hoxyelSo9WvWLnjKRwTWiLt9hT8OXcLVmx9BLuohphYyRbO3k4YOH8uDqw+AyvPMijtw+6hzkikKUujcY0fz/7Y7FY46HzcthzuLt4YbNoIu9/roci1DfB08cIkyznYcuI1QvQ6oUf4JfgzeRhg2gQpSfq4/dQPY006yoZ+gIz0dNTT92G84IVmRkNgOmIatpg1x0t7b9Q1NIH34R2wd4zELIuhOPHQCfp1DGD91gnlwj6js8kYJuo/Bpejio2aY+WG6/gUWAuVXC3RePgKrF53Ge99qmBOm0RYe7qix6TJuLHhAD44K1G5bBTKVCmP0KL10OZn7Q6nXA8EHLUQsjhkdBfMuhyK1ta74OvuLGRz/c7HcIpvgTHF38Dd2xGDR7RFRLgSTx/aYdxY7Q8t/l2yYfUs3Pnggwqt+2IJk40NS0zw11tvlGphDOV1JpvOfpiycTp2nLdCdOlesLWyxc9pLmg5YCS0eXvwb5KlazTAxtXH8d6tJJpm3ED5rlOwbfURWHHZHFwJb5w80Kz/KNjv3Qlbxzg0bpAB/RI/wTm5PLo30/59nZiazLi5CQFMFgeM6Y/B2z5iRNxl+LtL2bRksvkpoDpmNguFrbcr+gzpDF/PdFg/f4fR4weqW8kdQjc2qYRjj5ygqGWIY3P6Y8nGxdhz2xbpVXqi3scDTDZdMX79ImzY9xTuqa2wb9NAODw+g3rdx7EJ/Y8lSTi7la+JA6t24pNzFtpXdUFs7X74a912JptpmDutHe4ymazYtj+SL+6Ai1MgjDupMOZYJBqUJrRoqP0btSJbiVKfjzFecEL/8SboNucSllSygYsPl805OLjmNN65lsC83sVh5eaOdgOGokO937F85mA0btoc6iVJcgXXAfVbN8LmC+8RUawb3lkOxLjNW7D+5BsEoxN6RUj6D1++GBs23YddXDN4O92B2wcrRv+hKKtl3iq+7Rcrg6tr18POKRpGbbPxNrU5HPesh71TJGZamODEA0cofu6Fn17shZerOyau24fstEjcs4vFgFbafT2yM7NQPfgB4wU39Bptim5jNmNj+zTYcF05cTJubtjPnpvZmGfeHE+svfFT+6EY1648mwwFonLlKqhU6T8NTM7jf3N2K1K8JIrpq5Ca/m3WUuDs9mMUOLvljgJnt9xR4OyWOwqc3XJHgbNb7ihwdvsGzn/Ca93Ly4u4AuOhVPzvn/s8jKBp06Y6CyXQ5UNFl8zEwS04PtHRBf7bAc8PdB1mpcuwPF3SRZfjyaFLftT15EyX0GWYqK5DUHWJAt2YO3SpA3Spuzj+m/b5RJE7vjVp0iR/4We5zSw1Frmubu7fbJH/W2edBRZ57tC1EP9bLXJd499skesS/2aLXJdvtwos8m/QPMj/NmUi0hcX4Qf/+VeA/0QBXf6/hYLxzB0FdPkxCmiTOwro8n8X31nkhXBjw3Q0HDgRv/3ehpVltbTIq2CnqSHa9fsNlUbuxu/M2NppYoBW/Vqjwojt2LVqF+aYGiDm8Q6UbPMnEn8djpPLD6BSqj0uPrwn2vkRuEVeLsceZ+1K441DHG5tHo60kEc49rEY3trFoO6XE+hpVAttFm+E5SEXOL+3hWmTYqhd0Q+N551AEy1viKVFXg59Bi/FL/DAsTs8fSihT/+FqF/MG0sWDoBNYh28iSiLuPM70fk3FUw2W8LFJhrPU2tg+6DGsqEfICtLgStzhuBng46gP5fDoKY+Ls0ejGrdO0Gv2zTsWn4KRYI/YuXI2kiu2Rb2hTtg8c+OaD3nLBye3VG3kjv4rPPnipFYcz0Zn9974MXpuUCGPZZfjIW1lTt6J91D236/oqb5GmzY+AxhNu+wfMCvyMz2RLdZ+1FRy6d7jUU+0HACWlePxsrzD4Uj1eCe49C2TgKmrJmBa3bF8dY5GZXfHEaPnlXQacVWOLzzw9WAIrg4ubNs6AdISUmH1Z4ZKNbqT4TVHo7xLcvj+dZJ0P/1T4TX7Y/LK3ehlsody+b0gGtOY7xPqIGEmxsxefkadGyr3ftbzMZ/zsH0PR5ws/oIqztbAFUAJu9wgtf7z5hczQW1enVEiT5zsHX5RSh83uLRi2v4o3UD3Hjni7paJtsaK2JUl0Ho1kYfo/bcFh7CY7v0R48OxTBo9WocuBWDjx/88WfoVXTp2xg1phxBwJn5OJnWH7cWG8iGfoD4+AT43rVESvX2sEZrrDCuD4dLKxBbqQ1s9FvAesc2tKwWiVkrJ+ChZwW8ds/ApVm10bxjX7i5h6hbyR3CeqtZFCNWPEOU7Ru8eX6SsXosTJc+QJzjOyz9k93bH0w2m5vihMV+VEl1xMpl5ghPTEBO0xHo3fDHVgJXyvxt3cxuBjAwrI52Ky6gFjMB5nbvBYM+tfDHwo3YfNAZzlZfMLbUZzTo3Q5lBy+E52sHnGF/r3YvUreUOyIjo5DmeglO2U3xKrw8Dk7uiKB3B/A5pSHehpdFwsUd6PIbwXTtcpx4kgarzyEYXCoOyfGPsfj4C61eztIiL4P+U09Az98K91/cYLUZ6DfhEIqEfsaq0XWQVL0NnEt1wMvN29C0XDDmbFwM35BU+LK6qe15/MyPwZ9X6/v3RJf+zfCT2UERTWE5sBc6MFmsYbYaG9c/RdgXKyxsFYfSHf9E5h9jEPHmE66+fYPnJ7Wn7ORjWjLlA655VsYb5xT8tXYwknxv4YJTObxxSkLVt0fQs1dVdF6+AdtOeMPunT3eXV2A5vV/hpuf9mQy0iIvjz4mq1Etyxln7t9ntUr0GWKBn1UeWDavJ1yyGuFdfDWEnNiODk3SMXrzJrg5xONt1i/Y2Jd7oP8Y2dlKnJnSn/FCexQxWIeuVYHTrFybyWZx49nYtvw8lH7vsXJwFWTUaw/fyl2hsP6I558f4s7Fi+pWcgfXATXKBGPLgyx8+OSHp0emQZn8GetvpjDZ9EWX8Ovo3K8Jak9dhw1b3iLw01u8e8zGpkkN2HuGQ9s7VI1FPqD3VDSvFAbLyw/ZkxFMV07E79WiMHPlRNz3LI83nlko8Wg/uncti96bruHS6vEI/G099prUlQ39AGlpmXhuOQFl2ndGXGMzDG9SGg/XjUdxJpvxzUxw2mIfqqQ7YsX0DvAr3AIfMxog7IolRpiNRINGP361/jWOPDYpjLp3GELLzUaQR0TU3+LIeRRgh9E8oUUS7XojF9vvOJInMUij/dfv0aT1W6ltj5E0fASPfVPR9M1H6bRtNNmfmpRnTCCPI3+6Qy5wP32KTCn4eq9MbTdnphkZLrhAqgQPOrBrFfErb5/aWRzzvrKQZMT3j5HA48jTAmnX6xDy+GsBZfDOpIXQlqcB5HPLgrbNlzG85gtX0Zg97yjZ9Sa5xypp0qRB5BIlEzNoA0/V12MYT9WXTYuv+4g6g2E8zlpB87cfo3s+KWS1bwTNnyjvz2z7FZqx/Q5NHiGvqw08VtLtwhwRT7x8oowj9v5roUg6smbGAOoxYQeRMoE279lJnulE5xd1IYr4QIYG/fKkeZqII0+neRedKPzNPgrlRcqg6aftKPrjMTq0SqYgnTFrKvVZfp0UUfb0xJ8YXYbTOz8ZH6wNqRnZNHy4TM038ZCMxx8zUo7t5I2Had+7MHK/Mp82zZapK0cv2Ub3T+2jMYYDRUIFbeB0iX6+WawzsHu6jJeOe72DwtlNH5pvSH1G8zSa2bR012F6EZJOz7cMoA/7NlCk9WEKyiOnQbY6jtxk20tK9bxPX2S+DRq08Sml+z6jo5tni1S4y6YPox5TDxBlRdHZDx502j+Rxu58Lk/WAp7GdL65jCMfuf6c2C6byJMEEY1bsZMWXXGlsFe7aP8ymcJw0qzZtHDKJto3XqYl1QYec5zpeI5cU1V0eUlXUZflcoXsExV0a00fGjtGJhiZZnmUTtpEkcNpVk4PpZEDelJcHsHYPFaVo/uCy6SMdaE7njIuuPPsc6RK9GKyuVrI4q45vclozEq2l0lrH0fRgukTaHceSSo4eBrTPXNlopVRC7heITq8aIjYmi9YSaN3v6Vkt9t0dONUmXCDyWeY1SlqY8QTtmiHiCMPfkWPA9Lo1XYe18wQakV3vJPp/f6RtEAjm6v20eo7XhT4aCOlpyeT2aieFCzzZ+SJ9uN2EeXE0qGPMvtMhzFbGdESyXLPLvJgPHdpuRGZjuJx2Uqacc6FNi6ZSksOyXUEtIGP6Z1NUkYmT5Pj92ibjD+fOWsKGS+7RspoBzq0Y5lY92HTlJ50eOp8+rBN0k4bRBx5khcd+RRBzudmiAQelOxHe9+GkjvTlZZz1GllF6+nCYc/UbzdRfJPyKFJE/uTB9OReYG318WEJ2/JopX3ZPx592E8dWs2Ldl5hJ4Hp9PLHUNpprnUC2N23KdjlvPJbM0NUdYGrgPsTk4T11g0UcbMu5ybJWRz+fSh1GPKfnaZaNq2ZysFMN4+Ma8r3VyyiLwuzWZX1w4RR65KomXXPSjk2VaK5o0qU2jBJRcKf72H9i+Xsjl1zhwasPYeZYV+oJe29vQyKpmWaBZZ0YL0LAUNMuFjqaKpJ6xFnclwGQs/lcnmcesocjo3ndbOkPQftWI/3T6+j+7eu5e/OHKVsjjK/9YOy9eNRqw6tlUDlRKo4m7PphNe+L1JBTxyDMdPnk5Apjeat2+Dxj1noHvZCDRN4zF9qWjTszM8vOPg7Jicr5jARk0aI4ltUws1YzOnO2jeojn4fDIxpyH02SxNL8YN3Yy7wTsHcA+tCf+3l+D1+wbkHenNULIyfN1C4eESC2WcJ5KKlYefSzC8XCLxR135Xa5k1V+RaG2HBH8vFNcPwsmTdzB/8m5xTBtUCkLtUG82LYpA69a1cfujD+pF+rMjUejUpwtcg9Jh65CFZoU5PQlVymci0+MO3nz+jPDsvF891fm1JbgdFpxUD/YvbqN2q9/B17fyi/4Z5Z1s2Hgw67sPs2oTAXuvcrCLq4VnD9fikk9+8rsWQ7idB0I9A1FKLwwhKYUQbeuGcE8/ZhU3Z6PILHf9xlB++gRlpBtqlQtldLmKlSNXyJ9rgUqpRON0PoJpaPFbI9x4ZY8m2Xy1oky0/LMTvN3D4eoUi99ryqQN5ao0QNeJczGorV6+4oKrNGsJNiGGa3B1+Hy4j4pNfwczXuHoWxG1/D1YB0LR2bg7XEIVsHcHXjgFYPaaM1i//6G6Be1IZbyQFOCBGhWT4BqVhXSbL0gL9kBXow7gqwWEJNZGabvPQLIHUl3f4936efh4Zb/8sTaQCs3Ub0rqNmqO20+s8GsZaR/80qwNQu09EeQehPatGsqo0dIVkKj0wzkrH7z1+7Yy4Y9QrE4zuMTrwc6zNMIdn6PoL03hElMINs5FUD+Rr4KWij+EbMbC2SkZQVHpuHLvMdaetpYN5AF9G3bPUa5oWEOJj/7JKPblE5NNV8aDTDZZh10Dq+AnL2dAEYA2jQth95HT+LRmsfrXPwaXhObVZaLWctV+xaNHT9HyFymbJaow2fxsi8QAT3Tu0Rb8LmKymiC0ignerGkEz/wspvVTHbiEZMLWSYkE30+gKnVYX9OYbGaiWVEZE1+/VVsEOvrBzzUMsclROHv5JRZvvCWOaQPvewWXL4y0HmjZsBSeuUSjkputkM3ufRgPJgC27iVRJ4bHDCegddNyWLL9GHL+shS/zwuNGzYQq5XlFGuO14/uoUXzJuDR6ml6jaH69BEqJpvd+3SFH7uNgKTK8FAmY+0VWxx7Jld804qyP8HTIxourJNZka5IK1UJ3m7hcGOy2aqm1K4Vav2GOBtHxPh6Q18VjJOn7mPezIPimDZw3fhzIJNFZTBat6yFu5/98UsI15Vh6Mz4xSU0G18cFGii4nenQNNGP2Pogj343eus+l2wdtRr8St4dHpkeiN8eXabjd/vQleGJNRGKSGb7uhh3ANuTJG5BpeFdVwCFh16jq2X2djkBb0SCHH0hr97MIpnByEisyjC7D0Q7BGIDq0aCdnMKd4E2R8/ISvUAz7Pn+PC0ul4dGSH/L0WqJQqNEyKYHvJ+K1VA9x87YxGaXw1QSab3f+Ep1cMnBwT8Vtl+eqwctW6MJgyF/p5RUZoLG/+FxHoQdb2buwJ/62Oz2ilpZJNAUHcRFFRQhqfpuSwslyZJjY0iJLVU52AAJnOMTkmjBLS87ZquUXOERQQILZJCXyNN1avLpMyjQJDpe0dHhgg3g5ER0ex6wRQTIr2+ZWwyBnS4iIoLjWblNnplMMmk2nxkRSbwu+B91deR5GeQGHRfEat/FqXFzIzub3Mzg8ME+X4FG7yqViZr5hFlBgZTMlZcvYaECBXOONITuLzZ+0QK5gxhLJ75vZQaqKkCy/LFrPU48HoERwgLHdFatzXvmiDtMhZC8kxFJnA+qzIFKvUZaXEUkS8PKYZD8pJpaBweW1Ol7zn4uz+kqVlouGFuCRpxQcEyJl5qno8ODS05teLZdZkXtDQJSIoQMzI05PlGEeysmzxu/EID6IUNQvysVfk0bzGIldkJFJoFBsjVQ6lZStJmZlEIZFyOTPNeHCrMyD424poSUImtEOTOlLDC/GJGjrJciYbjyg+HgyB3/FgWpKkvzZw640jOiRAvHnKSpP9jWHldPWgacYjRS2bquy0r9fWBo1FzhiMgsL4PSgpJZNJ4j9kU5JawegfLvb4mKblg2G4RcGh4YWEBNn3r7KZoZFNdp/qutSYEApSX1sbhEXOkBDBZDFbRTkZyWL8EiNDKOkfspmRGE3RSUySlEy2vqO/NkjacFnkvKCixDTOQxpdKWVTrvnIrhMox4jzUFJm3oTRjKmGFzS68W+yKcbjm27k0Iy9Nmh4MSU2nOLTctgtpwndmJts5qTFU3gsfz3BxjafdOFpTL/nhfgUToXvZTOYUvgrTQaNXohktNJcWxs0OiCE3TNHyne6Ubb4TTajmF7QSKZm7LVBruzGWkhivJCYwVRAplilLjfZVGUnU3CEZnlRlZSJPJCaqtGFcmzjkqS+/V4249XPTQ2t+Xjfv39fexrTsDBB2K/OCZotB9/n38aqVKmiMw9EXabq02VmNQ5dxpFz3wFdefP/m9OY6pIuuvS05WATS52ljmSTbtSoUUNd+t9Cowd0BV2mGo2JiRH6S1fQJW10Oaa65EUOXUb06FIH6DK0jeO/jRh6/Pix9jjygnzk/z3+reFnBfnIc4euw890qTwL8pHnjoJ85LlD1w/yf2v42f+rD/I8w8/4zvd/zFT/2x9fPITX6wr/1rY5dN2+rlBAl9zxb6bLv7VtjoK+544Cuvzfx7+VLl+d3YqUIEwZMQLDB/eGn+qfr4r0EPh8Dww7/4EsdT9C3xyAYZc2yEzygKGhIbq0a4bnFxeJfZ7OcNHgvhg6f588OQ+QMgFduxviipNM30aqZHRj5Qt2ybA+sxw9u3WBkv1n2LEX1t3yR/Sn4zDs2hYZ+ckNwrBm9CAMmr5JXQI2jh+CAVPWQpkVgO69DPA6OANX106C4YDhUChjYcDuwS41P2kqmNXvdAmG3dsjjd0zR4rbVRj26IBURqepvY0wcuV5ZMd9hqFBN/imZ2P+aENMXHlJnpwnstCziwH2v9GEkmSjV2cD7H4ejYAnu8R4ZIMwqGN3zD76Cf4P96LHnwMZs6hPzwOH545Cn5Gz1CXg+MIx6D18CpvAsfHoYYirzil4e2QBevTsyagP+L44gJV3ZTrJvJAe9BSGPTsjMksOUkboCxj26oLwbBVWjRyIQTO3QJHhjZ69euFTZCY2Te6HYRP3iHPzhgK9O/TEquualK1K9GnfE8svuyPR4bwYD5761aynAcZuuIHkiAC06619bfvvcWPjFBj0GyoTSTDc3TodvYwHsHI2Gw9DHHqbAI87loz+bZHD6nowfrngyh1Y8kZWvA3jhe5wlzlXkZ1oz8o94JKYgwOzRqLP6DlQKaPRpach7nmmsjEZBqP+FuLcvEEYwnhhxkGrr2XTP3tgyp6XyAh8zMbjT8QoVFg8tB+Tzb3ijMMzW8FZ5p3IE+9PLEGPHt2/ptS0PmuBnt07s7ISRkw21970Q8ynE1I2GQ927NQdA9ZfU5+tHYoMX/RgvPAuRCSihDJTyuaroAxcWzcJBgNMGf0z0L2bIU5+TsSeMW2Zrukrzs0PJhoaYPSay+qSlM0RK84hO95ajIdXqgI7ppign9lScfz2xv546qu5U+3webANhn+2+aobA55y2WwtZHNwh+6YdfgD0nzuMPp3REp2NoYP7AWTJcflyXlApYgRsnjTVSZkIWX8V9l8d3QRegrZVMCgUy9sfhCGKwuMhA7OL5ab9seQ2d+ctFZz2ZyxGUq1bL4Pz8KFFWYwGjJOOKF9OD0LZ2zzl5467stpGHZrh3TpT4hExwtfZdOcje0YxhtZ0VZML3RFcGYOZo0wwLSN1+XJeSITPboa4ugHmXiJ68oeTDYPMNn0vLuFjQeXTRX6t+uOBedcsGHuSBgaGaPPlHPq87Vjz/Th6DtuoboEHJzNZXM2k002Hkw273ik4tneOehp2BsKykAvRvPXImV13kjzu894oRPimC7kSA96ImQzWkFYwmRzyNzdUKS7opdBT3yJykbAm+PIZnKrFRqnNv4XERVLk8aNoZiYv4ef8U/v7QauZ/9G0uFP8mN9+/6r2L8xtO+9dELpamJBb3eOpCGDR4q0gYetI+njPhnaoQ3c2e3d7gnCCWGauUzdZn1winCqmj1xMnWbdIo9523p/PHt7OpEluZGZDBwOdtLpG2vtDsBCWe3rBDa/CyQHE9Pk04PWeG09r4vuVycRwcWyjC3SQs2kYnlC4pzPEfuSdwhwZ1W3vITx7Qhi3W6p/EctpdBq+9LBzcj4xns32xac/gKXfdOpmebBtFSRlMOsy13SJmTQcMNZciFNnCHDv+rS0S42eKRfURdyK0VIszEYvwgRm9LIlUYHTp1gpzZjR2f2lGc8/HYPIrO0e7SIZ3dMmjaSTsKfLqZIgRhMmnCYWsKfb2Lzm+YLsZjxtTZ1GvWJcqKeEfvwlW0+PQdmnvBlZ+sFSkZ2TRqoAw/m3ncRmzNhkhaz9txgba9DCa7U1Np12xJl7EL97B7yaKpPfNOv8jpkvRuN3HPjq1jZFhWyscDxN1fdk3qRX0G8nDAdNp07BI9DEmnexYG4py5Q/JOY6hxdhuw9gkluFwhR+kPRMbL71Oy1y26ss+CtUy0aLwpdRm5izGAP51zzKb01BgasuKOPFkLePjZ0rEy9NBs4zWxXWMmw9GmrDlCs846UMCjDXRq1SRRN3HyPPZvDq3sp07XqgXcMSrb/S+yZ0N7erqkSw7r8+ckJV2cb0Djh0rZWrTnMh38FEEf948hVbg9PXhymazy8I/kDjUcnSafpZyYT/TIXzpqdTA7wWTTnsnmDuLuapuFbC5je0m062MM/d6xNx19mbcc8fCzI3MlHcbNl+lgTy+S4TeT5m+kYZueU7zjBbq8a6FwaJw7xpS2DaxPQ00XinO0QTi7RVrRHf9UerhanQ426jNd9Uqi55aDadl4KYvTNpykJdfcyevmckqPD6aLTx/QX64aNyntaDNkC5EimE7ZSbe2tgM3sn8j6CCTTadMopOzetLwQTwtq4oWXPIU58w1yjsElY/p0y1SbiZPnCm2r3dKXTljyizqOfMCZUdZ0aWjliL8b82onnRxSmsaMkiGqmmDcHZL96M9bPBtjphLR7n0QNr6IojsT02j3XPUIZBLttPoXe8YyY5SSGIK7b37lHa/zdv5ko9TF2M+Pim06SkPFiXqbsxT2qbTxmOX6UFwGj1Y04/mjZL3N3HXM1Iw3Tist+RTbeA6wOP8POHgO3/UIFHne2WRkM3F402oy4idrAMBdOzkYfJirHpwQgdxTuzn/RSYR/SsDD9LpnkXncn33mqK4w8/VSrNOG1PgY830enVkrZTpy+i3gtvEDNYmG5kOjXVn2aedBTHtCEtS0FD+8l7nHfOWWxHDJThZ4t2X6IDHyPo82Ez2jJdPjsnrT1Gxr8b0N07d/ObxhQoTOko9McUKHLUU6jvkcmd7lUoVFiuwKLHZlB8xl+YlZM9rmPjgTXouugKbt3ei733QpHF2uCv5fODooWLSOtH3R3+nZKXCfpsZp4FPVKK9ZL5FXkonF4W7wu/dj6+Z+oVQlY2sxnYD8V7Bn19ZLOyipWL8lx7vEqvMHIyWJv8HNaFUqWawvrSXXFMK9gUVY+1JfpSSH4P0lfTrijrbyabRSkVSkZXUYVChQpDv3Bx/Fk1Sd5vHuDfmETrJN+QaMoq9mPi46GnQrESJcCNXqV6xtbRdCheBkurRjv0kM3aIHbPcklkPeSIsgLF2HVEl9l4KDMY/dnuKbOuKOrzER9u5mNGS4weStmfQmxsxVZdLlK0GOMNRn9GlyLqtZj19dk46hVFv/alRahNXijM+sc5QN0kCrEy5w2lknFMtuTLYoz+TGZYnTzp/8QhScF4gfOcuntQMLrwMndsFOOh0mP0zxL0L1RYDyVKVUbS/Zvy5DxQ5CsvSLoUVo9tYUan7CxmQ6jpz6HHeJcdgemgxsiP0azH2hC8wOggy4VZmdGA0bqQmj+KsnvgsskZ3aTnSLy7cwMnz2pftEkDpZouhQrJPqsEbzC6fJVN+iqbUJSAw8cnCN80UZybFzS8IO+Zl9WyyXhDyCYxujDe4dLFnmRYetcX1/Z1g5XGINOGQkwHsL5xOmjKX2VTzUOFCxdV058wsXMPuD27iStnrsiDeUEti4UKqxlG0ECF4t/JZiGFtO6LsDHxf7kPAw/lzyIvyvhEjqaaLmrdKGVTzZeM/lIvqDDmuB1u3ZyGWwH8pDzAaJ6VLfW0GFFRlrryq27k9Bd6gbCiZztEf76PBxfyowMYSdSyyHmbQ1+tK4sVk7KpEPSXd1eY6cZCTDe2LROlvl/tKMLaFK39Qzd+L5uc/jzKVyMPC7c6ona+Pn+zZwTnBaVCPA8YU/6HbPLnioLzv1pPlCxVFy4X8/E2gXVFI4sauhRS82URtWwqGa8UUb8sL8RGpoLRTK2Z7AS+t8hfnV5IsdHfrHH+pwk/S3K7SYP689lIDi268IVSve+y8gQxK9g2lVsORPtXTqSBptxCZftzzGjNqbwXPZDhZ1k0eOAgcmPWxJZF01hZRUNZ2YkZ+/4vj9CQ4XyRD2bFDBhED33TKSPgMQ0aIBct0QZhkTOcWj6Flu1/zKysW+TLTNpzq6bT4t332ZF4GjhoEIWy6ajV6XU0fjazDDN8aBCrs0/UbtVy8PAzZcRb1he5SMPkvQ+Joj+w8khR3jRxBG29Zs9mh340aOAAEYYyx2QgLdiav0UPOEaye/4Qxe5BPRMcxcpvmXWc4HKd0V8uiDF78CA6Zx1F1ufXsWuPEDN2bdCEn93btZhmrD5PioiP9D44mx7tW0pTLU6xI5liPNzZaR4P99KwMSvE+RzH+fQzD4jws2Qnds9yYQqzdazNNFdWHixm6seXTCaLg0/ZXjSj/0CKYR1eMWYATVx0WJyvDRq6TOg/iO55pdPD3XwBHkZ7Vr7llkSKsFeMBtKaWD3OhHbfcyf7v3ZSv359af1NF1H/I2gs8o8XNtKYGWxWn+lLVx0TyObKZho1Zas4NoLR5VMMM+psL7L74VZSuuChq055h0IJK4hZCoMGDRDWw+SlfOGQEFYeSJxTb29fSDPXXWJ7aTSAXceXGYTbJvenEWb8bZh2cOuNY+6QgXT6QzjZnOdvzIgWmgyi42+CmJHsyPo7TFheB+aZ0+oTcqEeZawtecuXaj+ExiL3fnqQho7kb8PiaO/LYAp4dZQGm0rZNGf0f+CTTpkBT4RsqlK9BF2eeqtfa2iBDD+LFedHskvNX8Ct+kRRDmEdfn92PY2bxWSTlGTC6GLH+juSydHQeUf4z7VCE3623nw47bjFrKwnewXtLSeNpC1X7b7KJg86urppDs3brJbNnGD6mDerC9rEOv7F7pnrrSyyuOpEia431LqSyfvggXT2E7u/+C/sOvytQyIZGg8QOiYvyDHNoIHsnr2Y+bl+Iee3HKkrmWXp+Xg/DRstZXMc0wvPQ4lmmZtQ/wmWok4bNOFnhxdOoJVHX1KM3RUKYW2eWMp05YFvssnH49WxlTRh4SFxPlEq3fPM+00FDz/LDn7O6KJ+43HoOSnC37CytDTXjjelXXeYPGZ4MboMFG99ZwwbSEt23RPHtUGjA4YzOtiw2zhiIWnNdeVHZvxH211mbfI3o0TTWd0VeyabOR50112Gj2mDJvzsxpZ5NGfjX5QV/Jq+hCvo7g4mm2susiNSNr2ZMne+vZOGm/EFjCLFeL6LyDukUISfJdqx/pmIsvkm1mYyl82hQjYPctk8/poxVrjQC1w3Pty/hO7c1W6Rf/Va/6fFoinzJVq5d6OusmX9m73WdemZySY4+OWXX9Sl/y10nRFKl17ruqSLrrPCFXit544Cr/Xc8W/2WtdlBIgudcC/1Wtdz9/fn7gC43/81YxmX1Pmf3Xr1tWZgtMlQ+k6zEqXzKrL7ES6DJvj0GV8vS7pwnlelw/y/1aI8wNdZ/rTJZKTk1G2bFl16X8LXWbi0zV0Oaa65EUOXcqSLnWALnUXx3+je7lR/eHDB+0Pcv76XF2XKzRpTHVleeoyuF/Xyk2Xg67LWEldC7Eulacu6aLrBWF0qYB0+WaLK4v/Ex+D/1NE/ovTmOqSNrocU13yIocujQVd6gBdvk3k+G8t/v+jNKY50R549caBPbxzYcycWDx6+kJdYFDG4dGT52L3zfNHCE3lH+wz8ejxU1Hnb2cFO79osZ8fPH/8CGnfTSlePHmEFFZWJAfj8UsrUffh2WNEZDAmifXEk+f2oi4/CHH+BBsvvkq2RJibNT578LWPgSfsutw1JTnMHS8/O4o6d7t3Yps/pDA6PFPvc6QxGsiy56fXcA7ha2QrWN0TUedq/QKf3fLjiSLxhtEhXvrJCLx7+gix3IckO+breNi+fAL/BEb/1OCvY5IfxPo5wMrh25rMcQFOeGvvIfY145GdEIAnbz6KusePHiEqfxEWDFlfeUEi+ysNgp0+4Yt3ONsjsWIR5xxfpzf44pJ/fvnIeCGcx7Go8ZmVQ/gC8Uj+Oh5u71/CLVxU4q2Nk9jmBykRHnjx8Rt/pUV54fkHuUYzH48EPh6ZkXj07JWoi/b6hBy101TeUH6lg4QKjx49Fg4+0T72eO8oQ+qeMvpzx79wrw+wspa8mh/YvXoK3+8YxuH1M3jHcg7/Nh4B9u+ZbEZx4WLXfiKchPKDnKRAPH79QV36T9kM5x2mxK88+IrxalSa2sEsH+C88H1fcpPNV4z+SWpaf/mUfzl1//gKLqEyvJXD8/MbOAf/XTYjPW3x0ZXJporpMTYm+UZWFJPFl+oCQ8432bRjsuknGCbjK/0/vn6MwJh8CxKeMTp8x+p/l83XUjatnj5GVBZjy2g3PH2ef14PdPgAW59voZPBQlfyVcy/jUdisCte27iKuhyme8OT8zumSf/QR990pdsHJpthPIwt52/yYOWgCSnNG68ZLyR+15WvupLL5lMpmzbPHyMoiaBKYrR6lr+cAhxR3nb44OynLgExvkxXOkpdqZHNjFhfPH0n2+S6kfNq/vDtOSnxD9n0ZbLJ9AKnP2d1L/vX4oGtFRqntqjYJBq3bA+lu18l+6B/OLspibr9zp3LvOmqt3R86fk7d1oIoIu3r5IDq1rWZTzNN+QZjFS0/e4nWnzNk+6sHCjO1Qbu7OZ1ZTnxqIBxZjw7Dmv15iriqwWbsXLnLkuIIp6T1fs79EVBNHtALwoLTqa0F2soryAI4eymSqCpx2zo5bZRMsRClUgT9n0gq73mdNdShnRMWnmUeo09SjFv95BfShxdWycdEfJCZg7RsLY8e1UC7fskHchGduAOXil09MUX2vw2ks7NNqI9ZjLUZM7RtxTLTjs/Y4QIr9MGEWb1YS+jMNGEIcNEXZrNYTYCRJOHDSeDP8yJlO50/9Nbuh1NtHZYJwr0j2D350JnPKTDxo8gnd1yaNDSW+RxeQnFi84oqN+8q+R7cyW9O7dOOASZTVlBnXutJvK/Q9YRktq92s4SW21ITsuk+UYym9UKdRjf0n7S8W3DVSuaccqOnm0eRVdXSieVCWvPUxLr8q4p3UVZGzhdVD5X6ROj/bwB8nxVwC16m0m0cLABjWzPaRVHZ9/Y0F7bRDo6qSvF+TnTQhMZhqYNGme3bsMPUMLHg+Sr9o3pPGQXpdqdoM9PjhN3zZxgOp56tJ1KlG5PD0Mz6M31LXmGtXDExScyXpC8NePAK7E9MkWGWc3bf5eGrrhHrhcW0MujFoJXx01fRzExKrq3Sh02pQXCMSr6LV0PI9poIkMRKeYDXQxQ0NbR3WhRbzke2+58ooVX3Vmbgykmgsed5dCsQ+/FsR+BO9RwtOtqwQT2IX1U+6+177iYKPIFvftwl2xYh+cM7kND2vD7CafTLlIe/hggHWG1ISIyiu6uluGK4y1Oiu3jTTJEZ9KKI9RzzBGKe7eXPt7bR3wFbbPh5pTsdY3mjco7LE84u6V50I6PsXRyWjdZme5Nlq8j6Pyc3rTXXDqmLjn+hEZZPqcvx6ZTdIrk9cXXvcRWGzhl/mw1iTGPC90JlHTq+ju7F5UXk813dIt1eN3wbjSjB6d/Fm1+IcNUe/eXDrLawMfU6fRCETY7brJ0anO/tFSEpJpNtqA/e65kAnGXPlpdIxd26ekDjJluTKGEh0tEmKo2CGc3ZQzNveBMj9YPk/pIGUvTT9jS862j6Npq6Ug7dcNZ6j3lLIU+sRQZB6cuW0F73uUdfsbXJ+/fmvN6FB21k3I15A8um/F05s0X2mMTT8em9qTNI6Q8zD/jQM92jiGzcZIPtIHrgJiXW0UIqrmJdGxNtNpNfMX2CabjmGyyvmc40tNPL+kJI8SKQX9SRAh7FjgeogAes6YF0tktk0zXPiLH07MpRQxpFg1efofcLi2iV8dWCNk0m72RuvTdRNnul8khQerbzotuia028MyQ07pzXlDQuocy7nOOeG4Sbb39kRZccaP7a4fShUUyJG3y5uuUwgb8QR5rrX+1yEmlQIvyEdh07iNKFv67Rc7d6zObNmF7VRAaLrMwpTduxP6tjLCK/fBu1w6E6bkgqhLPmKMHfzdnNK1XEbVq5+/VTVBoCPjLhhKFZJBNUHCwyANdulg8irVuCSpeHU42dqhbCKhVJRM1Crlj92cVs33zgcwkNGpYHdV/riJn+5kpaNikBqrWqgqvGLnQiiItFD/90QxFK9ZESmZFlC+Svxknj9CIr8WdLkohJFTOamOrc+eU4vBycEDzGqVQp145BKlDOWKiw1GpJHCvWKe/vwr5AcL8/VCdbauUlQswhPv7grderWIGFL82Z3tVmYVvh6ZlgLq19FC7bjVsmb4A45vk59VQDn5pWR9lq1dHhkg5loNavzVA6Z9qwNUnANyzoHihWJT+oyUUpWoiNrU8UjzvYcaFzfxkreCfY8LUToYR4fJNSGhp+Top2MsVjRtUQ41fKsM3UVpI6ckR8LI6h4gK3WRoTR6IC/JDvcLAzz/JOXAiKzcsBtSpxWyAujwfcGl42Nmj+U/FULdOSVSs9ysUmli1fKBy62YoXKEWEtTrXlRs1QJ65WrBycEF/CVt5XKpoN9+BQpVQ2iYCnUq5PNboJ4egmWgD+JjJV0C1aEn8eE+qPNrXZRj4+EeECKCjQqpopDkdRMfVG3YnD1vZIUHoWk5Qt2fZX+yI0PQrAJQv05xRFWU2cUCuGzWrYSatSugUrUaeLZ/AtZO/FMcywvFW/0KVcmaiI6RfS7MylS8BpwZD3LZ/KW6EqmN+Ku/CkymU3F4zw70asHolAc4RQKSeP5D1ud0aQ0GJsi4Mo1sFq5YCy5O7kzjAJXKJ2DzzZ/QukJ+qMIQF4Hm1UugTh315574KDSrqZZNEV/ELLAgL9Rv/gsq16yGUkVKYOeOrfi9Ui5vJv8BfkZO82aM6asiTP32J6tZU/ZvFbhY2wrZrPdLEcT+xD8dFGZ6IgEXj+1G8ybtxbl5ITA8TOTPLgL5tiooJBT8o1iJwlw2f4OSjYejtT1+Zh2pXimN8acT9tsX+5sF/0OkxaNJ/SpMFivJkK/0JDRuWE3oSt8EOR4ZicGo3qoxSlT+GReWTsCRrfOZdZg3XbjKS6rDZbEcQsJ4zjogQTiolZKyWa046tUti1C1022Uzz2k9z4IZjWKcl4ICQhg2o9xWin5PAplupJTuAqXzZZcNn9ifGmLxoxYtWuqUK1ECLY+ikaOXj70AGWhbos6qFCjOkQiUFU2k816KFetOtwCgoVsFlFFoxzTjVSmFpJSS2PHjl0Y0jjvz7hcN0ZU4lysz4xoyevh5aWPWIC7C5rUq8yem5Xgmy4DcZMTI+D08gzYfEKUf4Sv38gLFS2MBRPnol7VQui3fhdqq29YfiOvjOuLRyCmUBmM230CfVe/wMKM04jQK40RO3bj6r6TiCvbA31zLsI6Th89Fm7CTvNVyMwujGs3t4l2fgT+jbxi0UBsOG+PQjW7wffACFx7eglLjnyA3k9dUOPlOqSXKIsFx3djzvIrSNOvj8YZL1E0MxTjjlyHtq/rmm/kE0fMRraiCHYv+gVRLeZj36SZyKYi2LXpT5x8EoGybYYgZM8SKIoVx7YzGzFzgCF+n7gXM0ZqXzkqKysH73ZOhXt2CQxafxgGE47iRDM7OKcXw8C1O7F6/CakZRbB1vFF8cQ7Ay1Ml2Bws1+xZfNCTJk1F8W0PM35d6Cfq2Vg3ranyCzZChWeT8T2p88wc+19ZBZvCYOwg4gpXAbj9x7E3FnHkJJTAV3SdkPRcQbqtx8Ek7Y//ram+UY+x8QcCv0i2LN7AB6l98Y7i0lQFC6GrUcmwvKULQr/0hOl76xCVonSWL5jDlqZX8a0/u0wd9pYdUu5IyUlDZ7X1+Ijm5d1mbUFA0esxP1RhfAuXIUO09fg6BQLNh6FsXNVS1x8G4sqf5rC9iS7hyA3nHlyV+skR34fK4pJS68hhWqhZ9R6TD//ChMWXUKKqhqmVXgE95wSGLZxL5ZN2IbUzKLYP78VRoybAovLnzCozY/povlGvsLEhPFCCWw+txQ7rH5C+uHpUBQvhbUX1mDpxkfILv0H2nnuQmKRMphw8JBYBQpNTLBh/iR1S7kjPj4BMZ9P4IlnBhoOnY+546bh+YYOuOeYip8HzMDLZYvFeOzYb4odl91RopERQm8fh16sJ3bfewxt3hjye2pZjJ3J6JhVBtOr30SfTXcxdtp+NjktjVWd/fExVg/dmWzuZrKZkVMYC41jcSn6NzT+tSNmD2irbuk/wSb+4jvwjjGDBC8sObkH0y/E47dnS7/J5rIrSEUdjC10FX5MWY/asB4ndl3He9tkPL6+Wt1S7oiMjIIq/CkuvItFhQ7DcWLuaDw7OwdHnoWj7B+DEbaX0YWNx0Y2Hit2vISiQlvsn9ERJya1weRTduqpUe6Q38grYKz5JqRmFMU6wwA0mXwck8evQRorb5tQDI/ZeDQevgB3FixBDtMLy5d1wKOPUchpPBCLjRurW8odXL+emzWU8UJpTNh3AoM2f8LkyAOIY7py/B4um0fZeJTD0t8c8SWpMPrMW4nz2y/CwT4IDx9qX/mSj2lZ8sS2q24oWs8AdtuG49bD41h1hsnmzz1Q9u5qZJVk43FqB+auvI70Ik1RJ+4RimUGY/KJW8II+BE038jNR85HJuOFXTMqIPPPFbA0n4ssJpu71rTChdcxqNh5JDy3LEJOkeLY+9dZZvCFYtvrEljeS3sSab5Wx3NLc/gqSsHE8hh6zTiPfTVewZPJ5tANe2AxYasYD0vTbLwIyEbzkRYwqFkawwcPx7W72uOxuQ6oWSkZi/a+gqJcG+jfMsOBF48w1/Ixskq1Rgfv3UgsWgaTDhzA7LlnkaqshM4VnaHKiMQAy7NorEXxar6RzzSZxB76RbB3Sw+8LzIU9xdOQY5+Uexgz6ftl1xRrIER9C4xPVayFJYcmo3TJ23gmNYUZ1YYqVvKHWlpGXA+vww2CYXRa9EO9BmxETcHpOAT05Xd5m3EnonyublzSX1c/5yIGt3H4MPRozDq1x5NmjTJn7NbYfYgK8qmG+np377fFDi7/RgFzm65o8DZLXcUOLvljgJnt9xR4OyWO3SpA/6tzm56np6exBUY/+PhVP/c59vmzZvrLJRAlyFivP+6VMw8NI9PdHQBXdJF12FWugzL0yVddDmeHLpUbrqki64f5LqcEOs6nEiXtNHlmOqSFzn+rbpRl7qL479t38nJKf8WeW4osMh/jAKLPHcUWOS5o8Aizx0FFnnuKLDIc0eBRf4Nmgf536ZMhYoUR+lSupnpFKAABShAAQpQgP89Ci1atGid2ClWHGYLl6Ns6AtUatkLRdVL1/PZZomSZbDKsAeqlQ9DQLWuqFUcOLN4JiwufcDYQc1gtt0KR1evQq2wc9Cv3QllyhXHgEmHYHVqA/qPGiPa+RH4qk6qsEe47aGHFXsfYLRxKyT73sBVZxUsdt3H643LUJVsoWzaEDuu+2G9xW6k+flCFXwD8c0M8ZOWN8RyKdKi6DNyE5yubYORKe+LCsYm6+BxZyd+LhsF14Ti2HTLA6cXrQD8bqBC22YI8InBxpeR6Per9pm8UqmHw2P7oFTlLNjo/YZG5fVxZHwflKisgG2Rn7F0zTXc270aVeKtkFK0JE47pcPxgxPOLZ2OvuPGa3XS4cvLllE5Yu/LJKxYexLmJl1ByR+x40k8Vqw5AZ+ja/FTuWBE/twYq49YY+8KVs5MRrT7NRRr3AultLy90ViefXrPQuzH42jdf5TwxOxrMBVJtqdRo25hPPZQYdWh53i0eikqZFiBav8Mn8BYjJ56CRNGdpQN/QDZ2UrcXTkGVL4IbodXQZuaJXF7xWgoyxbD3ehSWLXoIOyvbEWtYgHwSy+BbQ/9EWFlhzOHZqLvUHN1K7mD06V8qTAsuxyAjcu3YsLYvoDCEwvP+cCSldMe7EXJyhlwK1MXSzfew9UtK1G7tB5iA94islxrVCv949d9/HUg/+Qw5M/hKBxyG9W6DUMJNkjDOg5FiagHKNusBk6/YfRffwHOe1egZkkfRDdsCQ/PQJjvfQzzXr+rW8odGRmZsDmxCKlFSuOAdSZ6NqmMj8fmI6FQaRz8koyd8zch8t0RZoXl4E2gPtacfA+vq0dwxLMYTDrVk438AGJ1tFIpmLjnMw6uXInx5ibshiIwfpsVjq1ZjRJOf0FVvjCep1TA8mUn8P40l82x6NLrTzQ2mIRf8lhYjeuBce2NUFXxGapW/cBYHRPaG6C6nh0UTDa3X/PDOotdiLu+DeUqJcG1VHvE31kK8/MBGGf0h7qV3JGamoaQl3vglVYGG256YmD7uvB5sg0uCaWw8aY7zi5eAb2Am6jUtBKufE7F8q3XEWbnhMRPu1Cm8zCU0SJI3AIqXUqFoUuv4+b2FTAdP5qZMSkYvOAyk801qJrwHilFSuKUWw42z9+GwKf70GXwaAwd1htoNhIttCkYAT0s6t4dNcsEIPTnHqheDFjWszuqlw9FBJfNQ5+xb+VaFPp8FvrMALZKKQcHO0+sHjMLo6aMUreRO/iYZvrdxJOAwkwWX2CEQUvEu13EXS99rDz4DI/XLkWlrA8o1Lwe9t4NweoV+1E8MBCB73egfhcTrU6j8vU00wHjd8HmgiX6jOC6UQHjUVvgcHUbfi4RCJ+0ktj6KADHFq5GptslVG3TBEF+cdhmFYfezWQUxI/AdeNuUwOUq5wKx+LtUL8MsHe4EUoz2XQtXRdLNt7B1a2rUCn8OdJLlsAlP8D/vQPWb12GEcO0pxzmOqBkpjWOvs+AxaYLMBvcCYq419j/OgUW68/BZf9K1Czlh7i6jbHupCN2Ll+Piq67UbxxD5QrX16r3pVvEhhd+i1C6KuD6DBoNKMjoY/xXERbHUXNn5V47a+H1SetmE5birJJL1Ck9W/w8QzHwpteMGmrfenYnBwVri00ZbxQCI/jf8HvPxXDVVZGhSJ4mlwBFkuO4+PZTagFD4Rml8SuV+EIe2eDUuUKoXLlyqgkIsP+Ds7jX8daT4+gKFQRLTu0wavgv4e26xfWw5vqvdFi0Dx8cIoXdRN2HkbpooWgdH+DhTOMMfXPGLQatR5vru6HrZ87TGaPwYwhNdXTAe348og9wLu2QK2M16Js/+AexndvgYZkheCOZmg/fDbuHTmLRaPbYuDPNpi9ehaKZ6WgTn7egqaHwHD6BEwxbYZM3pn0cHSfOgETR7TCnUfW6NamFVSBr1DGZCb6jxmJlJwm2LB2DuYZ8hAS7dBn939H0Qwtupvj7Rd/UXcrvQFadBmH55duYOIsE8waWBq3nZPRonVPODPlM9vMEMoyFbUykwZej25hVv/f0Kn0e1H2fXwTcwb9hh5VvuBznf5oMXAeHpy4hEVTe2FimyAYD6iDJaedUTlfy6hnoLHZNIwcZYgYEauSiTpjp2P46L64e+keRnRpgZqZ7xDbYzK6jJwB95Tf0K5FY9Tq2Er8Whv02SThZkhJtGg3GNZfXETdjYBCaNG2P2we3kOfGeaYatoYd164oGPrtoj3/oiKeh/gW2akODcvRL+9h8Xj2mNoPbnwRfz7B1hi3hGjWvjiUeHf0aLHJDw+dw3TZw3CTCMVOvRsikU7b6FJ1fx9myo8eDr6sIecv3p9GmX/6TAaZY67jNYz+rZEh3Kf4dDUBC2GzMcnl7I4sNYCC4blIze2PuMXh1jGC93g62wjqu7ZhKBlq84Itn6CZmw8Ro/uiTtXn2FQx19RJvYFVh09gCLaNPJ3yHR5iUXTDDG5vQz3yXZ7iwUzemN6txTcia6AFu2Hwur2HQybORbTh9aG9Zm9eHBxHYrk8w1o6J8T0Gn4TDj6yhAhv3bj0c50Du4fPodFY9piaEN3vCjzJ1oYToe1nS2+tLZAuXz4YvBJwtNX9uj8R2tkBMpFXl68sEb3tq1AQa9QathM9Bs9CndP/oXJhr/iV70XTGFPYbKchnxEiLGO22HqrCGY1Uc9/uFOmMBkc/agMrjtlMTGowe83j1G20lTMJ5NUu3vnceJywdQtFje/MLfqn+sMxAtBs/DJ1cZTvmuZh+1bF5k42GAKR1jcC+5Jlp0GoEX1rEYY9wehWtrn5hp8OnREwzr9CsqJ78RZeuHjzCSyWYtJpsx3Sah8/AZuHvkHOabtoZxtY8Y0rcUVr8ohHxxerI/Bs0ch6lD68rQ3JRgIZtTTJvi9nNndGrdBmleL1CFyf+Q0UORrd8M69bOwqwef3+9mxv0i+rjfqE/0KLXVLy1CxJ1d1UtmGxOxOPzXDYHY05fNtH3ymH0N4KdtQeiXS6hfHMzcW5ecH14G9OMf0XrIpIung9vYma/luhU3hoOjYcx2ZyH+8cuYMnkrhjX0gedJm3Fi3NscpiRn/CzFPw2YSrGjeqKBB7hqEpD0/FcNg1w9+oTDGbjUSnxHdJ6T0OPkVMRGFMHW9YugMWgNvL3WsB1443oymjRwQQfbdxF3Y2w0kxXDsF7JptDZjHZHFYbt9/5oE3rDmLxsuKZb6Ei7WF5X1WEIjML1/euYgPngS6//P27r4q1Ucv9MxBnz5R5BVywkive6DHFVKj+r7ANJVi5VEBwZimMH9cbSYWrwMUpHB+tk/L1wGrSsoWIkkwu1Ap3L55Ayza/g6/7FatojqKfXkMZ/AWGQ4zgnMIe8kH14HxnHxIM9iBfqzOXrAovez/Y2kRBEWmHuKIV4WPrAwfrMHRsIr8/lajeBklWHxDh6sQjwHHz5kvMmrpfHNMGlYLQOMIDyPJDhw51cfyRE5rF+LBpVyC6D+kFe69EvP2Yjd9L8kHIRKOWv2Pd5KE4evOqbCAP1P2jDXxyAJ/EZnh77Tjqtm8PT8ZYHlENUNWRPdzj7GA42Ai2TG9buVbB25Cq+HBvOa765yeKtBjCPzrCx8EbpcmfXaMQoj7Ywc/BE127tAKPsE/Rbwm9D2+Q4W+LZrWzMWLmRlxa1l3+XAt4itKWObFsLw6t2zXD4Rtv8buKx6Um4o+e3eDhEAgb62i0qytn9ZV/boHa/TZhZgV2LVGjHVV/awMnpjNt/WvD6eEZVPy1HRwSmNLz+An1A9nEIdMLvYYYws43HW9sC8E2UA8vXx/Hgbch6ha0I/39B8S4O+DnSnH4HJKBrA9WiPO0h8HArvBjQ+mX0AgVbd8CUV/Qqm4sbty8h/3mC9W/1gJm8bcS5mMOGrb4Dccv38MflfisS4U6v3dC6GcneNr5okuHpuARyYqS0sLXV6c7zAvFG/wG2wg9vHOugACrqyharyVsQwivbYujWSqXqBh06NMTrs5h+GyTDGefGKxadRD7jtyWDeSBop/eIDvoC5r/koNHbvEoZfMGyhCbr7Jp61sLv3jZMhPBDRWZRPudtoTjy6vyIaEFfH79W2359qtcrT9w/vxl/NGglqgvUY3L5ntEujmiZ79OCGSV4Zkt8erQUjRadldrSN5XVGsAe59UvLVmk0Dnx1BVbQAHz0S8+5SFVsxaZwKMxu3+RICNG1xsg+HuFIwtizbi9OEz8vdawPtYzfkDI60d2jYpjSufQlDD9ZOQTaPBvYVsvnUsi8ZxgWyYw9G+YyPMGD0EN6/tkQ3kgWbNm4JLTmbx1rh14RR+b/UruGQl6/8K/Q+vkRn4hV3HEG5M5F0imuJdens4HDbC5/yogLI14OYYAmubeGQEf0ZSqSrwsA/AF+sotK9XRZxSoU47NlG2RoizK/RzvJlufI3Zc46JY9rAdWODYGcmTB7o+MfPOPnMDY3C2YMr0wc9hxgw2UzD688qtCzEO5qGls1rY8ii02jscDRfxl+D1q3hz4YuOO1XvPjrOBp2aAdfxmi+cY1QwU7KptGQ3rCLYXrBpxbCC1XH2NHdEJecjwe5XkkE27jAzc6PPUS9EJhWFGHWjvC090GXjs3Al5fIKtkSSqs3SPaxRY3SvowuTzFn9Ab5ey3gurFFahhjnCi07dAYR259QMss/vSLRQfjHnB1CsWnzwloU0M+3WrVbYoWJtugr16L5Ifgzm7yL4J8fbwoIOTbqm78T6zspl7xKjFZLnWVrVBRRkoypaeniRV8MlOSxApH2RlplJQik+vnZKSKFeHyAl/ZjSM5ia/lxn6nvlaKusxTFyalyuV40pJlXUZmJiUlJlJ6HhfQpDFVZKVRJuunSqkgvkiVMiudlcWSPZSkuY4qm1IzeDI9dp+s7fyApzHlSEySy3pl5/A1f74rp6eI9HwciUlyraWMjHTRvrz6j6FJ1Zeq7p8iR9JFU+bQjEeGmv6kYHRJznuJsTR1GlMVO1/QUKUkJW+Al7MkTTXjwVcgSk7LYptsSk9NZvehfdU4DpHGlEFz7je6yHo+HurLMPpLumSmMX7SVGqBhi4aXtDQJV1d5tDQP4u1Ka6szM5XvzV8/pUXGLMoBGFyKCX9n/RXfeV1zov5gSZ1pIYXsnPU/KYuq3LU48Gg4ctUzuepKaRm1x9CrOzGoOEFpUK2nZma9HUVQQ0NcjK/k0029uqF234IvnqUhJKSU/k6YyrKEXT5T9nkSEyW/MWRo5Bjrw0yjek3XsjOln3PTTY1eiE9I1PIUVaO9s6Lld0YstW8oFLmCPrkJpuq7AzK+Noes4G0Ny2goY1GFnMUkrD/IZsMkv4qymR6Mj86RjOm/9SN/yGbDBr6q7K5DlYvSagFGl5UZEpZ1OhGIZvqIdOMB1OYlMYVKEN+dWNWluyXhheyNXT5p2wyaPRCGqOV5traoNEBGl7IyUU3amRToxcy01O/8qo2yJXdGD1yGC9kM4KodeP3svl3+str55cuqTyNKcN/6kZZVjDZ/KduzGB6934eK7vpqZlFeL/l9sdfe3GvT11587JOoHp1bUsX/PfQZVYlDl16ZuoyhaEuwzc4/lvPzPxAl3TRtdc6E3adRVHo0vNbowd0hZiYGFSpIi3A/zViY2PFt0VdQZe00eWY6pIXOf6tulGXuovjv40YevbsmfY48tzykX+/z51/+IDrKu5YlyEW3CmiIB/5f6IgH3nu0HV8fUE+8tyhyxCxgnzkuaMgH3nu0HVo7n9rROUZfsZ3+B/32P3+jys1/scHhJd1BX5tXUGXbXP8W+miy35z/FvHtIAuuUOXbXMU9D13/JvpUqAbc4eu2lc7u+nB/8tLbLloC/3sJJiOHYNrLtLzVUIPrtfWom+XlkhR98P7yunZlgAA//RJREFU0wu0mbCd9SwFRn36YtT6B0hwvoy+hn8iJEuJKb17o8+kjfLkPKDMjkCXXn1xxIqnb2NNKqLRtWdfHHgTiRe7Z8CoS1tks/+6deiNeWec8XzfAhh2aJG/xAAM8wf2Qe+xS9UlYMnQfjAatQDZKW7o1dsYdzyTcHzeCBgY9UNWTiT69O2LN7H5cbvSQ8TbQ+jbsy3isiVzRX88hr692iFOqcKobgboP/sAUkOeoa9xDzglZmD2cCOMmH9YnJs3UtC1Sx9suCO9PrlTSNfOfbD6egBc/lqFvp1bsholjNr2xLitT2F/xRJ9uv2BeGX+GH2L+WAYDhqvLgE7Jw+FwYBRUOREoCsbj2MfonF/8yQYdOuErMw4GDG6rLwqvfO1Qw8JrlfR16gz/FOlq1Oi5y307d0FvukKzB3AxmOcBbIS7WHI+ORZQDKWju/HeGCQODdvZKF7eyPMPmGnLmejR1tDTDtkjfA3+9l4tEEiqTCscy8MWngKYW/Oond3Q6Tx9K/5wOlFo9DLsLdIr8pxYfkY9OrVCwpO/659sOleKL6cWYK+f/6GdEbqUOvLMN0v00nmhdTQl4wXesEmUvJXWvhb9DE2wEdW3jR+EAwHm0ORFYyuhn1x3jYO+2YMRs9eM8W5eUOJ3owXRm968LXcr31PjFh7CwkuV9h4/IngTCWmGTPZnLgBMfa30bdPT3yKyF9KzUfbp8Kga4evCVxe7Jn5nWwaYe4pRwQ+2YG+3VsjmbLQr19frL4lvfPzQmaiEwwYL9xnssiRleyKnkw2b3sk4eQCLpt9oaAkdO3eFzuehsPtxU30Wp4/p1Gm+jG8Sy8MnHfka3k0l81Z+5EW+pyNR0/Yx2dh9cgBMDSdgbQoe/TtawSP5Lzc9CTsL1gwXmCyqNaNLn+t/iqbfDzGbn6MOLtzTDd2RHgGM5QSfPCbufYcFBooMkPQ1aAvTvHFuBmU2eFCNo8y2XywdQobj47IYSPStVNvLLnoyc4g9MgjNOx7zOzbG8bm39bCn8dlc+xyZCU5CNl85JeCg7NMYNBnCNKTfBhduF6Qyaa0Qw/Bz3ejb48/kKCWu/A3B4SuTGCyaSpk8wRSAh4wvdAdroz+yIpD4/7543XivNCtD7Y80qSnZrqSyeaGuyGwPbtMyGYGk9hebXph4m4ZDTX0D3XirHxg/ZiBMBw2WV0CLMczXTnYDDlq2Tz7JQ431pmjV4+uQk/MHd8Xk5efkifngTjHi4wXOiE0XWqYeNe/hGwGqWXTeMI6ZMZ/Rm9jQ7wJTcWy0cZ5TwA0Tm1pylhasPYWnZ1jRhExiTS73WiKiZTObvxzfNshG9m/UXTgg3RM4Bg2eZV6j6hv59k0YrBMPbhg53k69iWaPh2QKea0gTu7vdklU9dNNZOp2z7ul+3MmjiJuk87Q8oEezp9eLNIo7dpzJ/iGHlfIVvpT/FDCGe3zGDa+iKInM7OIOHqkBlGGx75k9vlBbR3gezfxHnrafjW1xTvdIHcEolCQ97Ttqcy3aA2cF+IHn3nsr1MWnFHOu0Z9ONpPrNpxYELdNMnhV5sHkyLx8vrjLO8RSkJUWRiLFMEagN36PC9slCkE108yljUBd1YRtwlwsJsIHUdsYVIFU77jh0hN0aHk9M0qStf0/1w6ejxI0hntwyaccaBgp5tpXBJGJp07AuFvdlNp9fJ/k2fMpMM5v1F2ZHv6SnPEcjQ2dhS7mgBT9U3crAc02lHP4vtuKHjxHb21rO0800oOZyeTttnyVSOoxfsFNv7qyaIlI3awOmS8GYHcfeoreM6ibrk93uJe3rsntyLjIcsZHsZtO7QOXoSmkH3VxqyspLeX1xJPilqL5IfQOPsNmjDc0p0vUoOsaJIfVc9ohTvO3Rh1xLBQ4vMTKjr2D3sB4F0yTWHJh+5Q+O2P5Ena0FcQhItHivTlo5d/5fYrjQzFdtJKw/QnPNOFPh4Ex1fMUHUTZg0hxSZCTTPKH9pTLNcL5MTY5gzMyRdsj2uk02yki4vNKBxJpNE3Xwmm0eso+jzwbGiTEyqLK46q/dzB1MiYvvn9AuUE2NND3wlHTtOPM1k04HJ5haRXnTLRCMyGGrB9pLJ8lkcRYYF0ZA5p8W52hAZGUWH5shUvWPmbRbbk4tkesuJ89aR6ZZXlOB8ic5vnysc1OaMkSlxhy6VKU+1QTi7hb+l+4Fp9HitlCOK/EjXvZPp5ZYhtEQtm5PXHqNlNzzI+9YKkbrS3/UaXXOWDkh5oY3JdsZiIXTii3TsajuUy0gk7WWy6coY5tTsnmQ6dBqrU9Gia/40YvkOGj5puThXG/iYPraU/Zs0YbrYvtzB00kz2Zw8g3rNvUw5UR/o7MH1IqXzmtHdyPmSBT3eLHlMG4SzW6ov7f8QQV+OTpCOZ2kBtONVCDmcmUE7ZvM01YwHF22hsXvfU7T1cfJV+9H2m3FR7mgBH6fO/Raxf1Np/WPpcNitL09pm0FrD52nxyHp9HBdf5ozWuqFSftek9nCFTRhlCxrA9cBrmdnC10xf7RMle19aT5rmenK8cOo65jdrANBdOjofuKsemhiR4p4vpOsTspztEE4u6mSacEVV/K7v5Zi+Y0oU2nWWUcKerqZTqyUsjll+gIyXnqLMoKf04tPD2nwuL40/7ytOKYN6VkKGjxAyuLsM45iazpYPvfm7ThHhz5Hks0Rc9o0Ta0blx2m9OQYun//bv7SmGZnZkG/kD5KlsqCXqEiyK7eCJrMj9y+00sUATEoUeJbwIeeei3dJ/un4OjzA9BPl/HnZcqVR0pGDrKz8mcClSpeQsxq9PSkc0Sp4iXZLJOBiiAnIQX6bMZfvkIFEZqkyOHXzMS4i+n4Iz++FOxeUlm/crKz5euHwoWRmprFylkoU1g2ULhISWTw+1OwcwoBNWv9iaeHLotj2sDf8BRK49YMoWRJ+d2jiChDLDyQkq1ilmwOSqgt5OLFSqB0+aroWSUiX+k6S5Ysxe4cUCnld9sSrMytIaVCH8T7q6dA+YoVkMoay8qSLQ7f8An9q+fn+7c+0pLTocrJgvwsrMdm3LycjXLsOmLM2XhkxydDn7LBP6kfWDwELx6v4CdrBeMvFBP5/1ifS8jvTcXU6QlLlSmLlDRG/6xslGZjw1G0SAmkeT9GhPF6kbIxLxRn/eNvY3KypS9HUXU5O4tQiN0ToxjKMX5JySFWx/uhjz/HTMZNG83sXTsyOW2VWdC4P2QyHtRTZaF8uXKS/mw8lDzHKaP/s/UjoG/3AJ9u5B2SwxmmhHrgOS9wlCR5D8VLlkF6SgaUbDzKqmmmr18MhYqVx/RRjSDfVWlHIfY7zgucDqLM5ChVqcd4UImiGWrZLCtlM0ctmyNGL8bm4XmnGuXIiU9BIcaRxYrJPisSGG9w2WQ8yGWTdR36SVxPqFCyRFH8VOMX6L++Ic7VBt7bkmpeKFJYTZdC/5RNRv8y5YReIJU8N8+QHA2KFUeykEW1PVa0GFKylGrZlFUlS5VBWmqmoL+K3V7d5qa4cemZPKgFgtKJkheKl1AzjFpXlq9YUT0eSqYXOOfoIeLDHhRO8IaN1eN8vVEsqeYTzgscvMxZSMom041MNitUKM80IqMVu5kZJz2w96Y1Tr7wEedrBWPwFLVuFCPKdGNK+j9ksyinfxqI0Z+vN7Bs4kA8OKx9kS8OoRsZP0tekPdQmNGXU0zIZjYJ+hdXSIHICrmLlMRYWFl/gjpLrlaUZLwudKNKfof/XlcqGV2glyPoz1Nd88fKqJUPsOvcU+y+qnmLpwV6TDeqZZE9Ejnxv5a/l80sdh09VTYKpyRh6/mHoFuLxDFt4HQpmillkd8DRzFGBw4um6niuZmNUnqSt4sWKY4SZWTaU62QFnkEnV09kUYMH0724SlkampKrgERfws/Sw98QePHL2E6WkFb7rrR9VULaIK5Ob354kDmEybSeLPJ7JAvO4dtGc6tnUd7btiJfW3gFjm3mCaMH0+BbPZzbOtqUT+JlX3ZbDbc5i+aMF3O0hewuvds6r9+yTR2bTM6+V671awJP7u+bSltPW9FyV7PKCiZ6PYuC7I8/YYdSWH9HU/c8LK/tY/mrTlDlBUs6rzymroxiPCzBHt2PrfCmXV19jUzRpxYeYYoH1o8nY499RSWM2+Tz3pXTx1PG449E8e1QRNiMZP9zon1+cbelaI8i5Xt2W2l+T9jbS4Tdasnjqe7Hil01HKeoIvlfQ9R/yNIi5zo9WlLWrH7Dimi7ck2PIeszm2hZdtvsCOKr+MRaHWOJs1hFnPwG5rAx3nGCvFbbRDhZ1mcF+TMc9kB1mZOACtPFKFQV7csoe2XPrC9REEXPtEfP96czNh+KLMgtUFDl0Xs3LehOeweNojyElZ+GcgGLd6WtTVb1O2eN4XOvAmgwHfnRV/45FobNBa5072DNHsls/YyA+mRRxK5PTpCM5YdFcems+u4sEl7oucDGm8ux4Tj5DPtNOeQIT+R4p75lVZuP87+jRFlPiIvTmyklfvus71sURfGLMNjS8fT9IUHWJ12aEKV1k0aT7ec48j59h5R3jTVjK7ZMaHJ9GFtStk8v26+kM1Pf22miRMm0MQ990T9j6CxyEM+XaSJM7exvQQ6+ymcIr78RebT5RsaLptWYTmkiPrIrjNf1HEZvvxZ9ksbZPhZsrhnLrGWm3ewf9NFOYbtOdzeT3NXS8t+KqvzZMN8bNYUoX9sGA9og7DIGfYtmEonX/pQ0Luzwio7tGQ6HX3Cxkwtm/xNy6ODa2jdkaeUEf5F1EXK29YKTpsUn8dM//E3EVm085EnpQc8Z79fKo6v4bLpyuzlNHdWx61yiSNnb6n3fgw5pjlCLkKYWBzYsk7Uc9kMYAwU9P48TZrNaUU0l9V95q8sGTweHpQ7WqAJP7u0aSHt/Mua4l0fUEQ60bWtS2jbBS6bSYIGfDysr+6khRsvUYo908UTmQ5YKnlLG3j4mSrGmrXB31gyOnB5T7BjZSmbe5hsnn7tx1RNCKsz+yqbp46dUu/9GBodMI31z50JzuVdUg5nsLILUz1Jng+/yqaF2Xh65C3frIR+uPg1FPBH0ISfPTu6jtYcfETZ4Z/JOUpJL08y2RRyImUzhClzn5enaOqCfeL82azuheyWVojwswxP1oZ867ns8N2/6coL6xfQ7mtf2F6cuA7XC5YzGQ/d1W6Ra/Va51ueNKXAaz13FHit5w5dhnDoki4FXuv//0GB13ruKPBazx261AH/Vq91PT674QqMPdlz/eMn8uxkuhoUNjPMdf3Y/wV0+UDh0CWz6jK2Vpcxnhy6nCjoki66fpDrMixPl3Kka+gyplnXk3ldQpdjqussX/9W3ahrI+e/yZjJDeq3b99qf5Dz1+fqulxRkMb0xyhIY5o7CtKY5o6CNKa5Q5cLn+jS2ufQJW0K0pjmjoI0pt+geZB//YJeqnRRuPrzsAJ9pIZ4QPlPR5L0IJw+e0FdkLj93kNsL549jaAUBWK9rXH69GlkqgCHp7fwzD5AHM8PLpw5jbjvYgMusXJMDpAR5Yozl2+KutvnzsAnUezC6mF+Q08A9zf38egzD82Q8LR6iAcf3dieCmfYdbhDRLTnB1y+/0oc5/cQyX1T8gNVDE6fOa8uMFDc1/Kne1fxxi2C7WWyNs8Kxxirh5dw/71M9pEfXGO0Df0uEu46KwezDlNaIBuPi6LuyaWzcAjLhCrO/T/GSBuC7F7g5stv4UEhjq9x/dknsa8Zj9QwR5y9ekfUKeJ8YBvEqZUfpDA6nFXvc6R+Lbu+vofHNl5sT4kzp88IRx3H19dw/YmVOJ4f3GW84CXz9wjcP38G7rGM8ZTRX+lvdesyrLz4ytSA97u/kJEPJxqOWO9PuHT3ubrElJ6fNS7cfiL2rzL6h7HxUCb54vR56RB5lvGLS5R0WMkbWYwXzgjnTolsUeasH2j7HLdefRG15xj9k9jt+Frfxc0HrqIuP3h2+RzsvmOYF3+dh00Qd75KZnQ5J+ocn3HZ9EdGtDejP7uffIZZpUc448xf39Zlz4zmsimd2e6w8fDmspkTwXhQ0j/e4yXOnLsn9vMGk0XWl289JymbTGiivT4y2Xwpaq8w+kvZzBFymih9pfLEhztX8NZDnQWH4TOTzddufP15LptnhAOZ7+cnuPvOEcrUMDGmHlHScTUvqFL8cfrcJXWJQcimlMOnTDbtOcMg8Sv9s0K4nrwm9vOD84wOCd/x7lfZDHf6Kps3z52GfzKTusCPOHtB6rH8wPnFHTz54qsuAW5MNh9Zf5NN3vMIt3e4+kgms+FjxNcazxcUkV95QeA7Xfn+NpdNHlKXzmih1hNcf53+jo554C/GC+HfDRGXTc76yiQ/Nh5SNh9eOAPnSP4gCWbXzv8zw9/mGW6/sVeXuGy+wK2X32QzkY1HUpAdzt2QoZ7nGF24+skfkr7yggTXlWrZfH4bT+14LpMcQX/hFpcaBIXG8/xH0Di7uTi8ogUbblJkRDCdWDOLvGMSvjm7qYj+/IN/nA+gyx7SGSnS349GTuXhZ9JB6PdBK+n5hn7k4xskHBhW3vOjx+sHi2PawJ3d3M4tEs4m5mbSMcLnyjLhADXJfC516rWGKOYNvXxxlVxY3aLB3UgV/55WzpHu+dognN1UcTT7nCNZ7RkrHSpU8TT12Bf6fGgSXV8rnU+mWBwkw8lnKe7jQfJOkOvb9u6/SWy1gS8/PKDdSLaXQrveSyeJYR146EcGHXz4nnZ/jqW/FvambWNHiGOzDr6iNNaJi7NGC6cvbeCfPBJeb6cwtj9tqKRjyvu9xKPAZpqaUI/2PBzFl26/fkZPEom2jOhAMdG87650xkP25UeQzm45NGzNI/K5YUFxojM5NGjZXQq8v45eHF8pRnXS1GX0Z9/NRCEP6Usy0bwl82nhZVd+slYkp2XSTEMZTrTsmnTQmN9XltddeEnzLrnQm51j6MJSGWY4YdVpSmRder9zphh3beB0UbhfIHu2v3RwF1Gn9P6LrNk9rDDpRcM6cr5IopNPreiYSwqdndGVnRBLi9avIT/tZPnq7NZ9/ElK+nKMvDmZGLqMPExpTufo3e0DxF2npo4YQ107MV7NcqW7vvKk/i3kGGtDXHwi4wUZVjV9r3R43DdRhgrN232Dhm94Sp5Xl9DjfYtFnfm0VZSWQXRrmZEoawN3jFKFv6D7MUQ7RnUQdarIN3QjXEV7zbrRHCN53c3X3pLFXR96smEoeT3YQDZevqJeG1RqZ7e2BuuJwp+Tldqpqm03Jv+xb+nly2vEA9gWD+tN/dvz8KEYOuMZTgsPP6TQPEL+OCIio+j6chkOZ6Z2Kry3VobkTFl+gAwmnaGET4fo7bUdIsxq8khzsuhqSj5+6phILRDObinOdMAugS7M7i4rU91p58dourrImLaP4/LL+n7oPo3f9Y4cz8wmP7sr9MzZR9TnBU6Z9m1nMR7zpBvqsLxOf0xl//rTrdfP6TFTQVtHd6XJPTj9lbTtnT9NXXWWguK5xtMOPqa2R+cIJ1nzydKx1fnMAhF2NWnyUvqzD9NRoY/pzbMLxKVs3mBDpvMUFHtnEZMA7RDObopIWnzdk15sGS71kSKK5l5wpre7x9LF5dL5atq6k9Rnzl8U8XI7XdvG74to4iDpfKwNfL3w3m14CFs8HbSW99qvLad1Mp14+p6OOCfTudm9aJ2p5P8llz+ze9xOAVF5CCkD1wGRjzeKcOQppnL84l5uFSGp00aMpq4d5zBhdqMHrx/Rm3SiDaN6Us9ePGwsni66a1+HXjq7ZdCoLS/J9eJ8Shasn0km656Q17Vl9OTAEjHmE2etpS6Dd1GOzw26c0KGYU/8k103D/CcARO6S124+p4MWZ5mIMuWV9/Q8tve9NTSlE7OlWGG07ZfpwlDltGjB9rXWldb5IQa9euzGRNf5a0Ifqny99ei+npsftCwDtsrh8homarvp7r1kCMmCUVw9eIFdK5VFQarH6BBfX3svumJejXKoPJP+fs2FR4dKbIYFdGXJlZYZAT4y4fiRZJQonlDUJFK8HRxA1+RvVo1wvyN3uj8UyaycvJhYmWmovbPlVCxagVpBWWmo3btyihftSICk9SLT6RFonKzeihUpjKz2soi4PlWbDm/XBzTBh59l1KDvxIsiogIOdtPrMYdawrD390D9SsVQ7UapRFZWL7diIuPQsnChPtle+UVTCAQGRYK/oWsbCkZqBIVGgIeiFChLLO+m9Rjw1YOXs5uqM2IV62qPipXKQuL8XNh1iQ/r4ZyUKNhTZSoWAkyGkKBao1qoXj5SvAJDmWjyu5CLwGlGf0VRavg7roJWL9pIzIy8n5VwT/HxJSTPBTNxlZsS0sHj7AAH9SpVRGVfiqP4DRp3aenRKFcSWCLR3Ux7nkhITwU3AWockVpSSaxci1G0J8Y6dN+4UeKw9fNHfXKF0aNn8vBYvIGzOpcGpn5DIes2Kwu9EpVQTI3ZBnKN2OyUaoyPD19wN2DypbKgF7ThoBeeUQylk33e4VhZ/bKk7VBTw+RheRr2IR4SZcInlqQIT46CDUb1EApNh5+4fIYKeOQ6PMSXsX44hZ5Izs6HHVKEOMFyW85sZGoW1KFGtWLIb6i/MQU7OOFutXLMtksg0b9VqNto/qYbPlUHMsLJZo1hLJoJcQlSOugCCtTYUYXxoNcNqtUViGzLndCKoU4m49o078vHsxqK87VBk6RMDUvZKXLQLuwFCmb2elSNvXLVIGXtx/TQDxsJx2vCjVAg+qR+Ms9H2OaGIv6FYuiWnX156SkONSvXBw/CdmUkhgTHoCf6/2EspUqonLrkTD8tQGGTzkqjmkD77uqEZfF8oiS+YChaFSX/ctl01XIZvVqRZBYlUuuHuLdbPGLYT84b+8vzs0L4THR4KOpR3IRlrCoKBGiWVg/AaWaN2LjURkeLu7gWofrhfLZbrgRVAZJWj+YqpGehLo1y6FS1XIyjC4jFXV+rih0ZXCqZP70pHBUbfILipSrgt+nHcWFCxeRWDhMHNMGrhvTfuayWAIRUXIxm9SanEuKwdfVHfWZbFarUQrRJeTr9+RgDxTp2BtxN2chIx99jwgPE7JYqrh8PxAZGgr+oeB72fRk9P+FKbKq5dLx+Px0XLp0E1Gx+XhmUDZq1a+O0pUqQUSvUs5X2fQNixBjrqeMR9kWTB6KV0a5PhtxkdEloVig+Lk26LOHaVxF6WQYFSnlPLa8zAcS7OuNOjXKoQp7boZmSz2bmRCEuObdxL5WaCzyO4eWUquOg8k5LIyG92pLc1cfpqgITfiZgu6tHksW403ZTC+H2q58RE8PbKO6TdvRpwBvWrjEgobOOk0rZ4+m+eajKYrN78yGTqahI5g1nQe4RZ4e94UmL7Ygy3ueNKxdAzZtcaVJiyxo3Q13OjF9KC0YbsrmRHE0YpIFTbB8Ln73emve1r4m/GzKUDMabrqMoqx2kROzXqcNHU8jTBZRvP99WrDcgs7YhdO6kcPYeeMo3ecitRs2i1bsyHshi8zMbPp4YDZZzBgtLOc6ZofJ5th8spg9hkLZvHn0sJk0eOx2Cny9nyyWzaBPkWlUrERNWrVyBWWIFRh+DOGEmO1P42Zb0LxjtrTYoA6rDaExMy1o9kFrurtiNFmMM2Xz2zQyGb2UTBdeo43DGtKyNavp+Bs/2cgPoAk/W8Rms+OGTqfM4Dt0wzOTlrLZsdnQKZSeZEtT2HhseeBDByYNoTkmw+WCEezfmRfyDrNKTk4hl+tryWLhRHJPz6HqxovJ4+4mslg0mRxTM2jS0AlkarqcYjyu0eLlS+m6azSVL1pO0CUqTbsFx+nCLb4REy1oPLNgD49tzsoJNNzMgsaufkAf9s0gi+mjmOWcRSNM59Bg873id+Fvd1EQjzvSAo1FvnH0UJo6dCwpsh1p08so2jx2CE0fOoa1GETj51jQwpP2dHXxCFo22oRSk92oSquhtGJ13gvlcCso4O0hxguz6XVYCtXpZEqh1ifIYvlcehyUSAtMRtHYoTMoNeY9TV9qQfte+tOU4eNojIGxsMK0QYYqpZLJqMVkMvcCPbToycqZZDpiIQ2dcZpcr64miwUTyCM7k8yZbA4buZ7OrhxBFnOmk02o+tXDD6CxyA9PGULzTE0pm0m42TmP/5BN800v6PW2yWQxZaQIGzPuP5G6D5fhpNrALYpo95u0cPkyuugYSa3/+JOS/B7SfCabp23Daf2ooUI2sxQ+ZD7fgiwuOtGNdcNo6ciuFJOHwS8scqazRprMosHjd5P9MXNmbymZbM5gsrmNAt8cYOMxk95EptDsYWNZ/Vx6umM8WSydT4/d1CsCaQEnzfVlo8hirAmlMEp02fia7qwcw2TTRMim6Sgmm/Muk+O5pWTBrCw/hYqG9B9FBgO/haL9CHxMUyM/0DTGCzuf+lK/Nk1IkWAnZHPzfS86xGRzLpPZLGabjppmQVN3faBVUyfSnGHGwlrVBmGRM0wYOpGGDV9JIc82kA9jg8ka2fS8IWTzimsUrRphQhOHmFNW2CeysBhPn4Lz4kYefpZDb3ZNJYtpI8ViQQ2nnqEP+2cKXRnBejzSdLaQTd+nOxmtp9KnuEzWl6E0oJ9cIEkbxFu5dG8ym2tBS8460MxuTDeqAoVsLjhuR9cWj6TlXDbZiJiOsaCRy27R09N7aIzpsHyHn80zGU1jhs6mVO/L9CggmxaajJSyGSfHY/dzf9ptNoRmDRtB2cnujC7TGb/k9R6Eh5+lkeNFxsPzzcknW0k1Bq4ml2trmK5kspnFZXMSDRuxmiKdLtCy5Qvpllc8LR7Tlx7cv6c9/Ezj7Fa4SDEUZtZCVmYmihUvzixzJdhgCOuqwNktdxQ4u+WOAme33FHg7JY72MO2wNktFxQ4u+WOAme3b+D8J7zWPTw8iCsw/sdDBjT739e1aNFCZ2E5unT35/3XpWLm4Xl8oqML6DLVqK7DrHQZeqJLuuhyPDl0yY+6lCNdP8h1OSHWZdscuqRNgW7MHbrUAbrUXRz/re51dnZGkyZNCsLPdIECizx3FFjkuaPAIs8dBRZ57iiwyHNHgUX+DZoH+XdTJj0UVTtlcSVfRO2UU4ACFKAABShAAf7fhfpBro8zFjOx5tgHFI76Ap+gSIwetEV4SwroFcasTt0R+fEorNQZ7M4vm4eBE3gCjRysue2PpLRMHJ80AJF+73DGJQyD5p3DkmG95cl5INbhFJ65R6LfzIOinOh2Hg9dI9Fn6n6MatMHvjfXwDfRDTueB6KHEU8tl4J2bZqIc/OGAn0n7sfGcX2lZyYr9xm7C9sm9ofrXUu4B4bAfNdj9O0yEc+2T0REogOWjO8hzswTjC6W/Xsh0u0ObvhJD+rtQw0Q6fEAtwOjMHLdPUzpa4ynlhMRGeyCtY88YbFiPba+lLHNeUER9QRnrcPQY5j0oFfFvcSJj2HoPngZ5vLxeH8IdokhWHjJCX17mODKoXMIszmLh/lKS0kw6r8M5xabiDhuXu7dewGurBiBQIcLeOkZiQHzTsCkzQC4XloKnwgn+DPLqYuxpThbK/QK4cz0wYj0/4B9H6TH6qW5JogMtMZB60D0m3II68b0g/3lVfAJDsTUQy9w7fxbLJuYD+9Mjgx7bH7ih54G5rKc6Yz1D3zQq5c5tvTviUiXm3gSHoVx255jnKExbO7fQ+jni/gSnj+v9T6dxuPVnsmIUYdu9uswCh8OzkBI2Btc+BKOnsPXYVq7Hoh8uQuOGTnY8TIOyen5WXhAD0+2cF5wx9KrLqLm1a5pCA/xxLLr9ug9cAVOLRgKv4/H8NEnAkOXncflQ49wYG4+6ZITiLln7TGguzodrCIYM09YY3CPQTg3dSCTTSucdgrFwLlnsNS0Dz4c24T42CgsPpC/+P1hrfvB8+oK+KjJOLy1Mfxur4Vvkju2PwtgsjkNaw0ZXzpcwvN4wvIrbkIv5A09OF5ZAc+gYJjtkPH67rfWwpXJptmOR0w2J+D5jokIDnyMG44RMBi7iZk2XujUmnuH5wOqBIy2fIQJvY1kmRIxYu0dTGWy+WzLJCGb6x+6wdh0Iw7MHITM9CRERkXiz0ET5PlaoYcp7RkvvN2Pz9LRHjM7Mhp8OALbxFAsvOCIvt1NcGxcH0T6vMBZr2yMnHcA6Sn5i8aO+HQIb70jMGjBSVGOsTuBF1w25x4Xsul+ZRkCEhyx/00wegxcBOOewxH56Thc8+Gczdcw6D/jOFaONP5a7jv5INaP7QeHv1arZfMVa3MG7m4Yy3g8Akfe+TGrMh9jynTjaiNGF6eruBcsqzb247J5C4/DmGxufYrxRn1wb9UYRn97bHoZCvNp65Cemj+6ZAbfwRW7CPQatU6UcyIe4bxNOHqYrsW0/x97/wEVRdK9j+MPSTHnuLtuDm52XcOaJUtOghkMmCPmnHPOOecsomIEwYQiCAiCICCSc2bI919VPaDvvjgz7/4+c/7fPYfHI9NV09NTfes+t+v23NuXz4fnZgTnxGDuhVcw7uOA7IxUpKbEwm7bQ7G/YlTA2GYR9kyyFkV6hK20mItDrnaIerIfDwU3j8Omsy38D05BXFGhuKs0xLiL2FshmFz2OJsh+c197PWXFObgaCtmKx/iQCDj5sSDmMO4Ge21Hy79Oor3jU2mQZ5c8VHI367A2O1bULu8AuWtOuHLz8rwm7NV1UMrNLU1EPCVMVp3Gwq/l1KK2LC1W+UevDYMG8egf/9luFvQEq2/7omn7u6wcTLDUIvP5RdPxfC/6wmjH1vj8wpf0X5x5y7Mfm6N72sHIKP3EHxtMBQeB09jpOEXsPguGhtHrsVe5z/EvkpRmACDYbZwtPoRoihUYTJ6D7NDf+sOuH4/GD9+8Rk0kx6hmf1wdLOwQmppBxj9oNoziDV1tHBP91e0/skCT19ID7+5o9kerdv3g/e5yxgyRA/DzZriZnQxWrf7BZEvArB61RhoqngrLuLOdQzs8gm6NXsh2lF3r2NIt0/Q99MwhLQ3F/Nx8/BZjLX9DUO6pGLgBCdkxbxCxxaq3O4vwo+DBsPEqi8yRNZMMb4eOBSGloa4fvEO9H9ojXb0HIVGzmhvNAQR+b/iq9YN0N7SQHxaETS1deCR3Ritv+qOoCD+4B3gRlodtP6iC4Ju34DJMBsMtPoBHk8i8G27L5Af6w+knEVIQyexrzKkProJF5OvYfUDf3ACkOF7C6PNvkX/Dkl40PhPtP7FCp6nL2L44B4YYaiDzt0/xcCZh/Fja9VumzewGY6uZnZ4K61BUMtiODqa9sf1oxcwoFNbdG0Zgsg/7NC6pxOehcjQWfMF7AaskXZWBE0t3IrIY7rwI+JeSw+buP0qHW0/+wHJgZ74ZfBgmFn3xvWrPuj2bRs0yffFF/Uf4nRWpaFVjKJQH4zt3wFDu8nTKsMeY7TDnxjetwx3C1sJbj67fg3Ww8wxxLwd/ho6An3NTDF3TE+xvzJk9h2C7w2HIjRKsgzJPQbhK71huHGAcdPoS1j9FAvf1j3RuoMDHj1LgHmbZPS3UF4Rit+a9vJ9hR8+b4eyZMkG3H8cjJ8ZN7VSHqGp3XD8ZWGDG8evwPb3Nvi9fiDmT3LHzD4q3l6NfwGnwX3YhVx+SzPhJQYP0cdw82a4GVUkuBnz9A46Dx0Aa6suKNRphCYawVi8S3l9aU7llz9YoHWPofAPlVJzX3zTT3DzFuPmGLvf4dQzH/cqvkDrb/UR5n0VOq0bY5ydodhXGZ7e80Hv79qgVbEkF7+7XjBg3Pwcz1Fg6IQfDIcI+Tv3aQejTwIwokshhq+4hSD+TBdlyH0LCydLDLL4RjyQCHnxgpsDrNrjxuPXgpslsQ/wiYMTeluawffkXrSmaNi6KK+lrqmjCe/GndH6Nzs8DYwVfZ51f2fctGTcvATnwb0wsl893EzQZPL/A3Ev7iKldhMsGWkqjUUJQu94wKFjG/zR4Llov2a2ckDntujWinHzd1vGzWHwOMTkz+z+gD8S0bhZS7w4MAvnJ/cQ+ysE5aHDkEGwsO6BbL4+ryjAz8xWmln3Ydy8jx6Mmy2LnqHcbAR+7TcIr5PronXrcrSfozyNU1NbGx6FbdH6m94IeCE9pMwjtymzlT3gd+MaLJ0sMNjyC3zR1wVfNOY/TZTgm4HDqiqRfgxV13lOJmIXOi2dLOw4GIXZ1u3l77DzYLz9Ooyt2uN80KNDE2y+8Urqr6hATtgz9OirjzJZGjqVJjFrEovetsbw943GHe8ckXOnDD93+gOxbOmTVesvHN2yEh27d0FUCTMU5R1R/5EHCsLuw3SAGZ6mMMWO/xINf26CXdeDccVXUhCFqNsarx6Hwts7GSXvfJCi0xzhD1/iAVvB9v79C+GN1m3XDXle9xD99Bna8Z+NSKXlLCrKKvBbWgiQHYTePb/CilOP8Uc2m5zcUBgN6ocngSm44VWGLo3ZLDCv4IffOrBPMTmrJBXgq7+6I5gtUMOyO8J99wp81asXApiNDkr+CZ8FeQLsfMwHmONBdBluBbTFq6vbEf3zHLRmCy/l0EWity8CH4aiQdkrvEzXROr9RwhhBtTAqDPiGZtydDqhlo8Hsl5647cvCmE3cSv2jVe+6qwoK0NnYlfBkjh07fELFu9zR1dtNvDSRHQxNcTLJ+Hwup+CHswglbHlYquvOqClwTI4aXvI7w4oRsuO3fGEqdrDN9/j8cl1aNahJx4nMEMR2g4/stU9sgJgwvTl0cssXHtUGw/CivDg9hbse6xiGdP7dxDr9wRfNkvB3agClHrfQULAI/RzNMDLfCA86xe0fn4HFHMf7UoD0buvAYplWfJPKwDjS5dm2ky/ctH+j05Yse0Y/mrLYxUK8HWnPohj8+H/IAx6fX4VdwPKG3dF5tfjsLnLW6hyD0f3+z/xILIEN/1bIfzGLtT+piMevC7C9ScN0KGYCYhxs6eNMQKeRuGuTx62us5A0FN/jJjz4RP4Po76j24hJ9QLv39RjFPPU9GELaAKw71gJufmw4iv8d0bdsFJ88VPDdPwVx99dhIfPH7vI+C/83X67lNmsghNvuyGTZu246+fvhK583U+7YZ8r7uIefYUxnZ9EMY648u/R+ufCaceRcPntfwWoSK0bY/HwWm48UATib5nUNGmPXxfJDNuljJuMqNXkYMfe+ghyscfvszjbMDWe456G9iFUYkbxMBt5uchXsBbb3T7pT523InCV6+8GTe9q7jp4dccv+VEs2mOREfmperUao3v/vasjo/h146/MjsIyOp3w4FNa9Dpr46IY9zM0v4TtX1uIDvEG2YDTeHHxOAX/xMcVl/Dol4NYf6j/ACK0PBTBD6JhKd3BvIj7yKT2cqXj8Nw/34yerZvy7zRCjT9tgeyvO4jwtcfPxn8hTa/GqK0VPnTHSvKCL/EMy5m+KH3X+2w6vxz/Jr8kg08ECZsvI9eZuCatyY66/JHsaWh/V+90FinLn79TLUCN9937YYQNozowk64tGMFvme2MZhxMyxD4iYYNy0czfGQXSLuhvAFH2HXmz7vL3iKoFEfsT5+8HvwGroFQXidVwsJjJsBD19Bv8/vgptFDTpDw8sDqYE++LEtsMRyKOb3VR6PVVFWjk7FcWxCo9G9149YcvAWOpcz8hQzbloZ4oXvG9y7nyXGSeIZE7WYXX4gnuWiCFXBbpxMPFmd2RpxqeGd/OL+YbBbBeusPOCHQR4fRih+uI8qqAx2I6pgx3sv5g/bYixigw9OpakQUCXYjdjYK+uqf4gKLg/5+X0MlcFufz/n9+2qkTMZSfIl9iqdguJjVwV0/P2cP2i//x7WJ1dRfj78fUVDVyXYrVr5M1SehyJUBrv9XYbVyfS9/D/8lo/jf5PLB/Kv6vs4VAp2+/B72H++pWqEbmWA0d9lWJ1M/1e5vA+M+vv+imWgytg/5PpHj16N/FWVS2Ww29+5WC03/z7vSvA+2O2jI69W/qqiUjaVulCJ97J+/0518leEyjn9L7kwGXzMNv7djn4MqgS7/X+Rf2Ww29/P+X27auT/s/xVsgHs/9+3VIEqwW4fyuX9WaiGymC3j8tFDqZXbCKr9Etp+hkTCtsmQbrK1w+3OXgpPXWF5KuzzKC6IxDVGeWszkhedVf4UWdUvDrlou7Uk9zcXDRsKD3F6f8a6uQRtwWVF3J1QJ0R1OqOzlanbNQ5p+rURY5/q21UZ2obxz89vqenp+IL+d/rkX+olHybr6i5V6uuvGN1pljU1COvHuq+kP/TFAtVUFOPvHrU1COvHjX1yKtHTT3y6qHu1Nx/eiFXmn7GN/h/4X2zV27MOCrYK58M/r/SM1cH+HerC+o8Nse/VS7qHDdHjVyqx79V19XNo5qxV49/s1xqbED1UNfx5T8eaCDo1jksOfQUFdlvMHL0WKy7FfzBvX8NPNk7FQ4GvyNTHlIYcP0sfhu0Qmwvm+SAgU6L8HDjQDg4OCCP7TNYzwQGA2aK95WhrDAa+uYOWHNdivwuK34HfTMHLHeLxqVFQ2HdtyNk7F+vXjYYvvkhrqyZDKtev0CKEVUOF+N+MLAbL28BY01NYWjjgsL0ZzC3tcMx/1RsGGGFfoYGKCyJgz07h6vvVDm6Bt64rYSDeTckFErKFXNjLRwseiC+tAzWPU1g6LwSmeEX4GBnCu+4fLbkS8TnfQaIfZWCMtDH0B6uRyvLWGahj4E9Jh0IwpPdk+Gg/zuyUYq+Xc1gM/c8HhxYAnvjLkgqU01Z5jmYwdi0v/idh2PRAHMY97NGSVEMDCwcsO5mLE7OGgCLvp1RSNmwYXLZHyoVtVAMDSQ+3gcHG32EZIqKLEj2O8zahgjOKcYIIzYf9pNQkPwAVrY2OBuYDpSk49Nfu4p9laMAvXpYY9j6ynKNhejdzQqDVt1G5OVlcDD7CylsIWrWvR+MXTaKPYZ1b4x4qaaFUmxxsYapQV956gmwc5wtTPV7oZiy0NeoP2YcD4PnpjFw0PtdKjV6fz+sNqqWwpX5+jLTBXPci5HSbLLeXEN/OwvcfpuH2XZmMDJzRHF+OAyt+mPb/XiM79EODoNHi32VowR6XU1hNbOyFGQpDFnbfOoRJD3aAwdrPbzOL8EQfcbNgTPx+ORSxldHNPtmoHx/xTgzbxAs+3Zi0pYguKnXkbUZN3vawHmjD0JPz4eDSWekVZRC39QGRs7KI5w58pMfwcLWFicZFzkK057CzMYOR5+nYtNIzk19lJSnQa9ffyy4+BojhzrCsb8d44K/2F8xKmDZwwRGIyrHUgEbzk2nFWw+LrL5MINPUgGmWjG7YDkMBekBsGa6vvOm8iIYHN7bJghd4KUtOR5zbjJbybnJ58N69hnEe26Fg1VvvMvJhZGlNRwn7ZZ2VoKS/NcwsOyPTbelwN7SwijBzbUeb3FqzkA2H10gY9wca/mjCBT90C6rAicDpgsOU+UtYKTg5kQUpDxk3LTF2eAM3Ni9DJPPvEF5kWSXl12RskUUQwNh5xfBwbQLkuURrJFXlgtuJpeXwby7ieBm+stTcLA1wfOUXNjbW8N+2HJpZyWg8lT0Ne6P2aekyG+qSEcfxs3px8LgtXmcmI88pplzh3YVZYdjbqwTdvldgWq2cYYN0wWLQfIWMMeec9MBxQWvBTe3esbj0NT+MNfrxuSfA31bB4zdqEr5WA3Ee+9gutAXETnSxTTx8V5mG/UQVslNx+nIjHqGjr/9JN5fOMCULV6UjFsqmpJI+WVpNG3JBUpOTaO7nt60cM/NqjKmvGBGZ3te1jONtj58/2B4u1ELiIpfkomdIXUdu52e7p9C+j37kCzvNe1/nka+O3lJQ8XgRVPubZD2G+3sJF4fbpVKGE4YOZz6jj9K5VkvaP/2ZcRLGKwc2l28V/7yMAWLuqQfhyiaIouldZ5xFHxsPIlierJ4WuERQ6/OuNKmqVIpVOcpi2nA+vuUFXSSQtlHXry4THseKis7QKK8ax+LKWyriOZc5sU8iAwsJrC/pTR782G68iaP7q2xIVenweK9YevcaZjrYnJxlEr3KQIvDBBxcqoY88xBxqIv5txM4uUt5jlbUK/Ba9ncJtPGndvpVTHRwXF/iX0o4SbdSlFcIrFAFE0ppAlHA+nd3XWUKIqJyMhl/3NK9N5C+xdJ5UXHjB5Hhq5nqST5Md2KIQp8cYeWXvzvB/f/HfmyEnKwkZeh3PVIvA62k+Z43MqDtMk7gQKPjKM1E6QShINnbiFX16k0x8FAtBWByyXTc60oxLB2WDfRl+2zSRSt2Txan+nidLYlo4XbDtLt+CK6vtCIsh8dpcDb21UuY2qz8i7lhJ4nf175g8Fs8U3Ki7xKh9e7iuIl053tqJfTVvaBWDoRLKNxxz1pyLqb0s4KkJGVQ65DpbkftOSUeJ3nJJUXdZ63VZR3jb21knbPlXgwfPRkWmT5K+kbjBJtReAFNoqDT1BwIdGRCRJHSkLP0fPccjo9w5CGOEhlKSetPUx7n6XS013DRAGJsuRndCFYsWCYFyFee0w4QWXpfuQeKZXQ+cvlMJVnB9G+7ctFkZQ1Iw3JwH4e28qnVXczyM5uAk1eflLsqwjJySm0bZKt2B40WSofvM9VKu3oPHkROazzouzg03R49URhiyYNlgom3VpurLQcMLdflHCfrr8tpJtL+0mdSY/oUmQeea61pelybo5YuIvmXnpNkVfmU2JUAC3Ys5M8QpQojBydHNczg5RAe59KRXg79+dlPlMZN3dQKKPi4cn61N+eF0mpoDn73Gnmkdu03qGX2FcR+JxeWyHZqBEjpCIrt9dJ5V7Huowlg2lnqDT1Cd2IIgo5OZnypWmS7LISiKIpeZG043ES+e8bKRVFyo+mjffjKejoeFo7UeLmwKlr2N8KppthVXZ57DDlJaS5ae5hycvxFtDi64mir7fFVPa3iBZsPUS34mTkscyCJgyR7MLYdSfJedVpOjjFUl4Y++PgNiD40HjxHVMHWYi+8OOTJVvpbEu9hm1hA3hH+/1klMyLJTHSVtrl6ecUl6cVRVMqcmj62VcUfX0JpfPBlOfRpOPB9O72GtozT+LmqLFTqd/cKyR7d498YvJp5ILNtPmqcttYWFxGVlYSF8cf5MWYiezltnLimkO0+2kKPdstfcfKAbwccTGNPuBP19xVKmPKvGDmQWpp64BZM7a67oXgg8dRmcXE72RopPA0kmI0alAHPPqYQ1NLmy1uSzB07XWMLD+BzqO24K7PcRy5n47MvGLI8lVJJgKa1G8oz1mvKyICGzdoJLyhioo6KElMhybJ0KZtW1HQvqhIi72Rg/G3G+MXVX6C0dFFZnYhigpk0OS+p04tZGYVspWVDM10pd9CatduhLykTFBpAZNBBX7/3RpnVkkPYFAELoZamXxUbMyNGgq51M7m5f8ILdl4M2QVKMgtQUOp3is0Mr2Q+DYMtx8+RrxIaleMRo2bCO+npLSWkEtDebu4WAdIYl6sRjHafPoJstnhC/L58QhDdsbCqKUqeeRayEnLRZmsAPynLGLt3NRctuouRMsmTYSXrsHmoyghHdoVhaijW4HffjfArZVbpY8rANMv1JM/NKJRo8ZsHgn1ZZJ/27RFS2TmyJhuyNBERxqnLl7D700SLjwMQnC68ger1GvURNyNkcmkKN26rM0zpwsK2PSm861ytOLyZzIuYl87cMQazF+5Hws2XuEfV4p8pgtgulCHDY/LoTApA5plBWjTqqVIiSpl81GRmMYEVALP1c7IuLITPsclz18hmFwayr22BvUbCbk0lFOwYaNmyEnPRamMyV8ehKSpUQdL3YJwfMH3kD9vSCG0GzYCrzBawL0OJhetBg2RVa6J/Lwy1MnjIweat2qNzHyJm5zey5xmwO4X1QJCSxIzoMV0oV5dLncmB6aDgpufSNyUFWpCK5Wn4ZWiYaEfhm7agYZP14nPKgKXcaUucC7y24+Na0kxHLV1G4n54Nxs3bIFs0CSXeCc25vlpFo8ct16yChiXMwrEXOAOqwtKxfthmX825meNmmO7Mx8lMhk8Dy/C8vHjMeGtevFe4rAP03JGUwXitCwoZTBImrbspFWcjM/v5zZBZ6ypQHtlr9inZMhMvJ5WVPlaFJPSlPT1KwnbAC3lZI14dxME9ysx8wYj6KuLbfXwi6rgtq6yMhlusBsIc9UQq3azFYybrJ2E2Y3OXR1uS4y68DsZhO5XQYp/w2Zi7mSi40bSRkstTK4ljBuMn3h3MxntrF+kaTYWvXb4fDcAYx2dd8/iEwBuF3hGl1erivkwm0ltzglJZXcZPPB8wg1NMHDmGpnSXa5CbPTSqGhjWw21tLCQmhpsRPRYLZScLOAcVOKudLSqgcZs41a5YXIDDiANcun4t76CeI9ReC2sa6cizx+i8ulXoFk8wQ3+XVTbju1tLh26zC7rEIat+SRJ9HZda40Yfw4Co4KYp7YaPKPkTx1vqLlnkpJ8lNync68QLZ22+/5hq5vWEZzZs9iq5ES2jV/Jp1lHvil/avJlXkWHFe2Laejd16JbUXgHjnHLFdXSmZnde7AdtGew9oJbJmYHupBMxfuEX0rp7tSYDbRjnWLaTrbPuPHSxR+HMIjZ7i1fy3tuxpA+W8fUSJbNN87vIF2X/Jj78iYJ+gqivCH3T1Gy7ZeZm5Msuh7p8Tb5ygqYmvAgtds/8WivfXKM3bISNaWyreeXDOfzj3hnno665surXoZLp0+I9/6OKRynUSL2FjeMI/59nFJrotZ+zVzqIsTn7D5WCf6tsx2pftvZXR6zyqaweSy4+4b0f8xSB450bOLu2njkXtUnvGKQlNLyd9tL607cJu9U0Ez2ffw+Uh64Uazlx5kfflCLq9yxUcVIjeX7VSWwPafLdqbTrJjViSx9izR9ti7hg5cC2RbBeKYkh9DdOMU/x7FqJTLKnae/mnl9OzybtFey9rPUtjyOT+MyWWp6Du8fA5d9ue+OhvT28eUpWROKz3yCK+TtGTTBSbkBPKJzqOoh2do4Xppzhay8Uaxac+P9SHXWZtEH8f5h4plziGVjswU58w9ya2HzrO/zEtnbe7p+57fSZuO3WdbZTSd9fG9Z7DXVcd92ZZicO+NY9scV7r3Jpde3zsm2rvmT6db4ZnskPHse+aKPjfmQR+5zblZSOceSp9ThEqPPCX4Gs1avJ9t5dKVwFTKeOVBMxZI8ufcfJHB9ssOZvKXvOoFM1xp+42XYlsRuEdRyUWuC/v2HWZ/S0SbczP83nFauuUS2yKax/pi2TxmxdynZMU3ngSER85wbOU8uvg0jhKfXxGe26k1C+jsoxi2lSG+h6vGg5NbafuZR2xyue4ynjGxKQOXjSz+EbnO2MBaJXTEJ5qKk3yruLmVcdOL6RCVvGXHnM96isWxI5kdUwZpTiuEDvD7gyf37xT9nJtJTNTJgVdp9hLOmQSaPnM2zVi+je5sWS7ssneU4pq9lWVMr+1aSYc8XlJO5H1KYx+5uW8N7Xd/wd4pFOMsZFsb2evsmdOFx19pl5WhuJhpdG4Ik8My0d5xjR0zP5y1l4j2keVz6dLzeLaVyr6He+7SNcAvSdk9lvc2YD7b/y2j7PUjkm2s5GZB7ANyncm5mUXTZ8yi6XOZPSiJYt+jvKx2ZRnTx2e205aTD6gkNYgiMsrp6YVdtPGoF3tH4ia/AxX37CLNWynxjPfd5IZZCfLzmYaXxrKx8DtXzDae8ZRzc45oX92xgo7cCqXEAHeaNWcurb/oR/5X9pKbm5viMqY1Uev/HDVR69WjJmq9eqgzUrgmar161EStVw916iJHTdR69VBX1LoG94j5rSz+n3fy/5Xb/JWjbdu2NXnk1eDfmiup7tKO/9Y8cnVfyNWZu5uWloYWLVrIW/8uqDPXW90XLHVCnXOq7jxydV7I1WkD1J1H/k+cKO5Q37t3T/GFnN8+l/dVC+6Rc5Kp64JV+WQ3daCmjGn1UPeqs6aMafVQ5wVLnXe2uLH48E7d/zXUaZjV6e1zqFM26pxTdT8op6aMafX4p3crleaRy9vMsGvhSWiy2NYqSkNAwn/m6lRkh2L134I/9l7zE6/bNq7Guaex7KhpWL1aSvG4f2oPTnlKFZ5UwYY1qxH/QWzcJtZ+J2Mrx7ePsXrzLtG3b+1q+CcTcl/fxup1G0SfKvC9eAhHb0pj5fBzO4rD15+wrVKsWb0aWeVMOZ5dw5bD58T7105uF68qoSQOq9d8ENBTllDVvnFwGy4+iWZbeUwua6RAEYYdpz3kW8qxnZ3zax4zIsdO1n6VxbzHzBA2H5IMTmxcC69IKZ3J89QWeeCgcrzyPIs9594/6P+19wXsPH1dbPP5SGDzkRnhjTXb94u+1UxWwaoVbmNIr9IFCZmizVeNjy8cxLFbvNhBsThmnnwpuf3QGWlDBexftxp+ie/P9CBr+8YzCRfHVsnfbc9muD2PY18dxvrWqlSMgSPO/wY2HTgtbwGJQTexcd8Jsb2dySUil31N6gumg5tFH9eht4WqSj1f6IKUlMdRKNpc9UPunsHe83fYFmEtO2YKO523vhexZd81sacqOLV5Le59oDBnt67H7dDM/+Cm9+m9jJvBYjvizi6kqpiWlx31AGu27pW3mFb/jZvPGTdRGFUl/8Rn57Bm3WGxrRwSF3k6n4SyKm6+87uGzYfOit4tTP7R+XxKuQ3YIvpUwbV9W3H52fvaDB4Ht+PCE55GJXGTz0egx0kcuOLNtkqEXvLwKFVQmh7EuPg+2LE8i3NTspUnN62FJ1eYimShg6Jv/2bs91AlbU7COnbOSR/EgFZyMyvSB2u27RN9u5n8g9LYWBJ8q+SvCh6c3Y8Td6SiTBxPODdvcm6WCPnn8vnIjYSnXKeEXVZRXyCL+c+xlLyral/du4VxUyqLtu2IZHff22XVsJWN5Y1k9gQ4N/kwS1IDmW5sEn1H16/Bg9hSXDq6XczpyUtSsSJlCL51CvsuvU8nC73LbOX522yLxHwkM4VJfXUP63ZJ+s35Gvee1IpBqVVclPDeVnqf3oeT94LE9p4Dh8Rr+P3z4IGxCiEFuyVSTEwATVt6gZKTU2nFyvG0+qTv+2C3CqKuXSeyi38cHQuRIoZyM9LJwWUBUdkb2uubRrPMJ9IoA0fx3oqTd2nZrVi6u0pKIVEEfms/6MBkkXIwypmnCBCFHXMlHqoxZvgE6tZvFVHmQ7p57Ri9Zn1z7XpRXj4bQ7Yn3VYSjCKC3crTyPVMKPnucBIBLVSeThOPBJL/vtF0cr6L2G/07C1kPOEMZT7bQxF5RXRjpfJxcxSVEfXrytMnCmndfSl6xbIbT2cppi2XPGlXQCZdmt2PVgyWUjnGbvOmE8sG06iBUlsReEBH+q2VIshlor2l6Mv2Wkc8kWOqoy316sHT3t7SOY9r5JVPtGlwF6KCIFq9bBrlKokXkYLdSshx5V2KurKQ0kTwSgnZLrpJ7zxW0I3ts0Vg3ujRM6iH9SaihNv0MEmKLNLvzPVAMXILisjFUEqzmnk6TLxO6NdfvC48dJNmXginR1uH0aHpUtrF8HkH6dbucTTFwUS0FYHLpSToEIWy7YV2PURfaehx4qFzSwbokVUPnrqRT7uv3qMj4QV0anIfKmTjIUqmlbei+e4fRWWwm57LccoNOETh8uyjXk6HqDD0JN07s1GkQE4YOJB69J7FvjicLr6RPvPHoM3iVREyMrOZLkhyGLPRQ7xucJLkNHn9aRq8zosiL84ltw08TYfJf8Ii6j3VjUojTlCUkgAjHhhVHudBd5gabh3K01aIKhLu0LU0ot2j+tA4Y4mby0/coSU3Y+jeanvG3VxasHkzPZDiAT8KHlDD8afpOqIUL7rPI61423AF4+Zjxs3jFM7a8x2NqF83nlqTSQdextLUTSfp+Tvl0ZFJySl0esYgse08SwroujRfnpI6azMZjT9N2X776M6xVcSPNnaQE43tOZIKIo7Sax4lqADcflFOAO1/mUvnpulJnbkvacfzDLo8x5RWDpFSqVy3XqKRO30p5MQU2jNd4ue4cYfEqyJwSXTq5so23tDZ19Ikdek6mf19R2cZNz2ZDm126kVOetL3rLkVSvMPPKPNQyTdVwQ+p77bx4nvGDlKCggL2DdJ2LHRLtOpu9UGJrw7dOfqAeJhezPtjWlu38FUnneLnklxvh+FCHYrTaD5V9+Q94YBUhpfaRLNOBdGj7c70eEZw8V+w+fupczMVJp6MqzKLrsMVZ4OWcwOqN+Zn2MObX3MQ+aIjLsMY38LaJebJx0Oy6fTU/pSUV4WudrpM/ll0oQjL5hddhHBiIrAbUC82yLipzjeQeJTqsdywc2JzLb26DWT6fZruuxxmZ4weq5xZLaRI/8puUcrDgKUgt0KadjmBxR2djplC8HIaOAaT3pzeT5d3TiNd5DLhAXUa8BOKo12o0v7pHS/0d3GiVdFyJeV0pC+EhfnX+KzRjRCbiuXHb9Ni2/EkOfa/lRSmEOrBvH02jKyX3yTrquaftawWTO+2EBWwEEYOwxGVlZmVcg7f5h7Rbs2bKsO0jOlyjcNmjZDuVgk1EdxTCASm2gjt5F0SyLx3Vu0aVYHDZuodvs2jX0Xv6GpQdKqLzUzA/xXBC3NfOh+/SkqNBsg5k002AhRv14Z+6+Ngc6bYKjKT18lhWjdsgHqs7GJxX5JEVq3aoi6jRogqUBazhXLMtDkyzbQ1G0IWUltaMsTPJSBPzdf1oqPSgtp6VKVp4LmfFCaiI+OQdsGOmjcTBcZOpKYM2KuorzvUuTm5kOe9aIQ6Wmp4DeodWtL6QoZqangoXt165ZA48tP2HzVwds3UWilDTRvXRvjJp5Hl2b5SM+W9leMMjT/rDlqNWiIEuGqlqNZu+bQqdcAcex7xC/FlIe6TP5l2g2QW1gb77y2YZm7tNJVBP5zTE5Dae4zMiQXPru+9LtQSsI7tGlRH/Ub10NKkTTOojx/vGw9GYW5OWAGQPQpQm56qqQLDSQfO5+1eTIP/xWluA3/TVEb76Ki0baeJho3qYU6dWtj+aiBmGWoWv3qRl+2ZUJviHy5GBuydkWthoh5Gyefj2JoffUpk089sGsz7t65i99rq6AzGhrIkP8En5MjySVdQ/LkszOS0fyT5qjdoAHi5bpUXJSO06Mb4apnEApVmNLSzHS00iEmB0nfShmvWtcqR5Om2shrLP3UkfQuFm2a1kWjZg0xa+BwjOjWGOkZH9zyUYA6X32Ccq0GyJHfQqnFZPAhNxs0rEDpp/wWeW3kBD1HV4dBCF6qJ/ZVBG5nUovlusC4yJEqk+xMJTf5fMTGxYNrlY5WHn76rR6uXglkaqsCkfJy0La+Fho3lf8Mls/aDeXclBd6zkhNRKs2TVCHyX/A6mO4c9cLGRXZ4j1FEDbyc6YvFXWRkSXdUqTPJVtZyc0mzDYWNOPMJSRl5qCBLBrhZZX35xQjLSdLfEdFudw2sjnlvzxrgHPzMzYfDREdFQNuderVKcb3fzaFx8knVfFNClFUgDbN66EB46IAm4M2LRk3ma1MLpLc7sJCJv8m9cWdtDS5XdbU+MAN/gi4bZS4qIO0DEmfi+S28kNu1q7fGOXc26woQptWjYRdVsk2pqeBj1pHRxont5X86vMhN2Mio9CSjUOeMYbZ49bD/EsVfp+mUrRs2wy6zDaKZ2sRs5Wcm/U5NyX9rCjLRX1mG8t1GqKJ2XJhA9J1ksR7isCLw+TKuZieIR0rt6Ek/6S4WLRuVlfMh3adhvI5LEfTdi2E/BVC8siT6NTq0fTj7/r0IjGHisrf0qozLz5IPysjzw2jycXSgvk6pdR5vgddXjabPvvmV/IMe0cmQ0aRwYCZFO2xlq3WbCimrISGWwwgm2H8YQKKwT3yopwQsnd2oW1eb8m+y7dsAfSG7J1caOOtGLZSH0DDTG2Yv5hDFrYuNHGXPw38vTFbLY+hI0+kBw18DJXpZ+OsHch24GJKebCRAlnXRJv+ZOs4n3IT7tHQUaPo/Kt0WutkRwPMnaiiIIRM/viUJq3cKz6rCEVFJRR8fA65OFqKdIQvnXdR6JkF5DLQilKYnAaZDSJblx2U6HeYXEY6km+qtNZ0tpdWkYrAV53lZQlkPciFFjCvdobhl6w3hawGuNCcYyF0b+0ocrGwYOvbIrI0G0FDF7qJz70+O03c3VCEyvSzeQPsqb/NRCqKvUIXwopo0UA76m89jooKQqn/cBfacf8dHZ7sQENM7aks/jZ92c2OXKZKqXaKkJubR1G3NpCLky1FF5dR234zKMZzK7k421O4rJjGWDmS7aAllPX2Bg0fNYLcIqRbK9OslT8kQ0o9ySJLGxcat+UR7RryM2vnkYWVC43ecJ8Cj8wkFwdLymDydzAbQvYTD9HBSd1o2PhxNOeE4jSuSo984wimC2ZDqbw4kFbeS6EtLnY00GwwO2ISWQ92oUXnwun6MmcaaWZBsvJYGuHiQsNXuIvPKgL3ghL9jzJdGEhPUwvpy+4OlBpymrWHkHdyHs1xsCd7mylUmO1PDiNc6IBvHC1gx7Z1Wi4/wschpSrJyMrMmQbPv0zX5zEvh2mCjakTDZx1jqI81pHLMFvBzZGWjJtDV4vPlcZdp2fclVGASo/86DRHGmpqy+SQTM5Hw+j0zPfctGTcnLD9CT3bM4Vc7C2Et2SsZ0f6zjxlVTG4R5EZc5OcRo2kKxEZ1PHPHlSQcJ9x04XOhabRemeJmyUV78h2qAutco+iiabdaLhdL4pXkvEjPHLm1Qxg82c3di/zaJ2Zv1VRxc2k50eY/AfQ04wCcmW8tLOfQakvLtLwof0o5v2zrz4KLpubq0bQKHMLdlwZ9VrhRXfXuTBumjNu8vlg3FxwlSIuLyeXIdaUXJhJRnYDSc9CerCLIvA5LcwIELqw51E8mXdqz7ztV2TPuLndK5aOTHFg82HH5J9Jlv1daNqBQFo2QJ9cBhlShCoeOYOLpSPZDFlBcbeXU0Q+0VgrbiuXUHasBzkzbrq/TqdlLsPph972lJ4dKezyhptR4rOKUFxcSs8PuJJLfws2OqLvxhymwKOzhK1MZxrkyLk5/gCFuu+nHz5tSVs8ImkSt8sOPEVPMbgNKCt+x8btQssuvaYJvbltTCQbZisXng2jG8uGS9xkM2JpzrnpwRQ9kqaf5PeNFKMy/WxWf8ZFu2lU8PoU3YgupbmOnJuTSZYjzce+xwm0d5w9DTZ1oNLsF+Ti4kCPolVJPyugCPdV4jr5rqycPrFcRG9urhfcjC5l3OTXzaGrKO7pBerweRNaeuoxLR5oS1evKkk/4xdrfkHX1NaBFlv6lZWWiqs/XzmwfYR3VRPsVj1qgt2qR02wW/WoCXarHuxiWxPsVg1qgt2qR02w23tw/RNR62FhYcQNGP/PUwYqtz/s+/nnn9WWlqPOnGY+fnUaZn7rgy901AF1pkGoO81Knakn6pSLOueTQ536qE4eqftCrs4FsbpTLdUpmxrbWD3UaQPUabs4/qntDQ4Oxg8//FCTfqYO1Hjk1aPGI68eNR559ajxyKtHjUdePWo88veovJBXLZk0NLWgLZ7tqoFazJhpy4NAalCDGtSgBjWowf+7kF+tNXFy6TQs3/8YOrWi8KywDCW82kQlNLTh3FEPReHncE+qMogzS+bCbtR8UNxNnHhVAPu/xsFrpZV4jyryYD//MpYNMhZtZUh5sgN+SUUwc5FyLzMC9uFxQhFMh6+DTQcrpHtuRHjKC+wLyIax4VAc2+uGjCc74atKcDZKYDHpCLaONpdH/pXCbPQ+7J5gBf8zi5CYk4ehq6/AqM9EPN09EVFvn0JWVATjIXvE3gqhoYO5+kwuiT44+VqKoF5soo+i5Mc4FxEP580+mGZlhCvzh6AoLx7zzvvD/UEMltmaKI9CZCiNu4wrEQUwsJos2uXJ13E+nLUtJmPkn+x7X52Cb2o0Fnu8g10fM9w/dxOp3lvwTl5SVTEIhrbLcWXxIFF8QLQtFuLGqmGIfLIfAclFsBy/HeYd7RF/fQUiZRk4H8XnVpXobG3sGGaOoqwwrLsvPZtg3yhrFGVHYJNPJKymnsDGkeZ4cnAm0nOzMWLLXUybME3spxLynmCnXyZM9Bykdr4ftjxJh6meIxbo90VRvBfc38ZjzF4/jO2nj4Rrm8HjQyvY6lUVGPQci4CDU5AiTw037DYCIcdnIDr6Jq69KWRym40hHQxRFHAIfgWl2Pm0TDW5MJ5dWcB1IRHTjkv5rDeWD0dhXgqmn/SFcf9VuLBgAMLubUVYugw2rgcw38lO7KcSiiMw/2oMHPrKeVcShZkXIjBIvx92DzFDUWYo9vjFwG7eJawYbII3N5aJ4jMqigWmv9sg+dZahMlzmi1+s0SG1yaEpb7AXv8sGBsMw4yefVD01gM30iqw9GqcigfXwLODrkjJycXgVW6iJ/DkbCRkM26uvMy4OQF+eychOvwy7sXKYDRgPooZR2VJgdj7XIr8VYjyNIzc8RiTzOQR9BXpcNp4H66Mm24LhwluLrj8AiZDt+DYDDu4rRmBPHb80aveP2Ph49DAoA4GKAo+jgdScDaG/cG4GXYGTzg3r8fCTs8Cm+yMUZQWgN3Pc8Qt8+uL35cPVoQ4r40ITpXBcoL0bIukR9vgz7hpMW4bLBg3Ez1WIjL5KY4F58LIfBz69BmEotdnEKhSUHwRbGaexRrnfvKxMM5POYbNLubwPTQLabk5GLnlJgyNZ+D+Zhc8PDoHSWzs9qOPir0VgtnGab0YF9/dwQX+KA2G2X2ZXOLv42pMPEbveYpxpoY46+qAoty3WHE7FAs2eeH01BEq5QzJ3pzBzWgZDO1niXZx7EW4M24a2MzE0D8YNwOPwD8tAqs9k2Bl0B/2BpbMTnviVroqgqmA8cD1OD2nv/x5DxUwsl+Ji4sGItxzO16lyWA7fT9MOw9C1MUF8PfYipC8IvQzVyF/n9nGjQ79UJQRjG2+vMAQsJ1zM+sVdj1j3JxzASuH9oPP9knIycvAxF23YTbnrMgcUwT5hbwCw9euhnZZBcpLP0e92BgMnrGryl3X1NbA6/aG0P3BDIGvJG0dsGQ1NDQ0ofFJXxyYaIUcuo1ukw7ghcce3Ah8BXO7nrA2+lwlZQ18+ASd2ujic20pET7Y5wG6faKL7+q/QgEz1s06WuL2iYuw/6MxjL97i2FjrPD4njc6qvIzSWES9OwMYGrUHqLgWGEKetkbwdj4V9x9+hptGzWATsZztLIdgJ/6GCKvXhfUQTz0nCylzyuApo4mnjb9DbptuyPwpVRL/XH9H6HbuiseX7kGe4s/4GDUHN7JBN0Gn+JtxGtY9PwSEdptRUqJMkR4e6Lfd/XQtfVr0Y72vgfzH+qh1xdvEfO7KZsPC9w7eQmD+7SDXdc89PlLE5bLH6FlXVWOXoSf7K3xl0F3ZIoMjmJ8a2eLzvq9cPv6A/zRWhftdEJQYTwQbTpbIjKhEX6WBcPYUXmVL01tbfiUNIduk/YIfyXVC/YuaADdxt8hzPsODOz0YG7yPTwDY9G8YWMUJ/ph5vSxWDXUFCUqKEzqUy84dGoK05+kdI+M5/fh2LU5rDpmI6BNJ+h+2gsPLl6Fo9nPcDRohEMnvJAY/BCzjoeK/ZWhqZUjfuhpgndpUru++UB808MUt89cg/E3ddG5bRQSu1hD92dLvAgtgn79MOgbzJB2VgRNTXgnFDNdaIvkGOlhST5vc1G3QSukv3qIX+yt0MPwL9y58wztm9dBsxJ/TF22Bgdc7cCraClDUZgvBut/wRbV0pW2+LUfBht+Dcc+mniMttBt+hMC79yCmW1PWDJuttObithnt7DSPUzsrwwyfUe06mSJ1zHSCiend380/cMKd45fgn3HJjD9NRUvv+gJ3S8M8Ox5EgZ+kwOT7k5iX0Xgt6YfBUejFa9MlSE9nOTxiwh80phxM+s5WtoMQPveRrh93gN9P6+DXxqFoLauLlaNHIcxf/KUJiVIeAkH89/Rn+mCQGIY7Cw7wsG4BbyTygU34194o3N/M/Q17IgOVmNha2GLrOwQaX8F4HfVo39lXPzJAsHhfFkERP5kzLhpDs+TlzGo7+dw6F4KX92voNuiA4JfvhG/ex9N6aWSDfB/9Ay/tqyD1pBs44uHvujIuPk542aZ0QC0ZvNxi8nf+teG6PtZGOaalMFiylmERordFSP3HUzsesOC6YiYUbbANLDTh6lxe9wLfIsWDRuhPPEp2tnYo0NffTTpPg5DLCxRUvZMfFwRNHU04N+6M3Tb9cWLEOlBPM+a/8642ZNx051x81cMMGwM76za0G34BV6HROPnjB24Vr9P1XVHEV55e8Hwqzro0PSVaHNbybnZ9ZNoJHSyEvNxl8llUM82sP4tGfMGfQGL4bsQGqbCU1soDx3sLdDbsAtyRLm9Qvxsx7hp0A237/jixxZ10LI8GNpmg9DuLwvkfeWEibYWgA5/mJBiCNuIT6Hb7BeEhkSIPu+ylsxW/oigOzfRz64XrIy/wr2wVDRq0AzZyZH4MmIrysoVG4AqmZWVFIlVLpJf4JMvvkYdnQZVF+GKMsIvkV6QhV6DfqcmmH82AKVsX76yLIMOPK5fgsb3c+D5NBCftq6LJu2+wVPPl7hyO08lZf2tx18IzZYhq64eNs+fgs56vRGYJUOSZnc0e3QFKc+uw9rJBvfeyHD/7Z+4vm4MWg7dD1JycgJ12yL4nh+u30pG0ZsbiNdugdC7vrh5MxaGXb9FekEh6n/dF7Lb7gj2fICvmsZg0OpHmNJTuYGoKK3AX9nBkMU9gJH+15i06y56FIZBlvgY5sMt4f0wGuduE3q1YkYwLw5/dP8LA4z0cfD0HpUWON/20sPjJBmCc3vi5IpJ+NrAED7xMjxP7YTvXt6GLMQdNkwutwJz4RbwDc4/18Dd3YNxk+2jHLpIunMPD28Ho2FJAPySNZF+5zZ8b/ujn2UPhOfIkF2nJ+p7X0b84xuo/+4Svvj6W5TXUR58U1FWht610iFjHmBv/d8xdvVJ9KmfB1nWa/S0MUXgPX+4e6RAr8OnyCnIRauvOyOlUTvo1CpQuvLkaNm1L+5GyJg+dMDdHTPQrJM+bofJ4BHyPf5M9ofsnRcsnazh+SQe5zxro3enFvjmM54LrorUGRfuuiPUywvftojHlVfMOHu64TVbRFk6meFxsgwhuZ3xZcB15Ae548viR/j8q29QVleF39aZ197rk9qQ5Sfit7+6YdKiLejzVUPIClLwfQ8jxN/xhPetEJiY/ImYPBnKW/RFpFZr1NMtgK4K1k23/V+4FZCFy36fI/DMctT+/i/cZh7rhQfN0Q2JkGW8hP4AMzy7Hwy3OwVsrq/hm3atoVtbtYCqZo/ckOh7HZ2+kmGXTyLaPHVDqt81iZuRbD4ifsZvsY8gi76D3xvFodWXX6O0jvIJ5b/zdfv1S2QW5KP5930xd+5i9P7zB6QVyFD/K87Nq3jp6QPzwcbwY95QTHlvUH40KoYrLzUs8Mkv8Hr8Fufv1Uas5x6Ut/0ZPg+jcJ5zs7Um42Y8ftM3RtSdB7h7MxJtvuuACydmoZf5UPkBPg5+w+GHsNsoDHZH39/rYcmlMPwUcY9x85qcmzm4/PQTdC2KhizFH316/4CQk1OwYeck+REU449unfAmV4aixnpYN88VXft2QxjjZladHmjIufnkBmycreH1VoYniZ3Rd+pRTOtYG9Y/yg+gCA3b4blnINxvZyE35DJSma3k3LzmkQz9Du2QXZCHFj/pIfeOB/zvPsYXX36Ca26b8aOx8rtnFaWEzql+kL29B6Pe7TB1vw+6ZgYxW+kNS2crxs13OHdXB70aF0OWG40eHdrAt/182GlckHvBivED8/Z9U2SILOmNw0snob2hobCVL7MZN19cRwHjpq2TLW69lOF68Hf4ZfA6LLVujcE9VIgN0miA2Dve8LwVBt0cXwSzxUYC46YPs5X9+nVGNONmUZNeqH3vMqIf3MIPXzWAx9UDaNFzkfwAH4ewjcxRlKUFQc/gZ4xbfx59dFIlbjqaw88rGFduZkOvfQvkF2Tik+/+xPqT97gPoBBVwW68Frm2lgZKinnAjzbKy8tEon5NsNvHURPsVj1qgt2qR02wW/WoCXarHjXBbtWjJtjtPSqD3TRiYmJ4UrlIF6j8z0PkK7f5jrxknLpC8tPT09G8uWpF9v9X/FOhqQp1Gn51Vj5Sd0qOOtND1CkXdaeeqNNIZGRkoBl/OqMaoO4LuToX3OpezKtTNuqcU3VfsNTJJXXaAHWm/HH80+P7+PgovpD/vR45x4fbPOeNE0FdecfqXHXW1COvHupWVnUuoNQpl5p65P//gTq95pp65NWjph559VD33cp/6uQoTT/jG/w/9741IH/V1IQGSZ45nxDepy7w71YX1Hlsjn+rXNQ5bo4auVSPf6uuq5tHNWOvHv9mudTYgOqhruPLf0LXwIPTe7Bgvy90dIsxYdAU7PeS5wwIaOL22pEYY/OXKN/GcXD+BAwz/g15kGHeSH3wSomR19dijLMlAnOKYNfXCgY2E6SdlaAkNxRWQ8Zg3hkpSrS04DUsB43BzBMvcXSKPZzNurDvyYOe6Qj0X8xLOlag4+eqe5RDDCxgbDlc3gKcjCxgYjEUuQleGDxiFHb6xGGJoznsTfREoMXJ1YOx6p48l0QhNBF0dDbGDDZElLyQRMjp+RgzxBhvikph1scWeo5zkfz8MMaMGojrb/JxetN0jB07VaVgNypPhLHdaLhsk5f2oxQY27hg+MaHuL16OMZYd0EaiqHXdxBMJhzAkwMrMczMFMXytCllmGxpBktTq6qxTLc2g5WpGWT5YbAeOgYLzodhz1hrDDH9C7l5sRg+ZgxGbFClzKAGom5twJjh1niaLBWSiLm3FWNG2OFJeiEGGVjCyGokst96wGnkCBzyS8B8p0HoZ+Ui9lWObOiZOMNuwRV5Oxd6Rk6wmn0BgUdmYMwgfcSWlsKktz30By8Re9h2aoh3Uh0OpVg+yBz9+/VhkpWwZqg5HPv1gqwiBf3sR2PMDj+4LRqCMZadkcmEN2nUIEybK5XzVIakgGNMFwbDLUzSr5Sg0xg9aiguhWdiooU5LEytUZj1AnZOY7DSPRLjun+OsZOkFBvlkEGvzwAYj60cSxH0ezvCcNQ2RHusY9y0wovsItjrcW6OY+5HPBxHuuDMk/flPRVh/wRbDDPtypgo4Qjj5nA5N/X7DYf9omt4unsyxjj2RhwT3oJJwzBu4ir53oqR/fYWho4cid0P4kQ7N84Tgxg3t3vHYelAMzYfepCVxsPMcQwmHfBH9IOjjEdjkaRSbdpy9OttB/0BC6ra5r0ZNx3mIDngCJuPQbgRk4PR/cxhau7I3s7FwOFO2OMeKN9fMa4tc8IYqy5IlY/l1uoRzFZ2lbjZZyBMxu9DxJXlGONkhlf5Mtj1HwpDK9VsYxHTBZthY7DkopRZUJLzUnBz/rlX2DveBkMZNwsYHwwsRmLQqjvIeHUNY5hc3qiUmgs46lvC0Hq0vIUqbubE3hTc3P80CfPszWDbzwgF+ZEYyI49a5cqNkATfvunYcyAvngrL3v64shMxk0DOTfZfAxagpiHbvjlzx7s3VKMchqG3gaDpZ2VoKI0DqYOYzB+j1SemsoTYMK46bL9GdwXD2Xc7IJM5GPaoL8Qx2RxddNcjLLtgQRVKrIwjDMzh5mZXZVtnFTJzexA2DJuLr8aia0jLTGoX3dhJ0YMH4xFmy5KOyuEBiLcVzFdsMCLdOli+ubmemYrrRDAuNmfcdPQehwy31zBiFHOOBmUgpmODuwElSwApKIpiZRXkkLTllwkt+XjaJSJIS298riqaAovztfZYSX7m06bfaRynRwFDzfTm3Ki7OCjFMy6bWxHiP4Jqw/QQf80erabl61TDF405e56qYCAi7NUutBnCy9FyY4zypn0Jh2j8qwg2rNlCfHH/K9y6kk+m6fSo81S2UNFEEVTZLG03iuOQo5PlMrjyeJp5c0YCjs7gzZMlcoVOk9ZRAM3+rDzOE2vYuPpxPNQWnmHFxBVDF7etY8VLzlZTLMuSiUy9a14mc9SmrHxILm9ySfPdXY0zVka68g1x6h7Fz3q2MdalCZUBF4YIPzEFDHmmYONRV8UGzMvCDhvuAX1HrqOqCKV1m3fSuHFRIcmdGPDSKa1kxxJcaG+yqIphTTxeBDF3VtPCeIDMhp90J+SfLbR3oVSicUxo8eQ0YzzVJL8hDzkFUB7O0hlJhUhX1ZCDnbSMUbufCBeB/eX5nbMin1MhxIo+Oh4WjVBKuc3YOo6in31hGyMR4u2InC5pN9bI8q7rnPmZf7YPHtvFOVdt4zVJxMHXu6xiOZt2U934ovoxmITSr61m8I8dxBbbClEZdEU29X3KOfVRXouVwGLpbcoP/IaHVw7hc000YzhdtR7+Db2gTg6dvc2mQ8yo66jWVsJMrJyaNowqWDOwMUnxOscZ6lkrtPczTTtVAi9u72ads6RZOU8ehKtHdqL+vRwVKovvMBGUdBxCmEKcmxSd9FXHHKW/HPL6ewsIxrsKJWe5Nzc75dKz/YMpyvLJ5OlmQmdfJIk3vsYmBchXntOOkVl6c/paoRUrrPb2CNUnv2Sdm9ZKkpIrnUxIgNHXvSigNZf9SRjWxP6yX6e2FcRkpNTaOskG7E9cLJUIGaPq614dZ68kAZs8Kbsl2fpwMpxotzmZCcHsvi+Nxn37Eg5UlXlj0IUTYn3ohtvC+n2clOpM/EhXY7MI6/19uQq56bzgh00/3IERbktJM9Dy8jGrh+tuSKV4FWGTgM3EJUl0W5fScE6O/KCNGmCm2GMwEem6pO9w1jWV0GTT4bTIANzGrdwt9hXEficuq+QbNSIERI3bq3lZZI5N0eT4fSzVJr6lPZtnk+8vssSJ0Ma3tGATPQ6U7oSIyCKpuRF0M4nyRRwYJSw8ZQfTZu84yn42ERaPVHi5jDXFeS04wml+R2k10npNHzuUroUpLw0LZ+WHtYz2d9CWngtXvT1tuIlQIto7uYDdDtORh5LpLLFU2zk5WUZFvaXvlcRuA0IPDhOfMfUIeai79WxSYKbM4fbUm/nrWwA8bTvWSEl3d9AMfliFyp5fZae5CpWGFE0pSKHZp4Lo5gbyyiNm4TyPJpy4iXF3VlLu+ZK3Bw1djKZznejojgvunXvPFkPNSW7ZVfEe4pQWFxGljYSF8ceeC5e7e2kkrHjVx2gvc9S6fn+kbR0rCSHgXN301wrfXK/cU21Mqb8boWOTm1olGdj7flryFh3CryICgevMqf1jufsFqBl83rILypDefZbrIr9C1+zI2hpa4NnsDTKlkrxf/rll0jKLEJOhmoV6Fs0aSrlMWo0QWF+Hlo1ay484/KKhiiOiodmRS6++vZrtsLij3cB5p32x9Q9nlhxVsqtVIhadZGalo88NjaN8hJU1NJFamoe8rPz0LaeFFmtW7cF8wiSUCHLw5Yhjji5YBKOrlAhlYAtkuqk8AdSlKFVq2bIk5WgfhofZTk+/+YrJOWXIyu9CM1KpdVUk6Yt8L3ZDJwY8xVyVfCam7dsydaUzM8qrouigjw0a9VKPMCjQMaEHZPA5JWPr777GqnsWFlZzMHSbIVZ2+biTLg0D4qhjYz4DBTn5qKWdhnKKrSQFZeOkvwctGPfI1aiGo0hY/LXKc8B/zlt3mhb3D87XnxaEfjto0a5kvvbomUL5BUUoXG+5Jm3+exzpKQXIDerAK11pd+K6tVvinbtu2Jy93ymYcrRqEVL8YCX3FwdlMjyUb95K/CioNnZmtBN5E8sKsEX33yNZLYSzy2ogMvUHRg/ZwemrzrPP64UuTHJTOjZaFC3QpRVzYtJhEZxNr784nMxPllxHVTExLMtNieNG2LM5muwyD4mPqsQjGTN5V5bkyZcLoVoIadgk+ZtkZ6QgSI2H581lwKctDQbYdYxbxxf9AtiVdAXnabNkcKOn8l0oayoADpNmiGlVBMZGWVoyPSd45MvGDezipDLyxGXl8HtmgfOnlFNLsXR8dAqy0XjhprMO65AaXQC42YOvpZzMydXCzpx/AFAMrRi52Cz4DxmtFCeW8t1rWVtSRfq1G2O/PwCtKojxVjU5tyMSQKx+fjy88/Ew4tKyhqgdssfcPPuEbhXPp1GERo0RlJhBTIzSlBewo5Qv9F7bso9tBatP0VqcjYKc/KgReU4e+EGnlxUnt7GP60Rm8gc0Dy0aFYHBcXl0IyVbOVX330jHiqUmVmBeulSSdQ22u/Qg+lh17Tjoq0MLRpJv2NranHbmI9WTZvKH5gicVO7jMmf2Rp+9PxCZr9rN4PHves44KvCg3J06yM5Qya4SGXFqGBzkJLGuZnPuCn9Tly/QUtkxaagvCAHoVdW49CqRdg9e6x4TxG4bdRN5A9iKEGrFk2ZbSxFnWQ+plJ8wfQlWUbIYvPBoS2PSwk4uxDDDp8R28rAg9341aWktIGwjc1btpJsZZGcmxqsr6kutHR0wH+SrijJxdQbddG1gQq/22voIC0pE7KcXOholjLrri1xM49zUwrM1tRugoIopv8l2WhYpxaWHbmO5s+2iPcUgRciayTnYsuWzZFXWIxGOZLV+4TZl+RMGXIYN1tqSRH/TevXRUK3RdDiF2FFkDzyJLq6ZwUtWbyQQpJyacG8eRQSm/RBGdMS5hWH0pp1B9kaoJwu+yfQ8YO7aM2aNXTvTRytXbeB1q3fxN5LZ32bxUrB6+Ruuvo0RmwrAvfIOTawY/Fyd3eunBHtTazNV/k5MY/Yyvac6Nu7dg1FyldX8QE3pQ0FqCxj+uTiQbrg/ZoKEwMpjXksz64cpnOer9g7peIcuJf79pk77T7pKfbnq8jnbMWoDEVFbLld/I7WrJW81NP3Q8RKcM3a7aJ9/cBWuvOSezu57HvWCq8q4PpJOujmI95XBKlcJ9F2ds4JbBH55Ppp0d7B2nFslViWEcLm47DoO75xDfknFVH80yvsu3eIPkWQPHKi0Htn6YjbMyrPiaaozDIKv3+eDl2SSn2uZ3Lh0suIuE8bd10mSg2izRvX05otB8T7ipCby1fsXBe4ThCd8HjC/mayNvNcGB6dP0CXHvDVZbGQP1/0Xtq1lg6cfyTeV4RKuexncnjNvibE87xoH1y3hl5lM3+t6C2TwS7R57ZnE3mFSzU68xICKUdyuD+KSo/8nf912nHsDutIpYD4QkoIvEnbDkv6to19byJzX4pSXtCaDcdE39ENa+nhW+X6IpWOzBO6wHHajX0H8165DLhH9PLOGTrmzlfpFbSW9XH/bj37vv3XmF4pAffeOE5uWkN+CYUU++yaaJ/ZupZ83/EjpbHvkbh5/9QeuurLuVkovltZ8cVKjzwr6gFt2HGRbeXT/YhMyn37mNZtk7i5j40zgn9NQRSTv1QC+OLOTXQjOEVsKwL3KJiwxVj4HahLl66yv+WizbkZ63eNdh2/x7aItrC+FDac/Dg/WrNR4pkiCI+cwX3fZroXmkppr+4LfbtxcCvdDv5Pbr64cYJO3QpiW6VC/ulKvH0OLpuStCBas/4Ia5WSe0A8lWVybh4S75/g3ExkulGezL6HeYoMB7cwXfcIENuKUDmn69hY+H1Qj8uSrDk3ua3MiPRm3Lwk+nYz+Ufzr8kOZ/KXeKYIlWVMfc7upSuP31DeO3/KYsJ/fOEAXfR5z00+H28eX6G9Z5nNqpD6QpWUveUoLmb+sSyGjUW683D2QTjrjGVtyVZeZdz0DEun6IdXadOWLXT5SQRt3bpFHL9UUrePotIGbGX7JjPKP3CXbCO3lZybxSmBcm7m0Nr1G2ntlj3kce6AmNOzftLdgY+hsoxp0K2TdOLGCyrNjKBYZldC7p6ho1ffc5PfAUl5dY8275PKF+/i9keqxqwQ+fnsAlaRws5zi2ifuOXH/nJuSrby/uk95ObLb3/KJFmwrRtH19PVq1cVlzGtiVr/56iJWq8e6kxtqYlarx41UevVoyZqvXrURK1Xj39r1LqGfNUnOvj/yjcr//OLOieCui5YbCGBNm3ayFv/t2CeIRo2bChv/d9DnQ89UCeJ1ZnnzaHO9DN1ykXdeeTqXFiq86EqlXZAXVBnXrA6n1PBoU7ZqHNO/81OjjptwP+rF/Lbt28rvpDz2+fyvmpR82S3j6PmyW7Vo+bJbtWj5slu1UOdFyx1evsc6pRNzZPdqkfNk93eo/JCXhXsplu7Anf84hHheQ6LFy/Gpu0337/JUJryFNNc3xeGSH52CtOmzxTbc2ZMwzm/ZMQ8PINp06ahoBy4sm0Ftl9WJU1BwizXaYiszGthmMPavAZBRqgHps2VUohWsL77b6VooYNr54hXVXB7/zpsPH1P3gLuHd6I9cd5ZaMiuLLxJpcC4XePYd663eL9zKCL8I5WMX+j8DWTy3R5g6HoTVX75JqF2HeTp9RlMLm4sm8Djm6eg8NXpQf9q4JF7Jz95cU7OBaz9rNkRpSkJ1XzsWW2Ky4HZqDwzV24Tl8r+lSB36XdWL77rLwFBLjtw5IdJ9gWYSb7njf5bJ5fuMF14UrxPp/beCUxF1UoTxDnXJU0QUmizWO2PPauxaazXmyrUBwzh+3EX12nz8DzFFXC3YBV06fhXpQULMOxlrVvRbA5yw+rkv/h5fNw2FOqHjGDHf/emxyxrQyR909g7pod8hYQ/fA0Zq+UAlkWMrm8YPNREOuDaTNms55SzGTfvfKSVOxDObKEHN6HgeaINld93/M7sWIvDzwrx3Q23lh2Oo/OrsWy9R5iT1Wwbc50XPhAYXbNm4kzT5PYIePF9/Dpu7p9BbZdeizeXzR7Gi4+k1K+lCH15TW4zl8ubzGtfsW5uVhsr2Ry8YxhRMoOrpL/glnT8OitajLnAXKci2lVxamKJW6yKX597zjjppRSN499z8ssppfPzzH5zxN9quDYyvk4cOd9cZhTaxZh701euEbiJp+PBye3YvWhq2wrX+hjuCoZqAxF8Y/YOb9PESxJ8q3i5lbGzUsveCgmk8cOiWvnNy7FLnd/sa0cFUJ3o6toIXEzknMz8CpcF0jcXMb6HiYCG5bNFudz+IoKgcAM13atwpbzD+Qt4OY+xs3T77mZzsxtyM1DWLjpIOurEHOSoELgpUBuSJUuCBSEV7WPMm4e8uTFoFLFeDmTT+1ahkV7L4n3VcECds5BH8T0cW4GMNUvfPeAXZs4N5k8ZrjCPYRdSFL8xPeoisdntmPlgcvyFvDswi4s33OObUncFCl1+bE4eP+teJ/LSqrzqALK3v3nWD7k5o6V2HbxEdvKE8fMZp13TqxXnn8uBbslUnJaBE1bcoFSUlIpP8GXtl5/WRXsxoMPOveczi7+CXQ4SAoIKuV5IMk3yCdXikxw7OBAXivM6dSZy0QlMbTGK47ur5NSbRSBB7sF7J4ggn1GO/MUDaKQg5NFQMr44eOom/VGoqwn5H7hAPEQgEX9e5Is5hJtn6c8tU0Eu5Wl0JxLr8lvzwhxTCpLJddTIRR4aBwdmT1S7Dd61kYydb1EWc/309uSCpqxcTutvqs8/ayYycCoO0+5k9Hqe1Kkg1lPnjpXQhvO3KQDL7PJfb4pLR40ULw3ZvMt8TrKVJ4GowA8oCPl2hIR1DLVQUqxyLi9SqRdzRhkQz31ZrGtd3TyykV6JCPaPqyLkCFPCYwsVBwtIgW7FdPgDT4Uw74jVQT1lJDDynsUd3s1uW2aLtJ8xo52pZ6OO6ki6R55J/EeIr2ZylMs8gqLabixdM6ux6VArTGmUhrNvL3uNP9qJPnudKa9U6U0w+Fz9ohX9w3DlabOcbkU++8lHvax1EGeZhV0iELZ68ohemTRh6d2FND28x506k0hnXfVp6tzJ9GJU6eFfBShMtjNcOI5yg06SqHyLJs+o09SQdgZ8jgqBR1NGTyAuhsuZCSIoMtv82nwoiPyFD7FyMjMpiWDHMT26HVSMNqaYVJ70urj5LTlIUVdWUAXVk8SfSNH8zkmOjbWQLwqAv+JrDzGnbzziHY5dxV95e886DZToANj+5BLPyltacnhG7Tq3jvyXu9ID/Yso8OnTilN4aoMdutks5Uo1YfuJUjtP83XM5I9pasXD1IUay8eZETGvcexrWza9liKSu1qOUe8KkJScgodc5X0xXmGFBB2do403tEzN1C/aRcp2/8g3TiwRATmTRg8hCb1GUwpAbsoWpqyj0IEu2X50dHwPLo0U1/qzH5B+4Ky6NpCM1oyWEo/m7rxHI3d/5xenXYlf7eDFFtYSIs3Vga/fhxcEn/2nsv+xtCpV5IgO/fkKZDxdOLKJXpYSLTDiXGzpJhGODgyUxFGW3xT6NYyS7GvIvA5fbhZSjsbNZKnbhH57RwvcdNlGvVw2M5O0JOun9/Fvo1orn1fsU9xxHF6KcVsfRQi2K0kjpZ6xNCjLYPEMakkgeZdiaCnu4bTvmlS+ujY+TvIev51Snm4lc6sGS/6RpsvEq+KIFJzu/Gx59HGB9JgDLpze1tI287fpJORBXRhphHNtpfbiYPeNGrKYTrsOloaiwJwGxB7cS5xek5ylNI3k64uEsG5Uwc5UneDBczOR9K5K2fJn5F+45DutGvQYMrPfkhecTxJ7eOQgt0KaOROX3p9YRZl8cFUFNLQTQ8omn3HxTWTxX6jRs+g4uISGrqBB6xKIzZe4CFeFaGgqJQG6Em6Pef8G/E6zEiSweJD12nFnXfks2kgbRsnpbmNW7yPnPcE0XV3d9XSz3Tkt4grKspxcu0G2Hd7/xsEv3NELXlgRC3k5Eqeqjb7pOW44+jZQAOZwZdgfXgH+sx3x0DHnlh7NgJN69eCbj3Vbq1kF+SChxix0xTtrLxciBucGjLUatscFRq64rd0fsOjflPCmHVvoVuYhLepKqRZlRajcUNd1K5bW6x4UFaCxo3roFZdXWQWS+dSXJSL+q3Z+dWqh00OfTDM6FckxkhlSRWBy6WkCb+FrIHsbKmEYXFjPkoNpCYmoamuJuo2qIU8HUnMefl5SH4bjk8q07uUICc3GzwkTVtL8jxzs7PAb4jr6JRCo3UzJrBaSEpIQmM2jjr1NKBVkYeI4qZ4l69Kzd1yNGreANq6dVAmVtgVaNiiIbRq6yKVfQ8fcQWbj9pM/mVM/rIiTQQHv0SrNOXeG7/VWMDkzZGTK3lkBXWkW9aZaSlowuZDt54ustjccMhkXHaEPe8MxPkqQ0FONrjUdXUl10DG2jwSok5dQmkz/rufFlK4/NkQuPz9I9IweOAADFhxXeyvDHWZLpB2HRTJM5vqtm4q2skpqdJ8aJdAqw2Xf21kZunixFInLOnCH2qhBEwuefJYurx8SS65GtJKOzc3A42asfmoo4u0XEmXysoKUJQRC+3PfxAeuzKUsWM21iTUZbrAUc70rbFWOerV14KsgSTZ9BQmf87N+roIC46C88CBGDJtm3hPGWqxcy7X1EWBvN69Ths5N5msudbr1qlAeQtuJ7SRnVuEsJBgfF2u/M4WH22OXBeKi6Vzzy6R0hUlbjZlX8ZTo9KZBQI0mV1o+UUDhDx/h3xRm1gJCguYLmigbn15/IOsEE3rMG4yOeRpS7LKyUpH46b1UYvJv6xuCRIjY5BYqvxugvh0Kza+CmYb8ySeEm+zkSYnJErcrMu4qVML5XyozOY0q6vN5ki1n3ByCqSZLy+X28b8XMFNbisFNzXrMPkng9+srVVLuls5bLYXflbl7jCTcZOGtaEr5ypKiv+Lm4WFOWjQsjE0a9VFxwk7mQ0IQZqmNEeKwG1jWTPOSk1k50jnUCpspeZ7btbXQYGuNCc5uZlo1UIL0Rkf3H5UAP4bP9doTS1JT3KYDRDc1HnPzSQmf24N+E/S9drWQfSTN0gpkOd/KgKVoVHTBkzl6khzxjjaiJ0Lt5W8RjsH52atWjpyOy7Zxuap70RLEbhtrOQiPweOwnqS/Dk3mzJ7VYe1syskG55ZWIq1xlrSOBRB8siT6NC8AfTdT3/R84QcMp5wgJIqPXWRflZKzw64kn1fYyqiUuq29B6Ztm9EAwf0pxM37lDDL7qSvcMwWjDanCyMrUXazGgzK7JT4SEZ3CMvKYgiY2t7Ovw8hRy7/yhWhsZW9rTvcRK5LxtOVnrWzJsqIGNDe5p7/KX43JOt0qpGESrTz6ZaW5Gt0xq2qtxMQcxDmW5nTTZDV1Bhui9Z2tmRx9sc2jGuP1maSh46X5FtfCTPc1OAoqJiirq6iuz7GQlP7buRe+itxzqyNzVkq8MyGmJkSY5TD1NG2AWytzWh11l55GBoRqZ2fMWuGHzVWVGeTsZm9rTuRizN7vcd680io372tPJqDD3dO5Xs+5iw+Sgh8z62NGajNx1f6kK2hn0pRdwu+Tgq08+WD7MlK7vpVBzrRhfDi2iNM2vbTKGS4mgxH0f9U+n8/KFkqW9PJaWvyN7enpZe4Gl7ipGbm0eJT/aRvZURJbGxfG4xm5KfHyZ7a2OKZbo0ycqabIevo/xkb7K2s6F7cTnkt2scJUuOnkJIqSf5ZGJgTzOPBNEe5w6sXUgmevbkyjyqN1eWk72JEVutl5GjgRUNmn2act9cZN9tRM+SFbvNlR75nokOZGkynCqKAmm1VwodmOJIlsbD2BEzxHxsuMU82q3jybaPKaUGnxZy2XYrWHxWEbgXlBF+memCKYVkF9N3fQZSdsw11jan55ky5h0y+dvPouKCMDKxsadzoek0yqQv82SslN5NkIJWi8mirzWNWnuHbizkDxEqI+u+VjRixQ1KfLSH7C2NKLGijMaYM266bCVZ2kOytrYg9zCJJx9DpUd+abET46It8z+SaeTxMHJfzrjJvk9wk83HnGMv6dWZhWRvZESFFVlkzTg8dP5Z8VlF4B5FXtJDpou2dDcul7p27UtF6X5kYWdPN2JyaOd4xs1+I9n3pJCxhT3t8E6kubadycawC6Xx/CgFEB45G/FAQ0saOP0EvTgwSnj1gpvMA8wIY7ph249e5hbRPEcbsh6wkNKfMb6yOd14JVwcQxG4bB7unER2ffox6ctIf/V9erpvmtxWlpBFHxsas96LvLYvpi8+a0d7HiTTcBNL6j9BugulCHxOi3PDhS6cCkojq79+pQrZW8HNI8xWXlgwjKwYN8uYxTU2tqdF58KpKNWL9vkqz4OqTD8bb8Fs48hNFH9nJUUwkzfZmtlG57WUn/JAcNMzIY82u9iTpfk4Koq+SfZ2fSmap3kqAfdWwy8sIXtjQ3E9+Gn8UXrjtkJwM4eNeADn5qxTlBZ0iuxtjCkmN59MjfSpt7mDuMuhCNwGlJcyXTC3py1342iyAbeNEjfXezCPdttEwc1i9s+0jz1N3PGYTs9xZN+jR+HpisdemX62aBDTBYe5VPD6DN2MLqVlQ7itnEnFhRI3z7xMo2X2dvT5b70oLPaF0JfVVyPFZxUhP7+A4rx3kL2FEaUy3fnCdgklPN4rcbO8lMYKbm6h3Pg7ZGtnRb6JeeTMju3mdkVx+hm/WPMLuoamlqgFXVFeLlYNTJjiQs/TcXiaQk2w23+jJtitetQEu1WPmmC36lET7FY9aoLdqkdNsNt7cP0TUevh4eHEDRj/z9Nv/r7NX3/66Se15deqMxWKj1+dhpmthkRUvzqgTrmoO19anWlc6pSLOueTQ536qO5nA6gT6lwQq/PY6oY657TGNlYPdaeg/hPbyxeKgYGB+OGHH2rSz9SBGo+8etR45NWjxiOvHjUeefWo8cirR41H/h6VF/KqJRN/XrpQSA1NEfCmVc1q6u8/uFf3+NdyZc+E/QiIfeeH+LBddcgPKsD8w6/5L/CVYyUqD8l/Xvhf8Pdzft9+319e9T1K0gj+jg/GJ/CBDN7Px/u+/yu5/If85a//K/5bLv99pA/l/z/h79WAPpRLNfL/X/H3T1a1Pxiv0gCUj+DvcqhOBpyDlahObh/H3/f9YLx/mw9iMuMewv+Cv+vXe1FX8z1/nyMl+LscquNmtXZBJfx95/ftavXyf7UBfzt8ddz8p3qp0DbKX/9T/vKN/4/4L/mzi8b/qi//bQP+WwYfyr/8fxg8/X3ePjxO1dd80Pe/KcxH8d/y/7+Uyz+D/GqtiQsbF2HNQV+k3lsHzTrNMGjucSkik0NTB46/G0Mr8RZu8XoADGdOeaPoxV74FQHnVwyC4/JzWGNrCq3SOOx8EonBq+9g0wgTaWclSLy/Ca8LtGA5YoVopz7ZjpA8LVg4L4fpHw4ofr4PIe+e4nRUOSwN++P+pcdIvj5bpQIbQBFsZ1/AwclWcqEXw2rqKZyYYQffw3NRwDqHrTgHA8NZeHV8Jt7EvYCmlhaMHVWI5GVymdLTAFr5QTgSKkUZztRj7cJQnAx9i3EHXmBhf0OcnT4IWpSL2aeewTsoAxsGmKtE5eKoM/BM1YSppVRmsOzdJdxK1ICpxRgM7sDmI/46HsaFY/3jbAzVN4LvjYeQPd+NGHlUsWIQjAZtwt11w1Egdq+Aof0a+GwZjVdeO/GmUAvWYzfAuNNQ5PpsQTg7vUWuw+B65n0u7kehoY0NDmbQKkvEqruJomvbEEtoladi/b1XsJ9/GXsnWMJ751QUUzmGrb6KrCc7YWvWV+yrFFneOBZZCmt9a6md/QgHw4phZ2CL6b30oZUXgEsRMZh2OhwzLPuIXXrb9keMKrVkGPT6uiLy7FwkygNc+/aciNjLixERdhXe6Ww+bKei/+/s/N5cwIMsYM/8QXDeekfaWSE0cXbmQKYLBZh8WCq/eHn+UNYrw7QjD2AydCturh6G4OvrkVisBbspu7BwhGO1i+pqwfRutXcGnA30pbYsHEvvJMPF2Aib+3NuxmPH40gMWnUbW0aasIW7JrS0mD5N3yntrwQGHQaigM3TS3kguvFv/VESsB8v457iVFQZrIwcMaErk3/WE7j53MOpyHKM6Pa+fPDHoYFHuyZBxozZ4GUXRI/fQVfkMds4dNlZ6BvORPjJWXgdeBZ+2VowH7wQf5jORnHgAUS/t9MfR1kSJh57iTk2cv0qS8GYff5Y5GCIczMHs/nIw7xzfjAbvR+XFg3A+eXDoMFsgMsSXjJZGTRg+2s/aMW6wUsecO3wG+NmggcexL3GuofZGGZogpUWrK84CvuDo7HNIw47HBylnZUg5uYqvC1iXBy3UbTjPdcjknNzzHoY/zkEeQ+2ISz2AS6/I1iYj0D3Ps7QSnHHcxVqyTCFgeOS69g51kxujwpgN/cS9k+ygs+uaYybFRi54SoMzBfBf98kZLJz5beF+zs4ib0VgtnGsVwXcvxwOlI6+qQezDbmvcDF128x9dQrzLQ2wNHx9kz+WVhwPQpDx21ix1dN1wteHcXjDMZFuymiXRR5CvfTWNtmssTN6Et4Gh+C7QEFGKBvjnWmLoxH0Tj+SnkWBbusot/wXXBfNlg8+4O3jYdswe01Tgi+sRHxjJv2U3fCsOtIpN5agzclklxGWZmJvRVCQwcrrEygVRKLjQ+lJPh1nJtlCdj+KAIDV9zE1lGmiH96HrPsurF3mZ3uvxraPIBNAeRSq8CA+XOhWVaOlj2c0N/OHEMHGVZdbDS1gHc/M4P4SQ+EvpaekjBgUG+cOe6Gnwoe4tsFp5hHXw9+2q2B2p/hpdc9GBp3gH6vdipdsF76+eOHBsCntfgDAoDQp374pRHwdYMolPW1gu53feF13h3G3+ig97fJ6PHdOzgczhEpa0pRmIIe/bqiZ69vUcIHU5iGv0y7oVuvH+HNSNVAWxPa2cFoY26Bz//sgXzdDqjIfgHrKYOkzyuAJvvsy1a/AA1/QWiY9GCAwKbtgfrt8fzGTZj1+Q79+rSAbzabBK3GiIt5g96/tcBzzXbvF0kKEPXkEbozkXZoLaU1xDx5iF6faKDL50lI+sOQzUdPeF+4BqsOTdHvzyJ0/bUI5ksfoZlKP6sV4UdzA/zy15/IFrpdgm/NjfBj187wuvcU39Znh68VCS1DazRorwe/y4cxZdMxds7KD66prY1nGi2AWp/gTUSE6HtaziZUpzUiHt9Hb5Mu6NP7WzwMT0IdLR0gJwA7grrih/qq/XaU6v8I/b6rjb7tJSJkBD6Gafs6MPy9AGHtOgKNfoOvuwcsen4Bs15NcGTmAngsNUJdFX9Wa25qgU879EKC/GETjUws0fq33vC8fBvdWgK/t4lHRtd+wOd98OL2GRitPMUuiir8xMIuyL78CRtaDZAWJz0U6GlyIeuvh8zIp/iZzcfv3Tri/oNAfMrG2rj8JeZu3oXLzKCkq7DgL4rwh9WfzWHaSdq5+E0grDq3gnl3HQTU/kRwM+T+PRgYdYBer8/FwjbGez12rlStNna5niXqf98XUfJSbLLeFqj9jR68zl1j3KyFvj/l4M23zPg064SXxb/i1GQLJJTxh4soBr8T+Ox1POpps/nP4Q9QYhfysBg00tGETi7jppkFPuvYE17unvizKfB9/RAs/Os1W6C7IUpaJypGYhgsen0D057yn9lSImDW93vGzZbwZQsxaDVCYsgjdDTvg07dfkWPobNh2s8S2YWSPVIEfhMzsQPj4me98CpSSsuK+1VPcNOHc/OPpjDrCgQ1/Aqo8xUCX+ai9u3xeN3FQeyrDEH+QfiyLtBSQ1pAB/u9wHeMm5/WjoQm5+YPfeHJ5K//uRa6fRrNnARt9HM5itdRYnfFyI2HnklH9On5JbtUMeSloHe/LujFbOWD8ATGTW2Up77A5+am+KZzN6RmsytFng+cNhwVH1cETW0NvOJcbNIBIWGS/Qpp8ysj069ybn4F896N8UzGFF2rGdJf+aDwk6+wb5IBVEmeDX/yGF2ZifmpmXSib5it7NaK2cpPEpDRhTmQ7Xrj/vlrsPi1AVtw5sBl03D06eUKy+9UMAKUj9/M9fBH9w7I4wuiChl+MjPAb93+ZNwMwGfsEM3pNer0s0GzX/riLdfBolfoslh5PXJNpuPPGQ+h+zkiwt+IvmdabOC1PkWItyf0jf+AXu/P0bZLfzSqxS9Ypcwumyj12KuWPwVZacjOysTj45uxfedeHJ23HVVlTMsIf8XdQ9KDk+j3V2OMPvCUrdpM8cv4g8jIaclWJbcQ5f8Axk0ykBTpDXNnGzxyf4ST12QqXbD+MOiLhzFJyGlmhkVjBqKbqTHuRychRdcQn/mew+tbZ9B/9ABcfpYEzyR97Hmii8Mjv0SoKqvOup8g6Jonzl5NReGr84jRbIVQ97s4f+UdzPR+RmRCIpr81A9lt87jwZW7+KZhKAZsCobNN8pXhhWl5TAsDUFS8FVY9vsGjqvcYILXSAq9Adsxdrjt8QJHPXRg/GUtJMUFoZt+LxgwQmzbvkSlBc63Bma4EZqElyUm2O3qiG/YBcY9OIl5JX3QIfImknxOwtHFERe9YnEu6Dcc9czG8UWGeJiiimB0kXLdHTeuvEAj2WP4xGsi64Ybbl15CktHAzx5m4S8JsZo8eAsXt64gN9+6ornt67i1VMf+ec/joqyUpg2zUZSFPMyTTvCZuZumLaUISnmCQwGWsHf/T5Ou6WhX7ev8DbhHdr83APdv05HcDS7QBYpv2K17GGCS75JuP2uB9xWOKHZX6a4+CgJ7uF/oHeOP5ICrzB96Y8bN0NxzKsRI6UhLl73xb0nyp8NwKF59xweud3ED81jcPxFNnS9zuGp+3XYjbGFR1gS07u++CnEHfFeJ9Hlj06IZPofGcCfxqQEFWxl/20DJMWHonPf3nAcvwT9fmnO2uH4hXkNCWw+3C8HwcKmBwLeJUHzMzPcjS1ESmYyGqmwxtH9uRcu3ovBGf8f8HT/VNRu3wtX7kThxMPPYFA3BUlvvGHqZIPH1zg3Cxn52QJ+WjS+VDGe6jPfCwi9dQ7dvsnHqlvv8LX/RUTcPg0Hzs2nbD5iuqBbyiMkPT8Hw+7NsP/wAWi2V/4ERv47X58uPyAqIR5tf+sHF5cJMOz5OyL4MxLa90M5+86HbndgM9ISdyKS8FbbBL1cdkO/cTH0VPkJ+dMOuHkzCEfvNMSba2tQ1vZ33LkRgKM3tGH8VW3GzWB0YtyKuuaBy1ci0Kx1O+zZ7AzT/iPlB/g42NDxZ5QHEu+fZB5yXUw6FogusXcYN08wbjoIbp559i30Nd8iKfwubP4gpBmuxCcvJA9bGTr17Qk/pgulbcwxZ/RQ5pTo4zHjZk5jI7Rk3Ay5eR79xzjCLSAJDzP00N52JQZ/VQ77H+UHUISGXzK9foBT13KQFXAMSXU+RYC7F864pcK0+7eIYdxs29EUhTcvwuuKD75i6yC77kthrkK9korSCujnMS4GXIKlwecYtOEWDIqCkRTkxsZrz7j5EkduN4BR2wokvXuOP437QfNdKLIKdFVy0H406IebzBF4A1NsmeyIH80s4fEqCSGFjJuhnJsnMIDbRp8kXH79F8aM34PTp+Zg930VHten0RDvrl/H1cuhqJPhhWfpTEcYN69dDoSlbS/4s/koa2OERp5nEHDtMv5g1+XxhuPg8odyIlWUlaFfPeaIRXjB1OxX2M49BNNGmcxWMm4OtWaLnIc46Z6PclkuMnPykJZTxuzyZZFRpghVwW46tetAh125iwpl0GWuS0mRDGVsFVAT7PZx1AS7VY+aYLfqURPsVj1qgt2qR02wW/WoCXZ7j8pgN43o6GjiP9T//T8PdKh8/fLLL9UWkq/OcnrqTFPgUGeqgjqJpk6ScagzbUadcuH6rs60vH9KYlWgzkWrui/k6qxSqM5FJYc6ZaPOOVWnLnL8W22jutMV/+nxHz9+rPhCzp8Kwzv+royVbe6R8wutugycOledNfXIq4e6Fzg19cirR0098uqhTq+5ph559aipR1491L3A+ad3Q5Wmn/EN/p973uLJbuyVe2s8xP5D71xd4N+tLqjz2Bw1cqke/9axq3M+Of6tcqnRl4+jZk6rR41trB7qOr48oksTHrtWY97exyiIeYDFK9ZhqXuA9JaAJi7NHYgFIwzwTh5HtXPWFEzr/xcyUYG+A12x+sIz3FtlLUqgFpZXwNJgEIwtRkg7K0FR5nMMm7wAk/c/Fe2SnCAMmbQA43b7YscIC0wf0AvZyILpwFkwdz3F9qjAr5+pfuu2v0F/mJu/j0IfYGgPS3MHZEVfx+RZc7Dm5hvMtDLDSCt9FOQHYajrYlwNVuXh/Zp4tG0CFkyyQ2i2pLhPd0/GgikOCCksRj8jJ+hbT0Gs93YsmDMRZ1+mA+nB+LK3jdhXGag0Braj5mHQittSR0UcbIbPhcNiD1yc44gFw/WRhEIYWk6EvvNmeO9ehWmDbCBToS4Ah0s/SwwwNxfRyxxjTS0wyKIf8rMD4DRlAaYe8seGIaaY0r8XsspTMGPBQizxlKLQFUMDIecXY8GM4fCKkwp2hl1ZgQWzRuFeYj7sDBxgZj4E6eEX4Tp7FrZ5x2CRy1hYWg0R+ypHOvo5zoDplGPydgZM7F1hPOEQHm0ZiwUTbRBRXAxj45HoayuV2jXu0ASxquUrYo61KUZZ90VlosoCu34YY9MH+WVxsHeZjyGrPXFyih0WDO2DFMrC5AULMP7kQ/neihHrs5PpwmScfJEq2nGP92P+nKk4FpiCkSZWcDC3QF7qY4x0XYA5Z4KxbvBgTB5mAeXlOzgKYGA+HnpDK0vZMt0wHYu+g1Yi9OxCNh9OeJxeCCvDgTCxGA7kRWHM7Pm49iJBvr9ibBpmhmmOvRkTJWxn3JwxsJKbM2E27RTurRmBBePMEZmRjAVMLoP7fKJSwZf08EuYOns21jMucmS+ccckxs3VHm8wi83HSGvGzeIoDBi3ACO2+GBpv6+YrVkm9lWOMhgbOUPPZlpVu58h46bVZLzz2SG4eT48A8OMbWBrbouYh0cwh419p48qwZEaOD29PxY46SFBHm59Yc4AZiv1kcjkb2Q+AXrDNiLw6CwscB2EgJwCDHSazOyRi7SzEhQyXRg+bQFmHJXKnhZlPBPcnHLoOTYONcNUh97IZXywGDob1nMu48asMVg4zRFR7+vkKoSNgSP6WQyTtwB7xk1z88HIeH1JcHOz11tMtTCDk6UhUkM9MInJZcl5Xv5VGTThtd4FC8ZbIlyuAA+2jGPctJVzc7jg5uvbx9CxE0+zKhH6Mm1QD4QXKb/YVRRFwmHMfAxb7ynaVBoNO8bNQavu4dQ0eywY1hepTDITBvXEOyaLp7unCLscmKFC+geDs7E17M2tqoKSRzFuOjJbmZf2RHBz9qlgrBxgign2vZH9zg/D5yzAxJ1SaWDF0EDgiblYMH0oHidJF9OX5xYxbjrjYRrjpsEAwc1Efzd0+/178f5YUzP2KSUy4cFu/H9OURJNW3KRzs4YRtmycur/uyWlJUtFU3jBhs4DVrG/mbTJ+32Bhcw7KymRKsjBzo6cl7tTqNsmsjXqTSnpoXTQP4389khlKhWBF025s05esnC4VLrNe7NUonSCizPpTzlO5VkvadfmRcQf879qeE/yWDaRfLdIpd8UQRRNKYylDV5xFHpyEon6CoXxtOpWDIWfn0XrpzqK/ZymLKRBm3wo++VZehEXT3Z29rTzAS8MqBiiVJ/1VLZVTDMv8EKORPrWE9nfUpq+YT9dfZNP9zfY0zRnqVTisHWXaNCcbTTKQSpdqQi8MEDYiclizLOGGom+N2enUyF7nT/Sgvo4rSeqSKM1WzcTU3w6PLkbUX40zXCylcq1KkCBKJpSSJNOBFO850ZK4AclGY05FEDJD3bQ7gXSvI0ZM4aMZ52n0pSndDOa6MiRjXT0cYp4TxHyZSXU314qgzhip494HeQwRLy6LN9DW3wS6OXxibRygiR/x2lrKfSRO1lYuIq2InC5pN1dLcq5rh/Bzpkh8/4GpodEW8cbkIkjL0hTTHM27aW78TLyWNqPoi9spijvHRQl1UP4KCqLptit8aTcV5fpufxULZfdooI3N2j/aqm87syRdtRn5Hb2gXja71dER4/sojUXw6SdFSAjK4emOUmlfQcsPi5e5wyXyjAOm7uRXE+HUNydtbRjtiQr59ET6OR0Gxo0RHnJXl5goyjwGIWwqT0+tYfoK355hgJyyuncHGMaPJCXdyUat2ofG3MqPd83gi4uGU8DHexoz11eiObjYN6VeO015RSVpQeQ22uphEv3cUepPDuUdm5eTOmsvW6MERkMnM+2CmnJDT4jjB8uTE+VIDk5hbZMshbbAycvE6+7XW3EK7to0cCN3pQTcp72rxgrCkZOdrKmC4uHkWFnfTbTiiGKpsR5ksfbArqz0kzqTHhAVyLzyHtjf3IdLnHTacE2WnAlgqKvLibPg+uYrh+jgeM3iveUofNgtl9ZMu16IilY54Fr2N8Mwc0wGdHR6QZk78hLNJfTxOPhNEJfj8atOCr2VQQ+p27LJY6MGOkiXj3WSOMdO2Y0Gc08R2WpfrRn41zKYX1LnXrRy3PzaeQI5fZFFE3Jfc3GnEwvDroIG095UbTZO55enphEqyZK3zvMdRk573xC6c8P0/2Lh2n3kSPUvz+3cYrBC7r2sJnJ/spogTsv6EPU25qXYi2m2Zv20Z04Gd1c1k/0T7HRE68c/a0kPVAEbgNeHBwrxjx1qDSnoccmCl2YNdKW+ozYxriZQHufFlCC1waKZW9U2uWppxUXwhFFUypyaNb5MHrrsYLS+EHL82jKyZcUf3c97ZgjcXPUuMlktvAqFcV5080bV2kDl4uB8tK0hcVlZGkrcXHM/mfi1c5+uHgdu3If7X2WSv77eWlsopUDeDniYhp7OICuqVrGVFNLG7Vq1Yb+vC0ID3mOtO96oPIhOzyFrdYbniedhc/aNERSlgyF8UE4VGqPNsUFOHvhAjSu78XnRhNw8dZe3HpVgrjUQqQmqeYCtW3VWuQOlmu0RFpSAj5t21Yk4peUN0Vx6Btolqbhx19/YissIL9UGxtvvcT4nZ5YejqQf1wxdOsjITEHGcm5QHEuSmvXRUIc8yFSsvCFPJCkToNPkBkei7KcNOjo1MGFC+dxez0vpK8Y/O5Rw0ReTr4I7dq1QkJ6Hpok81GW4Ltff0RsdhkSE2RoLdUJRZ2Sl0gMuI4b973xToXyi60++VR4Yrmyxmy8CWj12WfgyRPZefWhyRNFNbLw0+8/I4F54EnJWsigz7D+yGKcCFflySc6SI1KQkF6Bmprs/ks00L6G+ZDZKbju88/FXmlFRotIAuNgnZRGprUL4CTkyv2jlssfVwB+G21FjlSTu0nn7ZFPJN1y3zJv/382+8Rn5SLNDYfn9eXfitq2Kg1vu1mjuldUlR6yE+TTz5DCntNy6yDvPRENGrbDvw5Rcmp2qj/jnuXhfjht5/wLk8DqRkVmL3qOJxdt2Hq8rP840qRE/4WFXmpaFy/FDlFFcgNjwHlp+LHn76V5qOwAYjngFZkok3zMgxzGoc7c+ZLH1YEIrSRP3KqRatPkJCchrYaEgVbtP0KKTHJ7Hwy8M2nUgR3Ld1PcKjAFifm9cEjfsJKUKslkzUjUmKyBmTZKdBp0QZxxZpM/8vRLEPyo7/6sb2cm/nQ1dHAqbMXcP36DfGeMhS/ioJWcRpaNtVAekEpypgMODd/YrLmWp+aURt1onnOcB4++7Q54h9uxs4t08VnFYFL5JN6UkxF3YZtkZSUjM8aSrEtdepzbr5FWW4qfvjha3DNLiptBqslR3Flvz3CVfE8G7fAu1xCUmIJSvIzgEbNBTeTBDclI9em3ddIjE1Ddlomuo6YyXR9KOp82UG8pwh87FqR0exvJj5tXRfJOcXQieSePOfmL4hn3Exkytk4NZ31VeDLuu/w18ab6JW8j7WV45MW0u/7Gtqt2Jwl4LPWrQU3y9GccfMNm49U/MRsDX/kQbasJSbuz8WBg2uw8bHyUqOo1whxyfmMi3nMw81BWZ36iE9k/r3gpvQ7cYMmnyEjIg7FWWn41soZY52cUNyqu3hPEbhtrB/HuViAdp+2QEJGARokcJbK8AOz5e/y+HxItzB0+PMDOAqfwXrdeWlbCdq0/YT52+wjJc2QmZyANsw2Cm4WyLlJmey6Uhe1a9dCnVrMZsjtcrtPVYjF0KiF5LfMn0/LQC2NQhQRs5WMm/kZGfj20zbSLjotUcCvTYWpaN3dAtOZXFIbKH+gFbvuonkm5yLh088YX1Oz0SJbut/2VfsfmK0sENzkkORSS9hlZelnVWVM757eQ7t2bqPgoCe0efM2Ss1I+6CMKfNDCmLp8LGrbA1QTj6v08nD/RIdPnyYAiJixGsaW4I993SjI6dvipVCwK2L9DCMlxBUDO6Rcxxnx+B+op/PPdE+eeSwKH9XmBxCx85KfZePHqZE+RI89bWvtKEAlWVMQ7zcyCuQeSzpkZTFvNcwn2t0N4B7IeV0hH0v97KSwx7RhZv+VJEaKs5HFRQVsYOVp9HhI+dF++4L5rZWZLD2OdF+7Haa/GJ4SUEZO+b7Fbifr/KxS+U6ic4yOfA7ESFP7or2OdZOY25JRT6T+zF30edx8jBFZJVS2itvOnxU+m5FkDxy9h3+d+n6gzB2rERKyC2ndy886er9UPFe5XzkxQfSiQvebKtEyCVFWT1NhtxcXvI/j8nhpGjf9g1hf/NZ+4Rov/S8QveD+R2PMnFM7mV5XThKbp5SiVpFqJTLFaYLzOGm6AAv0b7K2rH8zkJ5KpPBBdHnc+kEvYjjY2F6lBpB+dxNUIBKjzz19WM6d8OPLeCzKCK1iNLfPKUz7k/Fe3w++IyWZkfS4RM32FaFOIeYPGXFF+VeEBWx/Y+I9t2H7DuEXI+I0o3RfnfoxqPX4r2j7Ji86OornxN05CznnWJw743j1qnDFJ5RQsmvHov2ndNH6JWo9ZnL5H9K9L24fZEevOLcLGb6f0TpHZxKjzw/KZiOn+fyLqQX7MpYmBJCRz/gZgL/mpIkJv9Los/XQ9JZZeAeRSUXuXp5ez8U/ZXcTAln3PTwF32nmfy593n+5FE6fZvrlWIIj5zh4eVT5B+bTdlvXwhv8cnV0/QsupKb0nxEPvGgW0+jKCf2OePWGdGnDFw25blRdPj4ddYqo0cRaUxQb6u4eVNwk59FNpO/dMyrbE7cfJWXvKyc02NMDly1fX08RZtzkxdZzksIpOMX7ou+i0z+yezEMsJvse+R7vYoQmUZ06C7l8k7JJHN5WvKZcN8yWy4VxD/XombfD4SQ7zp8t0gKk0PY33HxOeUobiYGerSZKYLF0X7XlCsnJuSrXxw6SQFMB1KCPSm02fO0u2gZHr9QDV9qbQBZ5gu8PLRQY+kz1VysyznDZsPzs18OnrsJB09wUvpZjK5KLeNwiNniHp6izyeRFJZbhwl51dQDOPm9YeSN8+5yecjO9afTl1husqvjR/Yd0XIz+czl8PGclq0bz/jd/I4NyVb+eL2JXoQmkSZUX50ksnlypM3wi67Xb2quIxpZdR6Jf4evc6jeHkKhLoiENWZR67uqPV/a67kvzlqXZ1yUXflo5qo9epRE7VePf7NUevqzOhRpw34t0atazBl4Rf2qs4PXzn4hb158+ZqmxR1Kuu/+UKuzgXOv/lCrk65/Jsv5ImJiWjbtq289X8Lbg/UlSvNoc6LbVpaGlq0aCFv/d9DnbJR55z+my/k6rQB/69eyD08PBRfyPntc3lftah5stvHUfNkt+pR82S36lHzZLfqUfNkt+pR82S36qFOG/Bve7IbB+dPVbDb0zOLMHnKGnFhmjxpEqIL/jNMX/b2LoYNHSpvAW/v7cLQocPYyN5g2LBhcB7ujCLEiH149tORRVOx+JAqFaE4KjCcHStQXqSC0QMjWds/ja1Kn53G0FHjRe9Udmy3V1I9mnXTVajAI8f5NbMwb9dleQu4vHEeZm87x7byxTm8lQEBF7dg9OyVrI+wdaFUbUwlZAf8h1yQG1TV3jF9HFaffcoOmchkNBQ8LmfxWCcMm7lBvK8KxrHx3Y+TNxgmsPbdGHYxjr7NvkdKG1kwfBgOPUxC7svL7HtmiT5V4HVwBaas2CNvAT5HV2Pi0u1sqxzO7NjBmWyeHxzFsLFTxfun1o2XiiuogmKmF0wO8owcdpWUdIMnXJxZNRPz91xlWzlM/kPBY15OrJuICQtUe/40hyv73MWX70PjZrD22Re5zEI9r5L/xsmjseFqCK7sni90dLzrEdGvDEFu2zFqxlJ5Cwi9sQsjpy0Q22OZXHzi2bSHu2OY03Dm2gTL9X9kVbqaQlCy0IWcypw/pIl2Jmvf3bccU1ftZ30lYm7D2On4XVjH5O8q7aoCFo9wwn7v9wqz3GU4dnOFKY4UcuHcPLZkGuPmbWSG3RRjf5msyrP52aL7yQkMHT1Z3gKS/M5gmJyb09ixL4fKUJ7yuEr+lJ+AeceeiG3lyBO6ECfRm6FA4iYjzYvLWzF61nLRO5r1+aYC412GMfk74eDNcNGvDFunjcG6C1IKF8fOGeOx6qwvG2SSkD8PnLqxYxGmbzgu3p8/eSi2Xnq/vyLkRXqwc35vjwpj7lTJYBHj5gGfBNYZJvVRnlxfnEWApnKUwYmdc0hlzp+cm0GMm7EPj1VxcxI79o2IMuQHX2DfozzAsBInl0/Hwn3X5S3g7GpuK93YVq6Yj3imGk/PbMC4+evF+5vnj8LyfarZdUp/WiUHgSz/qvbmKYybl18w0x8n+rhd4XJxcnZGhKhupRxjmBwefVA0h3OTq35O+HV2LKnq3hw2t8efpgPv7ovjq3Zk4NbuJZi29rC8BdzbvxxTVu5lWyViPl7lAJH3DsB5opTeenzNeMxcdVpsK4UsXJxzlQmQ28pKbi46cJMJjzDJdYZ42/vIKvBSr/xpmfwJbx/+f/RIXuNBCnZLpOSUVEoMOk5bFw+h5MwCGt5pJKUmScFuPDiks94c9jeRDgTwiBY5EtzpEf/tnsHaegoNNZZC8xftd6ONPgnks1F5GgQPdnu2Q0olGOM8WvQF7psovnPCiLHU3WEbUdZTunR6N8WyvqWOPSn31XE6uFh5apsIditNogVXI8l/30gpqKc0RaQWBB2ZQAdmSmH/o2esJ4s57pQZcJDC84jurrYV/cpQXE5k0JuPWUYrbqeJvn59RrK/JbTmuDsdDc2hG4vMacFgKWVk/E5PsjAwpwuer0RbEXhAR6LbQhHM4eoopVik3lgm0nxmDbamnsY8zSeOjpw7Q0/ZlOwazlMViNJur6EYmeLAKynYrZictj6iGHbMFBEEVkyD1nlT/N21dGHdVBF8NW70VOo9dD+VJXnS/QSioGOTqUB5TBflFRbTsH5SSuHUo0HidZS5JIM5Oy/RkhvR9GzPCNo5WUqrcp61U7zeXz9RBNgpApeL7OkuimbbKwZ0F31F/vuJh4itHaZHZgY8zaeANp+6SudjCuniDHlqS24gnX4uBfh8DJXBbsaulykn+DiFcOEz6E88R/nh58j9wHLioXPThjhSD7NlTJci6fQrKfrP1Iqn2ihGRmY2LRwkcWLUGjfxunKY1J6w8jCN3OlLUVcX0Znl40Wfy7g5NErfiXxPzhYBj4oQFxdHZVGXBR/3jvxL9JXFXCPPrAo6MkGPRppJqZ0L97nReu94erBpAL2+sYqWrt8ouKcIlcFunR13UUXaQ7oTJ7U72W5lJHvGuLmHePjRsiFGZKQ/mW1l05YnpTR+6hRynLlH7KsISckpdHjqALHtPH2zeD01S9KX0TPWkvnsq5T14jC57V4ggowmyWUYc2M+JfFISQUQwW4ZvnQqIo/c5hhInZn+dJhNrsdiC1o4RNLTyetO0cQjLyjs7Azyc99DK7ZuoPAMQQyF4JL403AR23hLx19K+tNJby77m8C4eZZ8ZUS7R/ehQSZSOubcC1xzGbccpPQuReBz6r2B2xOmCyOniNcn28aI4NBxLlOo55C9VJ5yn9xObiUeLrhwiBl1N57HtiLIjRtLBRDBbsWxtPJOLDvmEHFMKo6jxdeiyG/vSNo1RZ6COm8r2S29RSmPdpDfsyu0ZMcG8o3jYZiKwVNze/fiepxH6+/z8ETGo15j2N9C2nTSnc5FF9DlOSY0w0GS/7jtUtDesjH24lURuA2IPjtLBPxNGSDZ6vjL80UQpOsQB+phupQp/xs6ee44BbET2zKsOx0eNZgS426Qb5I0Rx+DFOyWT2P2PaeIS3Mpi5OjopCGb39C0deW0NkVE8R+Y8bPIT2Xo1T09gY9CH9Ec7ZtoJvhcoOhAAVFZeRgKNm9WWek4LUhJtJ1c8HeK7TWK44ebpZSq1cN5Da9lAav96br7u4UHx9PkZGR//WfX7+rPHItzTSsvVgLjTO1QOWlaNSwGV8UCPAbR9SQ34rVQqGsVPRxmLm6o1s95mwlPsSwdatRWFu6LZmbnYO6tbWgU0u13xsLi2Xi1kBFheQZFBQVigo4TLOg3bgBW7loIzsrC/wRMHUaVWDU+hhkxMcgKEaFSjbsXOrW0YE2G4s4nfKyqnZ+WYnYpaSkELqN2Ilo6aCUnR5PEVAF/I5aeT0+Kg0UFEj+WGld6VZ7TlY26uloQEdXC0XyMnK5rO/qHXc0erRSeKbKwG+Bc4lqakgylxUWgN+s0tIqg0bj+kxAWkIuddmZ6chL3hU1/wavslQ5egXq1K8DLW0dkSrCDgbdBnWgwdq57HvEHmw+tJvUR4WGDoqYqHhamSrgtxpLaktzX1Ag5QcV15JSTPJyc1FXV1voRgGbC45iJn8UJeFwuQE7F+UokhWAS1lbW7o/UMLafBa0mQzKG/AjaAq51GNfWau2JPt10xZiQEfVbiXWZrpAmjookYaHWvJ2dk4u00R2fppc/g2YyLRRWFSK4gg3zNqpwsNJmFxkcsbJZJJcCjUkXSssyGfzoctUkMlfJulSeVkR6rZpifyMPOSoMKUV7HNcFyrvaFYUsbZGBZMBkxHPwWHIzankpha+6zcXi2a4YtRCd/GeMmgzneNcLJKPRauRpBv891Yhf50KVMjtxLNDo2FiZo6E6LD3nsdHwGeosELScc5FjoKyyrasips5uXlC/sS8Io4xR7TQusqCKUBxMeppazA5yHcuKUbdSm7Kuwry81C3Xm1o1dJBfNAr5pFPx9zJkkekCEK7GrLxMS4WFskVho+XyYDLpXI+JLtAKChkc1uagE+HrRK7KkNhsbwidrn0WsBsJf9Ozk0dOTezmF3hs6tRnouH7rOQ9i4K8qw6xWAyrse4yG2h1Oa2UWoXMLvJUcxssS6bU24XMgODMHPCdOycrPzBTcI2MnvCJSTOmaGM6Tdvv+emJoq1pQkoFHyQIaXjXNFWBr6/GLWGpAuFzGYJW/kBN7Mys1GH0Yv/WpavxQSSVIzQFBXumxGzjVwXdLQl3WUces9NST/5fOgwPnC7kB8UhImTpuPGDHPxniJwuZToStfJKtsot5USNyXbyK2CdBmS7LJkJRRAeONpWfRzy8/JQK8vvUqOom56BnTZN/yD9LNSenVhKZl0N2Hrg1IyWH2fzH5rTZYWprTLJ4mm9pFWuhlBp8nEoA9lsvXdZEszGuR6SPQrAvfIy4oTqY+RCV16nU1Ohn8SlWdQX0MTOheSRV5bJ5JRb3t2xGIy6mlCa65JK1q/3VJSvSIIj5xhbn9Lchi3nVIf76DgTLZyHWhF9qM3U3FeCBmYmNDDlEI6MnMImVqw1Vbec/rrly/JdjJ/AI5iFBUVU7LPLjLpoy88hQ4TDlLqk31k0lePrekqaAQ7J+dFFyjv3W0yMe5D8Vl51MPYhIYvU54ewledFWw1q69nQnsfp9FC2w6st4D0+5rQTu8UCj27iEy68fkoI8sexjTjoD+dXzWajHv2ouwyxW5zZfrZpjH9yWrgQiqJvUZur4to+3gHsnSYS2Vl0nxcicghj3VjyKjvQDaWKOrV8XsydeIPwFGM3Nw8ygw5RyaGfSirvIJ+dFhI2a8viXZKWTnNsrcgxwm7qCjbn4xMjCgwo4iaN2lNpv1MKDZHsYslpZ4UkXEPE1pxJYoOjuVeeYnQzSXnmc7e3yafjwoaom9Mo1ZdY++n0Li9gfzjClHpkZ+YM5T6mTLPviiYNnqn0pmFTmRiMkrMhx6bjwO+6RRwdA4ZdzcXd45G9pA/aEQJuBeUF3eP6UJfiikopQ79hlNBig87tj6F5ZfQ+lH2ZDV4CePDW+rD9OTm2zxytf6N+vbtRYVKPE/uvfGUIeseRjRtry/dWs4frFFOdj0NafL2B5T58ozgZgbrm2plRgNdj9DpRfZkws4npUCxT17pkd/ZNJ6M+jgyOSTThDOv6f62SWTYy66Km6vdoyn25gYy6WXIeiQMXyqlvCkCz5yRZQWSoYkxPU2XUV89UyrNCxPcfJBcSEdnMW6aT2Dfm016BiZ0LCCD0oKOkHdC5bd8HMIjZ590MjSmEcvcxJ04rv0jmXydFp6n/Lg7Yj6iZKW00smWbJ1XU3lJLPU2MKZzwe8ffvUxcNkEnZzPuGjKpC8j840+FHpucRU3rbozbu5/Rhn+R8lEvy9lMz5s66+n9C4IB5/TUtk7wcVrUbk0QJ95aKUpon35dQ7dXD+WjPsOYGcnI8PeJrTpbhKtHeVIhkP53VPFqEw/m25jTgMm76UEz/UUyZzR2fbMVo7fybj5gnHTmJ5lyGj/1IFkJh7mkks9+5jQjvvK04qLi0so7u5mMumtL9IoO7meoiTvHVXcHMq4OXKFO+VGXSMTo94UW1hK56dYV+mNIgjbWJ5DevomdNgvnWZYcNso2cr9T9Io4NhcJn8zJuNSMmPzMPdEMF1fxThs1J3icxXbxsr0s7Uj7Mhm6AoqjDhPd2JKaaML4+agxVTGdYPpzvXoXHJbMYqMDfidrlLqxeZ54cUY8VlF4OlnGYEnGBf7ijsIPw1exWzl2Q+4aU4Dpx2kaK+D9MvXn9K4nXdp+zgHcnNzU+iRVwW7fRiwwbfZd4jtymC3f2P6mbqD3WrSz6rHvzXYTd1R6//WYDd1gwfr/FuD3dSJf3Ow2781/UzdwW7/X9LPOnToIGz338GD5zRev37NPLAyIXj+WrnNi6VU9rVv315tVaHUGUGt7ihkfquZL3TUAXWmQai7ypc6L4jqlAtfvKozOludCz91ZyKoE+ose6vOY6sb6pxTdeoix7/VNqrTdnH8k+NzmxQQEIA//vjj4xfySo/8Y6hJP/s4atLPqkdN+ln1qEk/qx7/Zo9cnbL5N3vk/9a7lf8vp58p8sirlkxUUoDc/CJosH/aGtVHSmTnfvAMbypGTp7Uzs/NRjH7SEV5qbh48pVBeVEBiuTPlVYFeTnZ8i0J79sV7HvkgUG5OdKP/lSCnA/HogQVJYWQlb4/p4oSWVU7h41XgEqRJ5OiePg5/C/IzvnP+k48KIqjVJaPEvnXZsufp1tUmFsVRKUKuGw/RMEH7cr5KMrPqUoLK2fnpjLKi1FQ/MFgWDu/qFRs5lbJvxw58uek87ko/R/mtFIOlahsi/mQR+PkyOVSWpQvAupURZUuyCHLy6kKqqqcj5LCPJSKnSr+aywKwXWh8MPosjLkFkrBRvlVcqEq+VfpkIqo1IVKVLXLiqrmo1L+5YyXBbL3uqsMH+oCR3F+rkhr4aiUQXkx42YZiVLFfOxlKgZ3SrogcVFCNdxkqJR/AZuTItWH/l9yzKmU9QfzUSn/smLZ/8TTUqYLlVzkqI6bVFqEwhImPWLnxY5dzGSkKv7DNjJUx83CYolbZUzXiz+cJCV4z0UJ1XHzP+wCn1MVh15eXCh0oRIf2soP56OS9yVF/4N9Yfhv2yi1+XxI3OTjleRfwuSS/6E9UoL3XJTw3la+52alXShgPOByKZbbN2UgxsXCDw112Xtb+V7+zC7Ig5xz/wdd5PiYbazkJkelXPicKIN0IdfUxv2YEjTKvY939QoxY9w4FOh88Buqpg6sfzVH4/JAXI+Xuq7fCEWDhMt4kRsNn8LGWNzDHg/WOwgPWKMiEy77AnF0opm0sxLE3V6DrHqNYTtcKsiR7L0RqXVY22kRjP50RsN3lxEY+QD3ChthgIk1bnsEo1GGB7z/U0c+gkIMWn0fbvPt5YZeBofFt+CxbCB89sxEXTZep6WnoG++Emk3ViA6L16cg+3GB2JvhdCshTHdjNG4bjIOBktXoUm9WLteBo69iMQstzhsGmaIY5MGsmPqYvpJP7xL1sbU4cZiX2UoCjuGUDSGtaWUE1n65gxeVDSGjeUI2HewQONSf9yPeolD0bUw3rgP26MQVkOGIP8Dg/VxVMBk1GEE7puAfKE3FTAathfhx1wR5LEFefUbw37Mauh3HYda4ScQyk5v/rThmHNehbxdDR2ssGH60qgcy29JCrPO0ZK1gbU3gzFk/QNcnGOPO5smoSHrHL76El6FF2H7NH4OKiD1Dm7mN8IgI7l+pXvBLashhhlbYmJ3Jv86iTgfEoEl9zKwwkEP/g+esu9Ow4YPE/IVoI/xEmTfXSsKkHD01puLwgdb8OrFBYRrsvmwnQCr3+3QOP8hvDNy0IDpy+/OquTAa+LYZEemC3Ux6YCv6Dk7czBr18e0g14wG3cc/rvHwv/SapQ2bAyHSZvg/ywDt9aaiH2VIj8Qe19rYVI/uRwLXmLby3JMN9fHamszJoMybPN+hZF7AnBsijmibq4S+q+ttCKDhD4dXVD3zTkEytP39To4oWH8FQS+eYi7BZybdhjZ2QSNdaLh9jYGN9MaYk1fW2lnRdDQxP3N41CfjWXIkjOi6/GuyajTiHFzyUnGzeVIv7UKoU+PI7YWk7/DVGwdy/Sf7a8SSuMwzyMFawfK5VKagBmX32HzMCMcnzKIHacO5p56DOsZF+GzwRnvgs9Bxo5dW1sFuTBv3OxXazQueoo78sI2Vr+ysZW9gFdUCA5G6WCCiR4CLx3CZOdh7AqRhoknXmOPi5G0sxK8cVsKWQPOxTWiHcvmLJdzc/Qq6HcZA92Ik3gZcQ+Pi1mfiQPOjh8i5KLK0Jm7BOdtT3F6uqXcQcrD4LU+uDzPHnc3T2bcbAxnxs3jh05hzrnXKM56iT2MtyqBXTOcOzEu1n6H4+HShcmlK+dmEs6FRGLR3XSsdNTHvlH2bLw6WHw1AKsOhcN7yQS5nVaMvMB9eKPNdMFunGgXvjqCMA3WthnHuGmLxgWP8TjqBU4n1cMoQ33Uq9+QfY8GFt/jRX2UoQwWk8/gydZR8mdDlKPf2KMI2DMeAZfXoIRx03HKFuj3mIqKF/vhc2E1SpisbAyUF5TitnGBqSnjYhHW3eeFdIBlcm5uuc+4ucsfJ6ZZ4vqK0Wy8jTB+kxv6b3yitGiKdCGvKIPhr62wZtETfCmrh8H6P/2Ht6OpBaT82h1o8jteR0kpX2Zmf2DrluPo0PALBK6yhu4oF/SefQn50Xdx3CcUPXt8jy6dP/mP43wMYcEv0U4baFWbVxECwl8E4etawGcNmNB7MYX/tBMeXL2F7q2BTl9mwMj0T+zcdAi9Vbl7W5iGzr1/xR+dvoJ4zkBhBv7s+zt++/Nb+L5+J6Us5L1CWyN9tGjfEcUlbWFvb4dp+l+JjyuCJmNLZNsfAZ0vER4RK/rCW34HaLfDi7ue0PvzM/Ts2hwvCrmYayPp3VvcPToNGj84i32VIdr/OX5vCPzUSnp0xFt/P3Rktuu3z9KR+UdvMR+P3W9D/9s66N1RG2vHbsbuId+ijko/TRXjB8Nu+Pq3X5AjtLUE3xj2wBe//opHjwPwCZvzVrXfonZfI9Rq1xlPTm7F/M1HoaGt/PdGTW0tvKzVnG01QUxUlOgL0uSPym2IN88foWuvX/Bnpy/wLCZVpNIUZ0Ui+sEaBDcaKPZVhtTg5+jZFujyrbSKzQzxR+/PNND952JEf/ErUOtr+N26B/0OrdDrz3ro2PMvPNi/AUO7qvYTTgtG/Kbf/4lkeXZjE31DNP62E3xueuNXpnM/tk5BXhc9oHlHRMToYoC9PWbaG0o7K4KmJl7kcSXUQXqiVNf9RSb39LWQGe2P9vrd8O3vP+PRs1A0Y4JpUPEGFHcUx7MM/sPL/hiK3gTD4Pt66P2b1C6JDoXBjw3Rt5MuXtXnj/psilePfNCz+w/o0ukTfGW6EGVZMZh+6Jn0ASXQ6G0Irc864W2cNJqyHuyc23bGAzfGzTZA1x8KEP99J6BuewSxC1jUNjuUDpAWoYrAdSDwbbKUcpr7WvQFRceLlCrOzTaGBmjxQ0c8uP0Q7Zl/8VXjt3A9eAuvLs1HuCoOYvIb6Hdsg16d5Rf+1BjodWLc/ItxM59/ey0khfvhN73O+PGPH1D/xwFozOzEsEXvHyL1MfBPZ3ToxUTbARHRkj6m/tZDzs1bjJt10evXcvxuOwJl3KvNeoc+Xb9Ct86q3e4PDXmFVozPTTUlHr0KDsGncm7W6msMnc86w+fqbXRpAfzxdS72BpRBluKFg4Eq3N7KTUL3nu3RqVM7Sb/y09C19y/CVj6NSRHnVpIRhqEjbMCHXrvJL/i6Ee9VDm4bo79giqj7HcIjpYvnm09/YqL+Ss7N1ujdtQmCyrnDWBcxbL6/z9yPc2U/v79NrACR/gH4uR7wbVNpcR79/Dl+Y9z8qU0q8jpzbv6Bh+yaofelNnowu8BxcPpwrDb7WmwrBBXiZ72u+KHDT8jnH62Qob1eJTdD0JyJoAmiUc/AGP8/9q4CwIqqC3/b3cvStXSXIKKiCCKogIgBKAIqdoutv63YWNgFYqEoKgLS3d2wxXZ3v92d/3x33rx9u7wNYhV1vt15M3Pnzo1zzz1x750Zn7YDUNH/EdwqMsDiU/cLhCgb9/nyleSNEBmht+leD76eOBgHN6zBuedJ3xzQElsTdW88Oyse5yTPEt6p3bxxefDBB59xcnLFY5dej4kv3QXfkCBsXjQf5Y26oVmQjxicTvD08EHC588ixDsDPUXI3fLuOkS/cw0G3PUBXPP2Iq7tZTj44ZPIshTBkhaJNkPH4rt3F2DvxmhcNn6MNSvHyM3NRZvWHvgzRsPetBZY+d7duPmeSfjliAU74xuj5ebZ8NfiMeSWqfhySQJWbHZD5h8Po+u0d+Dm5Q9/r5oXDqiFLn5h+ODV2Ti6Iwr922cjIfRc/PjGl4jeFYHx1/bGkTxfJLp3RMH8z1CWGoku/X3Q/6xL8cqXO3DtiO7WlByjrLQcxQvfgWdgqSjFYbjhye9xTelquAWWoeu4cfj+41XYtDIWE8/xRK6HJ7xad4GrS1uk/v4hRlw3UXWUmsD3xLft3hRfb8nFuv2BiPvpIYx68G58viYTa3Z5Y2D8AgRLewy47gZ8Ltby8hUZePCpCdi8Yj7K2l6MpgE1r0rX54K9MfeFt5EZeRTnnuuP1emtsPXdt5ETc1Ss/UuxMroc+6Q9QtZ8Ae/SWPQbMw1JUQewYF0krr2gszUlxygpKoH7rh9RHuCCpmcPxs0PvI2bWyah1NcNYecNx4qPf8bhrZGYMLYjYot9ke3bDkUlYQjYNQfnjLtOCfSaQLo079EW7/+RjOUbhIG3voL+N96Hd3+Nx9LVJRjlvAUegcXoedW1mPv5BqxblYjmhYtxqN2NaOTtjVD/mg0RLtDhIsA/nn8OWkYkzru0Ez7f6oT0z1+BS04ULr9vIn7clIX1B/zR6+iPCHFPRa8LmqNPj/Pw8jPfYMrkYdaUHKOosBDBaZuQ6+4Dl3Zn4ZHpT+Ouwf7IdPaVNhuAQ7O/RtqRo7jmpouwKcEZkYWtkZ7nhz45i9FpxLXq2fmawH4U3L4d3vzmEJavzEKL1G8QPupWvDlnD1YsS8U1bVNR5u+ClsMvwx8f/Y69m4/BkrUbmlaOiqbd0btF7fOClAObX35CjIs4nD3ibDz7azKCfn0NgVoCLrxV+ubiBCxfr2F40Wr4BBSgpxgQ0SEX4Ninj2HUpJutqTgG5yWbuScgqsQfaT6d8f5TD+Cu8f1xIN8Pia4dUSh9szwtAmPuuQa/7MrHjvjmSCvOQNLGn3HeyInKGK8JnJP0bdoab360GhtWJqCrx0YEnj0eb89ais3sm+d6IcfdC65dz8OuL75B4oEIOGftQombHzK8W2Fw59rf086He6Jm/Q9hXmnoNexC3PnRdvTb8QlCpW+eLX3zs3nsm9kYObgdvpwzFxdNvAuff7wYO9Ydw+gJdcvG1s2csDbRBYdyW2Phm3fj1juvxqJoTfpmMzRa8yW8LbG4+I4pmL08Gau2umJCm13w8BFZ00mMct+aVaJ6ciWwKd57/Xsc2BKNfi0TkdXqInz95jc4si0CE67sjJgiX6R7dUSL8mT8sikao89ujqXffAC/7iMQFlz7NyzKSiuQO/914YVCdBt2MSY/9wvGZC+SPEvQ8+prMPez9Vi3PB4T+moo8PZAcJtwLIn1Q+/Ub9Hvskl1yoDwzmH4fncBNkWE4vDcB3DV9DsxZ3OOyMoA9ImYhxCPVJwzeQo+my/O0+o8XDfhbLy4wh/XXly77FJz+x6++OqlWWLciWzs74EtRR2x5p33kB4hffPmodgQ74zDeS3h8+fn8CiKxgBxgHp3a4K0JuMxtHuINSXHKC0uhcumr4FAZ7Q+70JMnf4BpoZGoNzfGS2HXopFH/2m9ObES1shqdwXeX4dMWrIYGTlZKFp02ZqsVx1cC2CdbGbBh9fP6VYCvLy4ePnKwxaJp2g2FzsVgvMxW6OYS52cwxzsZtjmIvdHMNc7OYY5mK3qlCr1iMiItTjZ3wkiRuP7c+58UXtDfW4Eq1Of39/69npRUM/ekLaNBRdGvLLbQ2tsBqyEzckXRrykRlCeUEN9Px+Q/ajhkZDCs+GfFSpodGQbdqQvEj8U2VjQz+WdzKyl4bipk2ban/8zPwe+cnjn2p1NnQnbkjB3JB0oQHbkM+QNuSnI83vkTuG+T1yx2hIXiQa0lloSBnQ0IbfyY6G1vn4GYeGuLm4eYpw91BeCb1YF2jqmJYVr/8T0dDlNuniGCZdHKMh0/+npk2YZXcMky5/Pf6pdNHnyJ1d8cqbL8M/LQE3PHobvp63DVsPu+DzVyaolbbBwaGYe++VyPNxwcjn5qO9OHOzH3sCB6J3YMZ3P2HE+BdRVFKB10cWYVOWE7pNeR5vTHlAvPt8/P7HN9asHIMeeYh7DB77eBfyfLvh8/svQnHGJkx/bytyvbui65bX4BQM3PzRHNx655fIKQvElcER4m3vxXWz/kBtvrwxRz5m+GS4uRfgx99/VOFjh18Pd48CvPvKRHz4Rxws4Zcg46OH4RVkweOfvYM5ny9DWd8xmH5u7SMFJSUWrHrlZhyBK8654xOcFeqM5TNuxIEyVwy69208cd0jKC8rwvt3hmPJ4RIEDbkRO775HEc3b8Fva/6wpuIYtDpbNSnClP8tRg5a4JdXrhKXMQKTHv0d2VpTXFU4F7k+zhjz2te4bdLrKChxwkvD3XH/9zuwZdk8ayqOYViF1w8fB0+fInz08x9qccnki8fCy78Ir3z4Pzzz0XbkB/RGsxXPw1Xof+fHX+CBK8fgw1+2wbOOKcG8vAIc/OF/2JzhhPBxz+Cydr7YMftRrE/R0Paax/HxLfeK51uA918YhS9XpABdLkf6oq+QtH89vl6xttZVq7o17o4rb5uNHIsPln92l4Sm4IppnyOn1BuPhm/FEc0NFz4yC9MnPglLaRFem9wLq3fvxriH30frWlbdGl7E3SMuhWewBc98sxS0ze+/dIScl+Oxzz/EfU8L/Z3aYHjSx7D4O2PsW1/ii/e/wVGPzph9S+0r1zMzs5C26WP8eagEHufcjFvOaYbIpW/h972FcB80Beueuhce0h5vvP8AXp69H8WNBsBr+zzkxq7DWws3qw+T1AR9PtUfIye+hkLpi6t/4id58zDi2hkoKi3HG5eWYGOmE7re8CzevPEB6dYFeOH2i7AmKh4+A2/FjQOa6gk5AIUPR+qevfISuIUAt3y8RK3cfenqS+AS4oSbPpyD2+74EtkWP9wdshKxQsMhD30N3+0fYOICN2yYWftit+TkFGhJf+Lz5akoDR8h+XRD6r7v8MGiRFjaDkfWp3rf/N9nb+Ohl5chx709umy6D41HTcdtt9X+yWHd2w/CJWMelr5YiGULP5ZQC0aMekCclCLMuqs9Fh8qhv/Q27FwutDfqxBz5n2M+6RfjRh+JUYMqP3pFcrlj6eNQqmfMy6fsQBtPYAvbhuDfF9njH5tDu64/jXkS998eXAqthc4o+/Nb+GFO6dj1PircMeV51tTcQy2aQAO4ZnZB1AQ2Acf3nE+CpNX4/FP9yDfvxdarHwRrtIed37yFW6/b67IhcY4O+83hDbyxVWvfoaaW7RyjvzyETfC1aUAvyz8XkI1jL5kCtxcC/H+i6PxxfIUlHcZjWNvPyhyoQQz5/2GO558A5cMGYWxQ3voCdWA0tIyLH72BhxzccXgB2ajVyCw6NlJiGDflH740HVPoNRShPemNsbymDI0uexu7P3iQ+xMScdvX/JTyjWDMqBFaC5ufWklsl1a48fnxqCi5CBuevpPZDm1xsiUT1EqffPKmaIzJr+D/FJnLHikEz7flI7RE29FO/+aZYAxmjj+4mvg4V2ILxb8ruTRdRdfJbKyEK+/Px0vzd6HotAB8Pv1aekPFbj3ky/wxYc/I7PDcLw0opOeUA3gx7V2f/Uwtuc6o8vEGRjWygubP3kAW7KAzpOexcyp98NF+uas/w3Bdxuy4NJ3PDa9eBNuuPde9O5T89B65WdMk1K0Rc/eqcWmpWrpOSnauIe+0JIYnpysXvB/9gR+RCRLe3N1puw1rShqrTZmxFhNO/C9tiu3Qvvh8eHadRP0D5nc/tJH2ufb07RtH+ufCa0N/GjKn6/pn7K75Sb9c26r3tI/83bXrVO0YffN0Sqy9mnvvfmU+pTjjJvOU9dSFj+v8TMRtUF9NKUwRnt9ZZx24Jt71cv7tcI47aUl0drhHx/RXr1P/5Tg5Pue1Ca+tUbL2fuDtl8ymTHjHm1NjN3nWmsAP9U3ZCw/IlKqPfRjhAobNvYu+bVoD7z2sfZrRJ62+s2rtfum6p9knPD8t2r/2DX1+1TfgTl3ayzFI5MvUWFHv3tAfZzlyWmjtAunvKZp5enayzPf1A5Jxb68T/+k5w3X6J+DrA0F6qMphdo9X+/WEla+pSUwUaHObZ9v15LXzdJmPal/wvC222/RRjwyT7OkbNUWHtW03V/dVa/PmOYXlWpXX62nceP7q9V+4rV62057/gPt7TUJ2r6v79ZevFP/HOX4+19W+1m3jNHq+DaIokvqspe0VDl+/Wa9zpmrXtMSZf/O3cO0kROmy1GJ9sgbH2rL4ou0Jc+PlAof0+6ZPEbLreNLFaXWj6aMe2WFlnfwF21rijrVRj+/RCuIWKR99PLd6lO4D08bp11487uSTaL2ydZi7dUZz2jvL9Y/5lMbMrJytPsmX62Oxz8zW+0fmTpO7Sc99ob2wLf7tLhlr2nvPqLTasott6v9709erfigNohBrBXvmq3ty9e0rx84X4WV7P1O25FTrs17fIR2/US9b94mffPTrana9k9uVOcVefu099eRejWjwvrRlAvu+0ZYbpf2yyGdkOfd8ZVWkX1A+ub/1Od1X7t9uHbxRH5et0ibsTRau+/X3dqVD9b9GVNR5NrMe/iRF+kj9z6r9h88KLJFMPm+J7QJb67Wcvb9qH30gv4Jz3umXqEtenu6duX5F6n+UBsov7TYFdqimAJt2cuj9MD4tdovR/O0NW9do91v7ZuTn3xHe/KXI1r0789of856XLvj7mna/R+uVdfqwoDr39C0shTt/Y38yK3IyokzhGiZ2kvSNw9KAec8dLF29Xh+Xrdcu3vuLu2R227RLrvuRRW3NrBNF7ygy6ibpuntt+gVvby33TZNu+ThH7Sy1G3arNcfVR/geO6modrDYy/TZrzyP21uHV9KVh9NyT2sfbAxSdv1xa3q4z9aXqQ2c3W8tm/uvdqLd+l984YHn9OmztqoZWz7Slvx/VvabQ9O08Y//aO6VhuY3vnj+GnfYu2JX2NV2IVj+eGVEu3hNz7SlsYVaUtnXKHdMVnn9ete/U377et3tQl3f6zOawNlwI5Pb1V66f7J+geL9n11p/rgyiPTrtQuvOkd6cxJ2mszX9GipSAf3T1Ee2DYpdq0G8doWxJqFwLqoykVOepT18cWv6SlMdHyPO2+uXu1+OVvaO8+apVjd9ytXf6/X7WSuDXaKqnejBkPaQv3659rrQ2FJWXamHFsywrt1k+2qLBxV+t68tYXP9I+3pKi7fz8Fu3p23X6T3j8XW3m9Nvq/GiKzfk5tOwbtL7rDXg5lWHmo3Pw9TNX2J4Br6gAvA8dFoMtGe1aBeBgYi6Sfc/GL19OwlbP1ogqdEJEtBPCMviAezm69OuNqPg8xEbX640taN2ihfqsZ6lTS0Qe3Ifwtq3Bd04UljWBZec+OBUloN/AfkiQsIRUf2RHbsR8rynip9YDngGIjclAwjExeQpSUezhh9iodCQfy0CnMH3VpndgODL3HEFxegI8XDLwyCNv43+3va6u1YaKciAkns9I5qFDh2bYG5OGsCSWshA9BvZFRFoZIiOL0LpCf2SgWau2+O2t2/HE97V7zAaah7dDhuzT8xsh/sheNO/QAalynpIVBPd9B1R79D3nLEQL8aJi9fmo+s9LuSPpYCyyE5Lh6ZKD7BIXpB44htykJPTo1FZ8FvotzVG8cz9c8uPRLBTw8nSHdx3eOFFRXoHmuXwOUjzwdq2x+2g8WubrbxFp36MnYqQt4mOy0SFIX9nuH9oWG758AqM++qVez5CGtmkPvmYmLsUPadH7Edi6A2KFWWPivRAYFS1XctD7nH6IyAQio8uQVOCPt7/8BG8vi1H314WcPYdRmhGPUP9iJOeVIW/PIZRnxaPvWT1Ue2TkhcBl7z6gLBGtmxTjoUeexvy7H9Jvrg3ivrW29qqmLdpi76EotHXTFwQ1bdMZSYfjkCXt0a2dztlOHq1w6LeZaDr9h1ofPTPg0Uz6YjF5wRW5CUfg3lTOxQuMiNbQWPXNCnTpK30zgX0zF+WFqZj65k7cwYfA6wHLrv1wLohDizChdUYxKvbsl74Zb+ubccm+8DtyVI4ykLNzHo588AjW//Se4qXaQIq0CdAXdfkGtcXBg4fQzrqi2isgHFm7pT3S48Uj6SotK15TaTOcf89r+Py1SxGjv3CvdoQ0RURGBaKiSlGULjwQ3ASRaaWIYt/U9GfiW3bogvijSUiNS0NQqB/eeOdjHN64SF2rDSy758GDIvaS0K6FDw4n5cNLys++2c/aNyNjnBGanCwxS9Es0BczPvgIPbLWqPvrQutmzdQLUipcWyGCsrFVS/URV71v7lN98yyRNUw9Kd0Xr8z/HQ+eG4QBHXl3HfAJFl7Jlb6Yg/K8JJR6ByA6JlPJyo5Benv4N2qH9H2RIjoTENqiER57/WMU7/5VXasNlI1BMexvkla7Jtgn8jY4jrIyF72FXyIyKxARWYIWxXoDtm7RBCOvuwvnpi+w6Z3a0LKtyGzZ5xQ3RezhvdJ+7XVZmVvZN88S+ouzL3LBHcFeTvj4s28wb4v+vo9a4eSBxCMJSI9PgbuWhdxyN+mbschKTEb3dvoorebeAgUiG5ETjyCfTNEZr+Il6wvNagNlY9NMXU+Gt2+JPRGJaJ7NmmjSN3shWunNHLT31tcwBQQ0xT2vfVD3Ilxqc37Y/5dfftLmzp2rHdy/Sfv+27navPmrbR658lRK07RFf24UG6FC2xeXpaUe3KAtXspzTduxYrEWn0dLp1hbtHi5CovYtkbbH1/3h9bpkRNLFy9S3s6RfbvV+TI5pzFUmnNMW7JK/wTluiWLtCxxDrZv2aAtWrRI25ugf3KuJhifMT22e4O2Oypd0krU8iWTuH2btJ0RaeraYkmH/kZ2/H5tzTbxqiuKVNp1fzqfnzGln5SnLVqie527Ivl5v3yhgf6R/IMbVmhHUun9lkmaS1TYmjWrVfqWOjxb/XOdmrZK6MAUjh3UabBaaKBqXZoq7bFJhW1dtkhLFMs/fvdmbdWqVdq+BH5yv2boHrmmpUbs1Dbvi5cqZ2gZheVaetQubeMevT3+tLZHcWaUtnTtHjnK0f5ctlLaQm/z2pCbS8+EvLBMne84dEx+S+R8qTqP2bVe2xOjf0aR9CfWrF2j6JJXUjthDLqsFzpkCsslR7Bsmrbxz0VaunIrcqU91qiwveuWaZEZxVpR6lFbWWqD4ZHnJh7UVm05Is2WryVkl2r5yYe1lZsOqWsrre1RUZSkLVqmW9Qsd2o9vr+ofzqSvLBYne/af1R+y23nKUd3aJsPJKjjJZIme9SqNWv19PNr9yTovRHbli/WEgrKtazYg+p8x8rFWly1vhm5fa304Wyh3S7Vzku2R6rwmmB45CXZMdqfq9k/S7TItELNkhMr/LBTXVPtQXe5Ilvov06FEYei2SdqBxfcEgYv7N2nu5M8Z5I58Qe0NVv1Ea8VUl72zdXLl2grtuu8WhuURy7Yv365FiFlzk+JVHQ9uFH6Zgr7SWXfTDy4Vdt2WI+/RPKpe0zOSpviFG3R0s1yVq4dSBCvTMlKvW9uU32T9CsU+q+QfZmqV2J+HQJAYLTpnxKfrH3IKhsNWVmcFa0tXaPz/1qhP/3BXWuWaxusdagNxmdMo3eu0/Yey9RKsuK1QslEycroqn0z89hebd3OaHW8nPKn7qJrJSXsEDnCC/qoxu5ojqFV9s197JvpbEmL0P9PFbZJeHdXJMd2aochA8gLHJGJPqDLRkNWakXJ0h5639wsciFFNSTlsi5/aoPxGdPkw9u0rQcTtfKCNC2rqELvm/sr+ybbozAtQlu+fr8csQ5WuVwH8vPJc6JjFC9I/zzMNq7eN6m3KmxygX30119/rd9nTO1hv3KdlgBXNzbUCkTOkZvPkR+PhlyZaT5H7hjmc+SOIbKkikw43TCfI3eMhmxT8zlyx/inPkd+nL9OxuRqdfvNCG+I7Z+aNreGTP+fmja3hkz/n5o2t4ZMvyHTbuitIcvekGk39NaQZW/ItLk1ZPr/1LS5nWz6BB+Pra6b+VQZDcnjFDkDq281hZ+O7Z+aNreGTP+fmja3hkz/n5o2t4ZMvyHTbuitIcvekGk39NaQZW/ItLk1ZPr/1LS5nWz6BBV3x44dj9uo6G2KfMWn92LK5EfVowdTpk7F6sSqC9Vy9v+EMZdfaluIcOiXlzHqsulypOHP925HfD6w96eXMWbMGOSWAW/dORl3v6E/7lU3SnHFqDFYm2C8GL4MY+V8ZVwFIpfNwugrr1Whky4bjS835yDyjzcl7/tUWH3wycPTcOsLX1jPgC8evw3TnuFjKJkYNXo0DuRoWP3Z07jm5gegVeSpOiyLMcpSOyqSVmPMqMtsX+zRUtfZzp+bMh7TP1wm1YvEmNGjkCEEf/buq3HjE7U/XmGPay8fgwWH9AU5xPjLR+PHfaXI2vuDrT1ulzq8tjAS6ZvmYPTltT/qY49fXn8Akx542XoGLJz5EK6791k5KpE6jMH6xAoc/P0tjL5mkoRVYLTQZXdRZVlqRd5uqfPlKDQYpmCfOufHBT+cfjNue2m2HKVitJQ9UiJ98Ph1uPPJ+i0CJCYLL3y6wfpVE8GNl47GB2tSUZawQtGf2T5x3dV47Iv1KDy0CKNHTbS1UV1Y/9WzuOrGe6xnwOZvXsCVk/WvLF0j7fHb4QqkbJ0j+YySkHJFl/dWcLlXPWCJVryQYnzToixWnSfK+fxX7scN01+VwELhyzHYmqbhp1em4fppH+hx64G7xozGjF/1D48Q9115BV74aR+Qu0vRn0uL3r57Mu56Xaf1bzOuxJEsdVgnjix5F6Ovmmg9A6KWf4DR465RxzdIe3y+KRvF0YuFLjpfjh01Gte8XPeHR3Skq754ONdgmCx1vj9bw9rPn8bVN7O/V+Aq4cslURVY9+l0XHHV83rUeuDpSdfgkU9XWc+A56eyby6V9ohS9E8Ttv72ubsw9fF31PXNn9+ODXHHv9faEdJ3fit9Uec5InvvPDkfqc7vlDq8+nsEtKwtko8uF64XvhnzCOVPfVAsfWQMNiUZ3Kv3zXXsm3+8LX3zehV6ndB/7o4i/CH8QvlVX7x331Tc8cq31jPgI/bNF9k301TfPJKvYdkHj2P87Y+JbMxRaYtYrhcssUttvECUJ6609c2nVN9cK9U7rOhfLPRn2leMGYX9JcYdteNq6Yt/RFQWhn1zweFypG6bK/Rn3wSmXTYKby+NQ/LazzDq8ltVWH0w78V7MPmRN61nwM+vPIAbHuQX6PS+uSVFw+75r+KKiTeq68mbZ+PDdWnquC5o2dsVL9iqmaf3TQ6av3P3FNz12vcSKVHRP8YqQMst+odfiI8+/gSfff4FfphnJy85R84tLTVFi9vyqbY7M0PLzM7T7nr4c9tiN07sD7jkSflN1D7eVrkMbMOrN6jFBtl7vtJ2pWvaspeu0KZPf0rTiiO1t9cnamvfrPtRKC522/jOLWpRy21TpqmwHR/ervK868ZbtfOv+0CryNyi/TD7HS1ewp6boD9as+2daXUuLlCL3UoTtWcWRmo7Pp2mFs9ppcna4/MPa3tm3619NH2KinfLgzO0K55apGXs+EI7aE30kqve0g9qQYkUeuhQPiJUpD23SH9WacTQW+S3VHvx85+1uQdztEXPjtIev15/vO6mVxeq/We3T1L1rQ1c0BE3/3GNy8YeHK8/YpH829MaH/579PortMGXPy1Hcdqnc+do24s17cObBqo4MT8/rcXWsWBMX+xWrN34/iYtetHzWrJa41WiTXprnRa3/FXt+5fvVuW745Z7tQtv+kIrTVqprSDx5Z6xL9S9aCyvUNK6bJI6vucLfTHUjaN1Gjz09g/aC0uita0f36y9c7ceZ/JD76r9gyOHqX1tIF0KNryrcbnLSxP0x88Kt36ocSnUq1OGapeN4ON/BdprX/2k/Sy94OeHh6o4WVs/0TbXsSLNWOx26SO/CU9/re3R10pqF98/X8s99KM2/8OnFc89MOla7bwrXpYbIrSv9+mL0C7pd5Pa1wY+fvb4ddbHiV76We2fu0F/zOT25z7Vbvl4qxb5+9Pa18/yUSVNu3nag2r/1rUXqX1t4MIoy5GftM35mvbJtEEqrCzyV21Ndrk2++6h2tTROq8/Pusn7a21Cdq6tyZIx43UvvrhC01Oa4V4Amo/8PqPtbLU9dqSYzr3Drj2fa0ia6v2/ex31aOgL9wwXLt4xANylK29szVTGzTqJm3RvroXL/Hxs0+NR0EfeEPt5zwk5RPc8uDL2pgn/9Ayd36p/fTuY2qh2z0T9Uf45t1zmVq4VhvUYre0DdoPEXnab48P1wPTt2pzDmRri58brT1xvf440V0vz9bu+3qPdmjeQ1pxQbr27g/fa9/tq8cKRsFZI5/TtPIY7avdevz+l4gM1BKkb36tUVx+dNsQbcJl5I8K7amF0dr5Q67Svl2jL96rDWzTFa9OVYtxp910jwpbN3Oa3jen3aNdcONnmiV5tfbjl69rlD5PXTtU+3JKd236Q6+ouLVBLXYrjtZeWRGnbXrvBp2OxbHa84uitG2fTNPevUd/BPiWR9/SrnlpuZa84X0tSq0kS9Pu/0ZfSFkb+GjuBRfdLUd52ozl+iPLF110h/wWaq9+OV+bH12gLXh8pPaA9bHUW9/WF389OlV/DLE2UAYc/eZBtbDtvgn6Y4rHfnxU9c0HJ12jnTfmJU2zCG/P/ULbJ8R6Z7IuG498+4iWTMVSC/THz/K1Oz7foR355XG1oFarKNBu/nCLFrXwWW3uc3rfvPX2h7Vhd8zVimIWaduElNPf/UJ7aB4Xr9aOguIy7aoRel980ErHiZfqtH7s/R+1N9YkaBvenaS9fptOlylPfaXNfPom7Y9Ff2hRUZWPuD73wgtqz75J/W3zyMvL4vH+2iZoXFaGnOwcHDuwt8o3UDV3vrrSCaUWwyPT0P78gTgkhkJpmW4VDX3sZ7z22r147cco9Y1jZxe7BGpBWblu+VZYH9MqlTLwThFFcPJ0g+bkhOLiEjV84OSk599m0EDsP37e/3ho5XCVcjhLeVRptAq4uDrDSc5L+YyEoKzcAhcPqZ+zMyrEAJrz9FWYN68eHr8kqLnpr/QsLbWofYX1caLiomL1TWAXybvMOjRisZSiNGkHEi+eXq/HrMosFr3M1o9YcjGWuo808HCXzJ0VXVw4tOKsW24hPQZge2p9nsnh2/xchA7OVouZ567qvETyISqE/s4eQn/JlV/RKyysQN6aejw2I/Utc9FraNCl3HrOBYKkCdvDIm1BlJVJnIpS9O3WSD2GWBcYn1R2ctbvL5fy8txZziusfMr37Ls6SZ305oBny17YGqV//7cuODMNJ73O9uclxaXWdiuHk9BFrqh5q23fPo5X/vxQXakL5XqDSj/S6VJmPSdvuLq6SB2cFf+zTcorGKcMfc/tqB61qQuaoovU2UoXTdJxFR/Q2UVDhfA8ofhF6O8q/HPdxdegPG4X/ly+WV2rC6wz+2KZtRLqXGhg9E3S35AThXmuWP/rp9h812gVty5YKqxtSV4QWIy+yTpZ+2ZJqU5/TWjCNuh5YT/E6tFqR7nIACkyP8esIHLG1jd1sqjFWUouuLji1gsvQGDOYaxZVr9HxEBekL5oscpBda7oUqz6pov0zQppWyI/x4I1K+Yh78Pb1HldKJOyExWKF4Qu0qaE3jfdpT0q6Q8nCyZ/sRevvXoxftC/kFk7hOZKNkrRVIvKuYv006p9U+hilQucqi0s9EXMav1b+rVCEtT7InndWmarrDT6prOclktehN4fcmEZ9pI6rwvsd7xTLCh1Ttmop1TZN4sU/aUo1v7QuM/Z2Jml07F2CB1ENrIvakxUymrrm0ZdhId0+rvi/fHnoHdgBfatXa6u1QrSpbpstOubSm/KqUVJAImTuwFRfhcoXWCPp554wnqkw2n+/PnqjtRjKWjSOgyWgkK4+PohPi0bLUL8VcbO0tI5iccQGOyHCp8gRCcVwFMI1thHEvcLhVNxHsrd/ZCXnYVAdw2aXwgyUvNRUZSPpi1rXzHKBnF2KkGpkw8ysorhW5GNSTddj+IKb6RnFsGrKB0BAZ5w9Q9GTrELstLz4O7OvMulLCG1fsKQqxv37NmL5JRsOJUWITjYBeWejZAtdXMuk/NGHoB7EDLypR7ZGfCRU59GgeoNYQHu1k5ZC8QgQkFKHHxDAmHx9EfUsUw0dyuAb3AgSr38JB+pV24uwoIq4O4XpJ5HTIlNRsfwptZmqhmki6tbOfItHshIK4BHcTyatg9HbrEbMtPyEVCRobeHpJuVC+RlZIOvTw/zd0Gxuz+8dK52CJab8y4pSRnwkM4fEOqDvApfFKenw8OlHP5hfijV9PZwLxT6+7kL/b2kQ/ghNjEbrZrV/iSAGIkoyUqEV1AQipy9cSwmGW38K+AZGIwCZw/kC2+gtBAhoW5w9pTyF4jiskjnKUpDUNPaV+kquogNk13oiuz0HPhrqQhu3U7ScEaOnIe45sAvJAAW7wC5bkFxbg68fZwRIjyUp3nCz80quR3AoEtafBJ8PJ3g3SgIafki5bJS4evlAq/GQSgodkdGegH8yoT+QT7C/8GITy9Dy+DaOFEH57gs+WnwkHtyylyQHBeP8DBPuPkEI9siiiojC+7ShQMb+8Di5IeMnBKx2cqlT2QJXza3CirH0PnFBRl5muKFEE+hQ5O2SM+tQEFmFsJ8ivX2cPVGrvAT+2Z41/ZwKslBkeYl9K/bhMqIi0OAvwdcA0MQn1UGr7xUBApdXYKkPgXsm7kIds6Cv9C/SJS9p7RBbFIaWjet/VOg6jXQpTlw9gpCZkE5spNiEd4yGJpHoNRH+maO9E1P6ZthgSi0eCIjo0gMlnIEu+VL922iK7EaoD7eIUI4LasUJTk5CPUvgUdwS6RlFqM0T/qmCGB3aY/cchcUCf+4VpSgRcf2cKkoQnaJG1zL6zaKs+KPISjYF5pvMKKTCxFsSdf7pq+1b6YL/b0L4C30LxDLzcPTB4kJiWjVnN+IrxlKNqJIjGI/pGeXwJJxDG3Cm6MYPkiXvukpfdPf3x1uIVJ+6Q9ZGcKXfs7wsmTCK7i5MLQ1IQcgL1Kup6TlQSspQEiQKC3vMGSl5Yqs1Pumk/TNzEKRs1mSnhv7r/CqeyAShf+bicyoDVT6+cmxqi+WeQUgKjYbTV1ypbuIrPT2l75ZimJpj7CAMngEBCOvzE3VxzkoTGhvTaQGKF53LRNakhcK4VoQh+bt2yK/tFrf9Bf65zkjNz0bnp4aGvs7ocQzsNY3JOp0cUZKcibctFIEhnih0MkfBemZcBdZGRhm7ZvSHm756fDzdYVv8zbwFIMoQXjMX8pVGzSRjUWZCYoXil19EBOTita+FngFVvZNTfpmaIgLXLyDhf5OaC3yuG3btmJkuagnsexBmcWnMhw+fvZ3gUJ0165dGDFihDXk1HD06FH1+Bkb3oQJEyZMmPg3ojZj9j8LWjm7d+/GgQMHlHVmwoSJMxfso6drM2Hi74YjvuRWG067R06vmorwZFCTR3746E8Y8t67eOau33BLh8oXjcz48mZ8l9QKM7tm4PrVCTjy5o+wf83JyXjk/LxfRkYGOnfurIZZ1q1bh7PPPlsNa5gwYeLvAYfICUf9MCQkRMkOeyxevPikRvY4HWfCxN8FKmy+sKtTp6ofX6Eeok6qCfUyQdlJkpKS6rYKJF50dHSd8U4IpSm4+PMdSHx7FSY1y8atv67Gol+fRXzyBqwoaIJBPc9H/+Gv4J3zOyGiPgtfagGFBA0JEnHv3r1qAczgwYOxevXq4wSFCRMm/jqw/9XUB/k2Pm5865VxTBlkHJ/IZsLE3w1XV1fFiwsWLLDxZV36p14alx4trYT6gN54bm6u9ew0oLwUbgH6ohAvj3JEZ+UjNzseSRlJuHjoU9i/6RP4aKmIzs9DAb+ocAqgIucrEZcuXYrly5dj1qxZiI2NVXUyFbkJE38f+GrL2mRQTk4Onqi2kteEiX8yOKL8ySefWM9qR70UORUcV83VZ8g8LCzs9L6r1qslbm+6E0G3DcDsZH/s2/gUfkrIQnC3sfji7cEI6T4JU2fehuc37EPoKb4+nAYLRxSGDRuGIUOG4NZbb0WrVq1U/U92usCECROnDk9PT7XVhICAAIwbN856ZsLEvwPTpk2zHtUOc9V6NfA5Z5aB8+K8j545y2MqchMm/j4Y/c/RyFjTpsd/hnXhwoW47LLLrGf1R0REhPXIhIm/HpwSot7hq1ftsWrVquPmze1xxinyTdu2KI/4dCAiMgLNw5qekCInSEx+eYhzFRQSxkIbEyZMnFmgzODi1Opg3z3Rfk/Q8DeNdhN/F8jPnCaqzoNeXl5qqwlnlCInftq5HOXWt/WcKvhWpBsGXm57O5IJEyZMmDDxb4PT/v37TfPThAkTJkwch5N5AonepDmq8dfCiS+Jtx6bMGHChAkTCnx/efU1A44e0WM8e3B6ovq6BQ8PD+tRJbgeqS6c7H3/NTjl5OQoRc6xeWNeqSZriqu3zfliEyZMmPj3gwo6KirKeqavO1izZo1tMVZKSgqSk5MxcuRI9fIsA3yCoEmTJtYzwN3dXb2Lg3O81C3UNeJAqrVQdSnlgwcPYuXKlRgwYAD8/f2xZ88eTJgw4TjjoaEwd+5cVd8pU6ac1lGG2nQp6WOANGddSUO+14SGFM8Zx748tnETvtFo7tdfY/OmTWo4hQkYL1Ug+EjZnNmzVRgLYcKECRMm/lvg8/xUvqmpqUoZ11ehdu/eXXnX/OgH9QfP6wIVVbdu3RAUFKQMB97D93zUBCo3eyVonJ/KxhEJPv3k6NqJbgaoW7/55psqYQaoX/kiGL6AbeOGDXjxhReQJTSbOXMmPzmOTz/9VL19lNftYfPI4+LiEBMTg0ahofj2228V0e++5x68+soruGHyZIQ1aoRly5ejkexpSfA5axMmTJgw8e+EI4+cio2fIR04cKB65wbP+ahuXR45nyygs8itefPmaN26tYpTl0fON2xyFKBv37644IIL1PH5559/nAFBh5PPXDOvp59+Wg3v83sZjpTlieDHH39U+u7aa6+1hpw8evTood4+yBcXkZakw/3332+9WgnqXtL2M1Hajz3+uNpPf+gh/P7779gn9OjYqZN6X0vv3r1tXrlNkbPB+C7XH+fNU41z2+2347333lOV4FAGCU6iRku8B6dPP6lFECZMmDBh4p8BR4p827ZtKrxr167KK0xISFBOXX0UORUrh8czMzPRq1evOhU5lRRfAmQoKw4tb9q0yaEiJ4z5dMazH3Y+FTz77LMqrxdffPG0pEnDgnWaPXs2Jk6ceFw9eD09PR1xsbHYI/rW388P4eHhKh5HJZb8+Sf8JIxtMWLkSFikruo+Q5FTMbMxSHTuOfzBPcNJbGbO8+ekYk88+aQ5V27ChAkT/2JQeVRX5L/88otSNsHBwWqYPT8/H1deeaXSDQYcKXIOCfMeKkNDWfHNmXV55PSI7b1qzsvfe++9DhV5Q4BfwGTd6jMVcCIgLWt6zwENEtaZtOExR0C4voCvKCYtqXs5AmFPO5siry+YwemydkyYMGHCxJmJ6oqcsFeqBqrrg+qKnHA0gmuv/GvCyd73X4PTH8tW16qVNf5JDLafk/wp1DDtYAQbjW0fjZno7a1nVz1Tpm3wiB7NGo9hdpEtxYUozM+rqQjMvOo1dS4h1kBVNlscPdwvkJaiCnAIxnV0WaWhJ1QzeKNWgcy0FIl7fOQqIdXKxR/9Fu6tMa1xvLx94ErLTQ9VqKUKlXAQydF9LmIxZiTFW89qgK28AuNYldMoN0/1c/67urrBy9e/SsevQnfrPTbUq0J2cJIbTvSeMwx2FD0evKSqWHsl7a8aqamwBqJNlRLXUnyHsCsTD6uUt0acYkWq364y1XM28ifbknd5buyNi4Yc477CysDc6cH6+b8B9Bi5wEqHtV51VU9o5OPjI953iHGqUB+qGHHVgd0NNd1ri18P1Cf/+uH0pXTCkKxZZ3ffIP3cKIvwnNPIGb/Kr37OaOJvg/aOr6cnwnzdkJSYgqy8Qvh5eaBF8ybIK9eQkVekLCV1m/w4O3EluzNcXZzg6eoCT3c3tbmJMtDkWqlEKi4XJSzRLXBBhZMLTS35d4GTxHd1cZH7PeHm4g43Z4t6s1tpeYXsWRYWVjKRfxc3D4z2S0ffXl0hWamNA/wSVTqUvvG4TLYSKWepBHBv4SbHFrHkymSv4rOesmcn/fOXeQgeMFLV3LD/VEfmnn88UMf6RjgMs+31I/5SIZaumo2nHrrHIPtxe4LHUhy18ZhllGKrMqpwOaaMMPap8XFYUxCM8lKLxNdFOzeCdWMctTFU/1fpEHo49/w1jtWhAg83f/02vp31PIwZFPv8WS4eWyRBtbFtSW8bnTWUsf3kWplUgPdQ4Hk5V2DR3nh4+AaocAlW1xSMvZWItlM5MI55wGMnSYt7+3Dbmexs4YLq3kKVU1tca6Dt3Ap1ouelYHex8pBHUuhq+RiwD1Y8Iz/kMfKds5yTV5zlgMfOEsY43Nv7IUyD9CNfV4hRWC50Zt9g3Riu17FypMy6M0gpkABrmHVXFbbAalcd3KN4W//Xz9WxXm51ZHet8sAKSUilpfYst+xV+Y09Q63XrecqpgpUwdYf7vUD49pxsEau7gjYjq1lM4qo2kMaQcSYyCBnkV8u8PZwEznoDj9PVyX/vCXMw01/YqdUOkZhcRnyikuRU1CK3CILCopKUFxaLn1B5IxstrZxWEiGy86eRjxXYfbxJYI6lR/7YDmpdno8HOVrC9IPNOEnChkl9aXMWkUZNKkb9xXlZSgXZc49zykMNJHNKmcj7WrpsbyKB0TuKwOoev2soJ5Rp3ZhVU+sx/ZBKi1H9TZC7O+pEssOEm53qTK1KoHVYA2oQk85Nk7twh0d2VC9PWznduEqjBW1hhn0s56WSVvcOLIP4pLTUVxsQVFJCQL9fODU9o6PJYqRkJNivg6N/dGnsQ9uuOQs5OYXoESYk8o2KMAHK3Ycxc87oxGXZ7EyvrMoYJ3BdSXuKgpclLMosHIRRyUVosQl+RLNGWWiuBkmWhtOLqLkXdzg5OyGse034dpmXyCkOBl7svrgf4mvSn1EoUu5jHqxPi7uHnijnxdKvPyks2lK+FGpWCokbY1fKJOKMi9hyBKReuxsSqHLOZW6rsT1vbCtis/7IzcuR2GHcyWEirxSGKmNHVz2DKyQ8jfPTkBr2eICmyNRNhdhbEPoGvcQ+r26Im+yZS5uvfdBvS5WsIOT2Y2howop057YA1h3YD2mDL1RyqUrQmXMyH1sF+55H/cepbn4+pgzyi2lqvWYttpbtwopgVLocizEgPvhKLVlXXmJ3nFt8a005rF1T+ye/Qo+fvctkSmklA6WgbUtF+lIOpOOWmI0PHatQn7jcGR1GIBS0l3CDYPJvvwhvl74dXsEPP2oyK3toK5LBJW30F7IoSxLOS9OzUJhQiqC+3QSQaKXWZVY7a23EBJgvaRghOuKQIft0IhLVIvPI4fX7NIh7EhiF69qnEo+0I8MxU0l7SIHai+b4hH+qEiySTLMzqCLOiYteW63Z92YI6/zhzsDRr2tqVbCPpIBFUkuOLhmXGIdeNlWTJZbP9SPjXB9VwV6+fTkVZl5bC2v2rMu1a7p8Xmuh+lnamf8WOPYwxpgF6jutVqC5ClVC+O6UVgVp/JUtYt4CG6i0SnTfESZ+4giDxBFHuDjjgBvd/goJ0VXVCUWUeaixLPzi5GRX4QsUep5haUoLLGgVCzcchqyUkdrRWz5W2tUWR4DRjwbpGT2YdWu66fV7qke5vCckANhZvYtfa8rbEORazYFLnu+NruC4bKXTJUBYEvDeqhgnFiJapzalVsPtr+v8lol7MPs4xLWE7Wzu1CNNjr0sKr5EdYTW5hxvUokO7DO+l7BlpfsbYfGgQ5bGxtQ1+3D5Fid2oWpOPaEI/RjhlrKynHv+Auw62AUiopLZLOgcWgAnFre9qHtDnac9qG+eHBEd6Twu98SqZgPoYvidVUetBM8xCrt0DQEL/68CQkl4oG7ucGLCtxNFLrsydxUIqUi7ItEiVskdVH5KBcJXaEUtyhcJ1cEBQXizl7JmNR3LaJW/oQ7D72OHIsfQvwK4WrJRrRHN5ZIL5hVWLh5uOP1vl7IcvOCK2sl+ZSLgeBkyUNB3isoKvXAUP/zJA9XlOTtwkK321Ds5Ka8RioXeo3lZSUiIFWqCqRbwo61yG3bX1IT40B+mTTz454dm6MKQw+vwJgN3+oKUhJwEoZ2Fgb//fzrsLrHCFHoOmMb96lj2ajIW23/FpPuuF9d06ukIT0vE+8v+xibjmwVq6pI0pMLvCb7Gy+ZpvLQhTkwoOMgoUuYOmYUbv5lefgqRspSJh65xDPCWR//dbvhdfgY3GOTlDFUJp1QKXXpsKkXn6dHkv/i/t1QLkKJdzPIHvvmvIbXX3tNjlhjvS4VQtfgL5+Cx4GNcMtMUfmy1pq0QcS1T+LYwHHKEyGty0WIVVistGbiUvlQX08s3h2lFDkNKMY1PPbSjFwURCagSJS3JuE0ICgseOzRvaPaqyJKWsHhTYUZXFUdVM3VBduuMpyHxjW1t4apX4EcVAmxnQusN6pfW2C1c1vi+s4A25l8RMWtFLhVcRuK3NjkX91K1mFb08gkTQ1lrSts/Zqh1I36Km6TALYL09B/eWY9tMIwMh1BxbbeYt3Z9gTLp3qDpGeUVe8d6sB+p6CylR8bPxrHjvb8s0bijvUz7iX0nX6s7/R41guVsL9G8MA4kb1m827ViSqvEaLD7oyHEsFJ4jmLo0AnhUrdXeSalzgoPp5u8Jct0MdTNvHUvdwlXJd5ZWLA5ou85GhlRl4xMmXLKSxBgXjtpaLsK4R/VR1VPvYlkONqRTi+jnal1iOoQxtqCeOuclTLLo5xSA+b+SklLUqbe6sCt51TiYtytx1LfKXIVRp2aRLVy26DhFvjq9qc6L1V9oQcV49uu9+4pp9Xj1Z53YD1RO14rcpFBYMvdeiyXsG4xwDj2YWxBXh05zVD8Nbcpbh13AXYvDcK+yMSMHXMecIT5Vi8fh/GXzIAM+f+qXhO3Wvf5nbDkmV8Oc3lA7Bl9xExGIuQnpmDlk0bwSXgrMuf0aMAzYL9cGn7AESKF3RMXPfzZ92Pzod/RfODi7DOqyOyS52QmVuI6PhUXNStOfIsVKQVismp6Cl4ioVhC0SIF4j25DGHW+nBaUpwSRzhg8Ej+uO1bltxUfOZ2L44AX8O2gyPjp2RXOKB/KwcpTAKnf30QrFjyY7D6B7uThjS2BXpwl+lshWIlVBY5oxWqT+hR5NQtPUJhqtWiPLvFsADvTDs4oHoo21D4+hPcI73BvTFemzMCUeRk6coNwpOevCSRloiigP0xRlWeln3Uj8p89WrPsIF+5ZRK6tw1oXsWCH79jF70CQjHrvany0X9LuMNHg/6xycfhjte/ZTlymkOUQalRaLz1Z9KTSrEKEuRhLjyh89lNcm3IOxfc5Fq+BAXNrjLDzz83voGX6OzYvlJjXAriwKe3Yu5snOxbIBjb9bDtfsPFVOsaVUGMvEj8e8++N9GH1xF7VdEuKC+ccKlFKpAomcfmArBgy+UPewpQ2LZStydkPrWXeJ4VQqVXOWdIXp1L1O6HnuQAzt0x7nhrlhsH8J2v72FlY3PlvlSe+dnomHKN+Y1BwxyDyV8NPBvbRBYgaK4lL1gtoVh8OXRz67DrcPa4871NYBr/+wE14h/uq6leQ65MQ4VXv50ffWcOtFdY/1RmuQDjmpTEGgzu2gTuxCrOVkVZRyFk3Njugqe3p09NrYL9ys4boHTt4RUSD504jRpySExkJnDsnymEqhjP1GrpNfdAWv38O9XQl0MIBpy4HiIikPNxoO+l7C5MQwIFgOjgTZRgakc+ll1/eVx7rxbtzHzWg3/VfA8kihpIg246Ny071RtWcc6zl5XNVF7eV+hrEO3Gw7XlAHCnaHlVBRHERi4apfs0JRyBbPemAfzXofy0O6cxqjVLwgDpkXlpQpZU2Pm3uesy9ysJ3eu58oeQ7B+4uC95ZjGgCkoyqHlInZ6ArBRj2BfszQmmEf//iYx9XTesq7bHW1R5Uw6wkbggqK5VNK2tgYzjDSxHqsYOzt4CCoXjiZ+6rfYzuXg5MtRwOAbfDKvVfhwx9XYdLlg5CTV4i1O46gaaMAzJDwB17/Dgtm3oPXv1ok18Shs2/q46C3QQu5d39ELNJEiZNHvTw9Kg12BrgV5eJYYhIOx6Uh9+g+NO/phqYXBaDzxWJ9Nj8Kv5DvkJT9OzZkfYylG3YAuZnwpHKTxIvE6swpKUVOUSnySoTJSy0okQ6ghk9l0zu7hq69O+Cx4MXo5PMCnv+iNW6On4G5szfCt7QQPXqEocAtDJmudu/plUZhV3B1LoeHS7ny9nKKypCutnKkFjshPLhEtLp4cfllsBQXoeyKPijolIiDax/D+NjBiO3+Klqf/QZadQrH0ILv1bB7CQ0N2RfJXgkZyUcJHTmWvqvOKURLkAe3Y5tRwuEm2VyDAuA/5go4dfdBeXtRaF3L0ddrAwIsGcpO431ym56eSku8fDd35FIQiIHDPJWBI0KNcLPSz93VTTq9iARpyKSsVOQV56t9dkGu1N4JRSyrdStmmW1l1fcqP5W/HFjhLIKEcBfBougoXBKzIxpR2yJVuE+TINXRyTtkBNXxucmPq7sHcjkHWFKOXNnyZcvhQgdCIjh7ecvmo2hCkGaZm9dg77j+QFAYPD3cVVvRCFDGAEfoWEgB0xf5puYiqeTUaI+E8yqLT0+dKJGbqGS2HkhS26a9CSqc9xtxCdJPbdYwFW7d69cqw3kuv3pc2Qh1zHhGuPyozXbRGqgOlKpUtKRCdFVrQ3SlTcHtKXsPFxelyKm8qQh5F5WYRbVdOYqkXoXcRBEUyVYsxyUSToVBJa4UiORHcqlsrWCexmavXKks7JWzMh6s5VKblEkZFtx4LOWsPNaNDW7K2OAmaal8rPmSSTgeQp5TxoXs1WiKlJVDfazX8Xt9U/FolMieSlHxrVWhk1eN9iGR9J3diRX6IRu9MpCHelwrrIcqnGmSsRmmNluqtmPrmW2nIMfGKfdMS9WZPCztUyjKOze/BGnizMSl5yMyORuHE7JwJDkHcRn5yBUFT/qH+HmibZg/OjQLRPumgWjdyB+h/t7wlX5oKHchr2PYl8cGvT8cB1VI/dAGda5fMC7pe+uZEagObCdVcFyo0KBm6NML3z87AY+O64bHJg/DTy9eh5cn9bVerwnV05RzEiUrEoUFBepRK6OvHgeJV5YVC0tJIUqy4lGcn6XfWw1cde+acxQFqdGKn+sEHRP9wLqvRLkapbDKPwOOyOIgG7Z3fmEJzu7eFj8t245Pnp4ioU7ocdX/sODtexEljvGI83rAzc2mjo+HXV6ZOXnCh6L0pa+yXpST4lbpF7mwo1OYl1Li8fkWXJyzBcE93BEkcjm2aTAG9gxFT/HW23dJgr94VDGZxQjzcRZrQJSUMHhWkViqtFKtQomd3WbQEbIvFw/6nu5RaBf4Cd79Ohx/eN8FLy/x5n198ct3G9HY3wUturVCUVq2akRuFIMu0impxN1FmVMJZohCSS8sR4Yo8szCMgQ2HYzmnTuiRddOaNW9K8K79xYPuDfa9h2Hj0N/Rq/8HxCz51McixFBWirepQgYpsNNKWjJR3k+sulK0RAyolSLf8Pj4zqiuKAYnkMvxowL52J80lS80uFHtL11LNqMdUPzsZ64K/QLpczs79c3UVpuHsgTRZ5XWoFCybtUXFQhkdRMw7Nj70T/8O448toioV2RIlV8ZooI/FK1zysuVLRUxoexUShK2vJfpYHJQwbDWopL8cTaZ1QDPLXqOZQIIzFC/P44xO05puIseP5HuIonoZSAbMaef66e3shXZRYlLuVW5RdlzuRdA0MQPvMHtJv5HZrf8aRKK/nTV1EcfRjN5NySmabC1KIs2YxRBNKH9xt5GZ6ru2xk9kYBXhjQvQk+emwkCoSXNn15Iyrkpt1HU9W280iKSpfQa2mAZ1VDFG1IHDv68ISn9nRTIXrk4+hJsLxGmQ1PVQ23qnK7VNmzPoxHsO3VNIMoNhq0VODc81x537LpNNF5hFCq05oh6aPycrAxH5bBpqi5KWVNBc31KXqYUubWY25ckGoYF9z0kgpUvUkJKQvLJJtNaUsd9BECKTNHV1TZqyltI46Kp7d5pRdOPtXrKDt1bCOxytfYWU8Iu506VAf8kRLLTh0eF4nh9ieyqQpa87O7RKhD6kc5UJese+NX3/Fe659EYF1Y12IatsUlyMgrQWJmPqJFkR9JyMThxCzEU6GLM0Pah/l7oV3jAHRsHox2TQPQIsQPwf6eImu5jkhvB1sb2GDN34BxWllAHbZju0D764TtluoXHKGWdI4rpC1hBbbti58vgneoP579dAn2RkfioS+3W69aYZ9mTceS0T3jL0TGny8ib9UrGNS8BGUiB5m+DaJsR3X1QMamrzDrrouQsf5TxP3xMrxKkq0RdFjEuHh6Qh9MGDkId155Dtp58Zv1x1PbAPvl0+N7oLSk2BpSCab1yi0XoDRdd4B01JxW9UvfLtqCOS/ejIdmzsNXL9yEr35dj4cmX4JZT0zCup1HlEd9+eDear67FuIIdNmcLZ47uGBcuT/Oiid1E0Dic2hob2QCkoU5D6YW4H3n/hib/SQuW/kgnv+zI7q3bIEAz8Zo5O+MuJjGSJR4kYnpasiOiz2KlAeuW92K54wyqL1+4iyafWjzNTjyewoCH/gZt99yFm67qS9um9ob9z4wVIQh4OvtIkpTCmq931mUuJtLhShyDmFpyBdjIK2QyrwC2aLIs6VTsaOpSjn5ifFQhoqyYjU/61JxBMFBqQgJSkGjoGQ0CoyHi5urWgCnb1Tmcq8anrZ2Vp7a9s4oKE9GmZThx+auiBl+L2JTyyC2i1jkZVhbfhecPSvgJMZIG+9EWCr0BXe8V/6tm1wXRU5lWCieNDcaEBTibJQHv3sN39/+Ou77egY8XN1V2N74oyIoCtU+LS9LpWOsBjc2gvxilfv6sXWzx/XvTJXq6RY9lXxKRBKSjujv6W3UNgyaMLBRViarb0Jrd0/lieeVVKjRhBzr3kDRoV3I+vNnuDayjp7IPenzPxeF/hrcQsJUENdHiCMuysoJ+p264CLTKUUlm7soFg+rFxiXmodrh3VBkxAfDBvQBsu3RMNdmOLIsQy1HYxmZ2Q9mIauNBUr89wuTOUhP6yvOuexuo/XKs8J/Zy/dunIxqkcw9jg0xgUzB4ifOlxe4qy5LEbw1l2vRcp/lHeKr1v4St99TIVOhU26aBzKvNingYNVB62fGgk6MfGpvKRTKpskq9xj1LUqhy6omeaSknIXq+Z3r5qL2Vg+7KcalPls5ZXeNPwpPVRFH0zwhiHcZWBZr2fyk1tkoEkq9JXf8yQ5ypP/dj6o9ikAwAAAP/0SURBVMO4ZpwYsB7aQtRB5XX2muMjyaHdsT2OD2YIPQz9rCqsgVV31eLq9SMNOPddILIvU7yjxMwCRKVQoWchIilbKfSCEgs83F3RItgXHZoEikIPQrjsm4T4ItDXU0010SBTDKknXRXVz42AauHWu+uG7b5qCdid1kTHuuDu6oqnPtygjEXCqJIjFOTmwKU41y5S1UwLiopRLIYS1yBkLH0Zs+44TzqlPrpI73D2wi2Y/cMC3PrmYnh3GYlf/liBfGfjkSw9Tb40JU/0yOtP348p40ehR8fWKvw4lFuQFrEP2Stew503ThBjtKrXnZOZijnTL8C0iVco3q4TRhS7+u84dAxXPThLedETH/1ElPdR3Pfqd5j+xg+Y8dlCCfsQI0QHcKTseDBBa2LWtIuEr1TfVlOb3HQ5aMPWQ3E4KtYlhxGODByPs/ufhadvuhKu4d1w3RtxeOf3YvzyezMczOqA+OwiLN50QHkaxVJ5CivD+rZxg7FTQU545uLlsCx9HktGbMbyJRF4+7VleOv1pZj52p94+40l+Prdxdj5y0q4eugKkY8ZuYoS9XStEEFFLxTIE6Mlp1hTCiZfBE98bqnEo3srCtPZE07l+SLMxMuvyIZ7RQ7cKnLhVp4Nl7IslJeKdysWHgWq8oasgknMvipKTO3lR99zq8DHF7WCrxgJLAPLxnieYmAYlWS47X4J09ORTaI4uXnqRoMIw2LxxrOLy5GYr79az9vdCzlF+WIotVfnbLNdxw6KJ16g9qm5Gdb8qm6kDRtT3WCFBKu49igQj8FYGU8UZBWoMAO6YSBC2rqRHlREkDJTcdMTz5XyZheXITqrRHLT8/M9azC82nXGsWfvVOctH5+J7r/vR7ff9qpzxrIpAaYpe5JarT6Xa0anYDzlIUpdqJD6dGyM937YhqduPh8f/7xT5ZeZW6y2jBx9xEIpP6W8rHurIjs+TI7Vpis/HlMpVsaVjWlZ72Ec5V1Lh/KQzUuMWy8RUN4icLl5ubiqcHdR4i7SgVhug+Zsa/KA4WHb6icVZDzdk7bmybwkDZvnbHfsaNOHvK1KWjZFL2OTDCo5QM+Xm6Fg6VUrRS30p9ehK2Xuq3nV0o/1tmJf1ttLV9rcs69wOJxtqKer5rXZN1R+lfmSINad2iqP9DPi+DPrTrYq19SB7cx6xN/KGvOsMtwKOZTSqL8qxOG5bSf1MA55YFyzQt2rH9hBTvhv20gLoSsN9JIytcAtUfpWpMjQQ6LQo5JzkSL9jfKRc+ctRYF3ahaEDrK1VMPt4p176ivgDYPTyKYyX2ZkPawB6nL1ODXeU+3CidxsBFe5rDskHEEzyp+WpfdTG0gsK/gekIPznkTsn29QGFlDK0GZNvGe59HtkptxMCIGqzdux80v/SBtZFWw0u9m3DkKN1wzBp9MvwwX3emGzy3vwL8wRr/uAGyj4yDplOYkwzsvAkUH51sDDVStv13xTxqGknYXmULQ4OGxMuiVTHCkxK2wKwBJzKk56fy2zUXkkk3Cc54utEUrOHl4wMM/EE45ediTU4z10YX43+B0rLnVBb9ffQQLhq5CmU+olMgDTv6hSM0p0Du2ztmKBCpf/Uf9M/MK8VYvbfk9/lf+KQpF0QYFeaHcywfwCQACQ1ECNzXXUlFSClcfH7mHq0Y1EZz63DgNgRKLeP+i/wzvNrXAouaMtYoSRBV2xPqMbthuuQYfxV+Ej9Ovw3sZUzEr61bMyr0f80rvFSWeL0Kp1CqYrN6tkr6Sr1Uo2fZqK4MHGqtjL2c3zEz+GOe0cVflOKetO7rgdSGkJ2uHyOJWQkxJh1WWjXu1kQDiaSvjQbYc6fA51iHqcmHOH+98EwOfn4ibL7hKNSr/jiQfE2u+SO0zC3JUXJHZaq82yZHPBpA9bXOWrIvaqjLtT09+r99ghRsFh2xE9K4Y5THzXuU5yr26QpcyS/tyaD2XAko6aYrQmsaIgYKd6xA34yE4WRmwcP925O/cgNyNy1Gel63CdMNFNlESbCemz7UJJWLMMC0u7FLGg2zkHwq0JZuisXFvIpqKV56UnifUE4NJvHJuXh6uKl1C0YD0ko1MTPqoTX4MT1dtck5FXVWRUnHrw+NUzJzTppftKUqbylspbvGkvKi8mTeVt1KoevuwSVkuKba+l7JLkCoUyyXRVNwqm7UsxkbBrTY5rvzT72da5KHKzcqP0i66ctYVKzfd69cVMJWysXDOGNJXQ/lCf2NIXylzaQN6HkqJW+83lLbytmUz8jL6Nsshh3p5rOVTR8aJcchgA3YBxqE6tYZVuVi50w9sJ3aneqY65LDyrKZwge3EeqDarDLYPknjgrU1KyMZUNcM6Ceq6vKj2kLonF9UKgq9CAnCu5HJWTiamIUY8dTptZNXOVfeVpR4h6binTcT71y8da6C93CnYajPeSomMFCZYc2oEkcv13GwhdklXj1erfdZUeVcTuTfU/rMwfgcFULefv+n3WqvUO1+N5Er7UdMh0+/G1GqOVZe6+NdkO/THrEIx9XP/wbPwGYSak1IOt2M3+MwdOxk7Nq2BSFnh+HlES8iy6/qG+js4eHubj2yQpIqTtyH8YPbi/P4jPC+nRderbze3r6Y8dGP1rPaQT7wk7ZkX/X2pMzX5SWVOKegKauZPI1zgu3tLjKG57yXxzSmqdTJg0xDV/B2hRKyMo4aWlfeuP6ot0qRvEMLvHObZnoCwU1Rmp6EzUeP4asdB9At+CCc8v+AJS4SXx/uAU9vb8VwLVu3RkpOobrHlhU5mzv1q4NN6uVeDrfEfCw40BaxGaVo27UZurXyQ15qOryKcjBuwrk4e/xwFPs1gptKn/PiUjnxejn6VFruLErBWSnxIlEEXHhFQaoLm1IkF5agmZcI4ApR7nnidebmwyKdp0KElpeHO3z8Q8SzFIFlKVFKlfqb93PP4RVdWFJYca9vjNfUbbTs6YlX4I/Ynfi0+FaED5qFL2OuQ2DpGrlZJYDX06dKGlSulfcb6cHVTQjtpLxxRpf2E4+aAt0Fl8+8Q4SrBU3vHizl0Rs+uzBXMRf3JWW6504qko7c1I+kQyFMpaserZONCpFKmXATJni632Nwlk72aK8H4eHjoe4JaRWK0Db60HebHq1QIcJcp4dspKfsSQsnMT44/cCnD7hIT3l2DJe8yzLTlBJXGsuK0uQ4FB7cpbbywgIVphsWLB+Vtr5uolSMJpZbKRxuwnc0IiRphVdmb1ZGZa+JnyoeY3gbEXjcwpsHqjiVhgf3uhKyKSPJi23Fa2xbCVL5sk78Y/sIaylqsvgUOLqnTo9c9tI4apW55K3IbL1fLzPrQuWnn5cxHzlmqymFx41/spd/28Y6VPIEN8O71RWnXnZdqbKTsi8ailkpZ56rvXWzKWa5LsdU2PqwuH6u763pKPrab6SL7KVgrJdNYVvLqOhk2xTL6Ht1IJsBElH/t2022AIkjcrDKuFq47++04MJdWCE6GXQD9UFHXKon/HAdlItXN/ZHai2tAWpvTWcAfq/fqwHHocqQTVcZ5ty8VF+cSnSRDbGikKnMo9IytGH28UophfeLNhHKXMOubdq5IcQUfB8Xp3GbGWvcgAH+Z4U6pOOLU4NJapXWapFEsUT2Ly12ty9+WRS1etKyVnbhbKGI4/VwYm6LbEWDDxnII7tPIbbVt0N54Je+kVrdCo3Hy8PzHjvS3y/YAm27o2wXtQjuPk3xtdL92D4LS8hdMAkeHQfpzZvby913YCbhzeOFouuGnmbHIvj6RA6fYIDfJFXWIwX7rwCF/TrhNnP36T4Ydq4C3DxwG749uVbMbhvR7x871Wqj77/+PVo1TQYX704DQvffwCP3XQ5xgzpi3cevR7d27dA2+aNRBYa75SvpINIJ9Hh9Oa5iTMizrdLUP/Rz3gI8bgAI0QKElfkLJaSeEctw+Ea1hj5rhUYljkfoWkJSIx3woO505BX7CZCpAx92zZBRgGHW1Xq8s8f+VUtoGfiJGnzAyx8y9uwkE34JX4YopOLgbAgtOzQFH3O7YhG3doiIqsCa/7cjQDXMri4idco3ri3e4Uocl3IFFlcRIi6oqW3C+IK+DIYPZ9yqdSE5gnYkFqKbalC9Iw8cRf3oyA7GnnZkUhNjRQLWRqAX4+pWIxjyW7Y6zlIlZc/TNs95SgKGrVTDMQ01SV1lbrKTYKlY1bEqjCLVo49KfHY2C8HgRxal2vzsodjc1Fv2302SAAfLWtanoXAxs2V0jCURH5RFrYdXSXHunXmat1TwM+5/SURzsW49uxLEOjli8NpWejUqrcyBowhuBDnUmzNkvqLwFfsKT9qLwI2bNN+OEm4kygmCiYnV33PuLd9fhc6nNNR5bVx9irsadlKykmFaRNhKq0iaW+/pq2Up6GHyf1Orrh465coJxMZc1aExA/qPQBB3XrBi69mFCMwaf9+LG08QDqi9X6W2ddT2j4dbhyJYZg1Q+6KM3NRlK5b9QzRaamhuETo+8o4DOrZAuf3aalC3/0zAm7BfroyZLkkAbVJVjYFJeFKQUkaLDvb2T4/PX3SRc+N16iAlXEgG0cKaGhwMSSNEDV6oBSh7OWaUogSTylFpRz1PFUZJC11jeWTa0aZqhxbz43jKuFqM9LQ68FzW52Yj+Qhh3LOeul1JKkZJofWehnHPLKC57Kx/tzrAdwLVGDlqYLtxD5Upxfj63S0wmFcQZVT64nsqsWyBlSG6uWrCluZ1c4udwnSQ+1vsgvhj31hqxRcTo3bqoUTdqlYYX9cDdZL5CW2HQ0r9ZSC8DFHHGlccRTGU7wvfy8+ruam5sppSPJWbuQbdXRcNkZA1UJWOTvuHkH1sCrnPJGNhLVtiqns9nabEb9qIqcJGtYeyqj0oFV+drCrqJtPMH7ZGIPMw62Rv7U9XDxpFFSC3u6qfclYsy8FGw6lo8hFdwIMOLt7SRpBcPcNhodsnn4hsgXLFQcMICgo94Czp/7Iq2OIo1ZSirGiiDfvjcbB6CRMHHk2UjLzsGF3BOKSM+VaH/j7eqtRwe0Hj2HPkTjsj4zH+aL0LaJPl2zYh9XbD2PEuT3g7u6KPUfjcetVQ7Bx91FrHoQGX78AUfAVIt9FDru4olFwIFyaDRr7DC1BX7ES6ZkM6dQUe4pFqfgEQAuUgoe3wGdhU/GS6414r3yCVMhXtFkhBjfyxKGUHKVcjLpTwfBHV+SidCQjzgVwaMHZxR39/Pciu9gPLd1jsWZtHo6ll+JomgX7tkQjbtVmBAb5C4E9hKk1eLmJJy0bF7sVl7koRS4qHi28nZFaRAWpKzQuvL8q5CAOFoYhrcBPhK0T7m32K/r4RmGg71G0dDmG6NJBKJOO1EkUeUKaO/Z58S1ueqEp6D2SjyC/UYdKxmHa+k7tfV3awQthyCw/IPEt6GopwIPh9Jqd8Vzy7fg9b5goZP1ePVV9z/vpdTcry0BIkxagwURlzs3Xwxee7p6i0HPFKCpFSUmhCGXO9WsYMfgRlLu3QJlbM1TIvlPLXlJLTjWQQXUvMti5BJsznUUZlKkupTbrQb5YcppEds0vFAKJQudn/eSP5XmvzB/fb4zDd5tjsbdbF1VQQ4nzfh5xX5QaD39R5ASvE04iYLL9wuBWVgKPkgK4W4rgKmXna3TmtLgEb/pfgO+Km+B72ZY2HghXKZs9Gokij0pKgzsfW2NeShDrabv6eAqPSH3Ek+HiPE2EHkc4+OKfTxIq8P7aY5i1Phaz1sXCv1mIrbzKixSBqStrvex0kfVU9ThVBL61hRhuKEZdweqKWh890EcKdE+Y4bqipRKvqlytxyod6zVrmirMSJ/nct0+zD4O1w1UucYwFc5yVj93tPG67FXN7OAojLAF6hHsTxUMctkuOIhjBxWdZVBn1VDtRvVrH7HKTXZpVAvX/+0CrYdqZwu2D6x+rSboEWjM6WadA5C49qgezXZe9QJvM9qfvERPvUDkEJW5NKVS4D7iQPnK5sNhVHZugURX96g2rZ63gl0DWS8zpMbyG3B42dpZVD6ykcmEH23HeiEqNz2yvqsLtcWp4Zr9ep7jYFTbCjUtJWFWH+i4NNU0m+geV9lOHXVXuHXTEHRrJ/rzSLxS4qlZeeKAtMM3izbjzvFDkV9Yii8WrMUVotA7ixP8xa8bsOuHZ/HIzB9w2eDe6Ni6CZaJE3bdZedg4ZrdCA30E5Jr2CcK3QY5DwwOFT4ql/q5KkUeFhoEp0GPfq1xHpAWIYnC+cxGfp7YkGdBbv9BKG/dCCWBHnAvsMAlPhNuW7ehf2kO9ifnSnyhoEFc6155tMpSoPJ2U59dc3N3U5nyFa1FRSKchWndPD3gIuFcjcjXfhpk4ry4p3jifrJRoVtECOeXuIqHKnEkvXNDnXBInG71GI3kyfuKNFcl/Fv60FPQkFAq+Us468NOE6LpD9rnuPlIZxGlIV40z1loDhcH7PkDKd0uVd4jy8909futjGI9FpYQDy0THT2zkKcFIrW8ETyc9EUeKo5K0moEyKaGbYXQvfMPoXO/c9QUgQEllPR/icfVq67IyElGXFo0urTuo0eqBvtO3RK5eDtSjJtS/VN26opc514/ln8pSwW1vwgFjxSxdBNTkN2zs/TPSpHINCk4GGIkz7DMfRvRuu/5PNPjGtesv/TKy53c4FWcg6bpkShy90FqUA0rQwWseqfGAVi58xB8g8OsNLPSWjb2RdKY4IyVRWRIcU4+SrJy4NZEDBNVZqMQVpFlRw8F66nefpVtp/8I5Lp+H29lffU6q5Sr7Hldj6jvK1H9/PgAgQRVCTUS5aHtxx5V86kpzvFhdqjtmgFbEvqBQRZH99riqVjWCA7iEWwbtVe/guPiWa87ut8aRtpbDyqhjvUA+1/bzrrXA2SznetQaVYLI+z7kaqdOtXrqexxG2GqxlVQp9XCiDri0fHgsDHfjBng7YGwQG80DfFF82Bf5ZlzSie7sASJGfmIT89DIt+smV+s3jNQLjJMT0l+7bLRy6YXVv89nl+r3KP21SKI80BDkXuOLqrXs4oBzgXEFXyzG8+5mFiu669n5SblUW1un1a1dG2ncmAcVxK7cl/9PntUqYxxn2xspONusw/TD2w8ZQ+HaXKvt78eZBfHiGIfZgu0D9NHUoqKStTCVa5B8ZF2DvT1Qo44VPkFJfD20p9KKhLPvW/nVsprzy/kE1rUeW5qOo3XOc3m6yVOnlzj9IC9gUaHILxDF8SlZOnhUuyuYhQ4jXnxR42Cj15IgViM6llwYR4OH7YWJistzEcBFwFJ4l6enojNKVbPiuuMI7AKXyNAKT+rIuc3U93dRGnLvtxJBL9VaTtzzlg2J0mX91eIijS0p/A5vD3KEeDJYVNIXs7It4gRUMF03dCqPA2hLcLFMNBv0cEq8XlzUQwSyE6jX+cwtq5QDQWtPHn9FrVn5/p97hfwPmeM8IfutaqiVItnnPM6j/S9cc04NhQT510lbamvm2whSTtx87jLpb3Y0awsYaTHY2PPe60hTFPt9V0V0HvYvXsnfs1rJJ1cn0MxBA5/rYd2x8xXP+cPS2BcM/a616dH4D7z0HYMHnKhMKd+j6280ol0WsifBJC+PFZ0tV7jKI0eV37sYCnIxcqjqfDw0x8VMZQ3R130+whOd+hD28ZQNh0EvcR6WVWBrMq8WhbkJGuaevns68R0ldGi9rJZ02UarKbxMRb+qD1hOyAqT5ieDVXiVMJoEwUe2k6rhhtnam93SYddBEfgNVagpjjW8MrLcmQXVykuK9ShUebqhLWLZ4OE2d+jH6tDAQ9qMLgMWG+ocos95LzyqnVvvzMuKajGtEG/XiWCgh5ULdwIE56yVVvxTg3xHOG4uI7jUUZxtTIfrQoJ8Fbz4y1DfdFYjulMZYrAT8rkQrkcUep5yMorRonIY3r2Km+7ZCvLZ5Rb5/NKVI2vH1cN0L9hIGFU2lTSVkXO4xoVubqHPcYe9ukKbKdyYBwrPrWe2Apqi3g8qlRGjo3TBlHkVqjD6ufc2YXZAu3DrFBhxmZAjvV/+5/KvcN0jB/Z7K5TkQ8ePBiZuUWi13R+ahLmD6fw6Zc4SMWECRMmTJgwYcKECRMmTJgw0dDQBzRNmDBhwoQJEyZMmDBhwoQJE385TKfchAkTJkyYMGHChAkTJkyY+JtwSsvX+bzPc6PvgI+7l3qYziGcAC9XD7yz8hvsT4wEP8RdH/DJilD/IPh6eiO3MB8Z+fqLvBsSfB4jwNsPwb4B4PtTU3IzUMaHK9UDFCZMmDBhwsTJgc+QEd4eXuoZWX6zmmHUo/bgu5ypc7zc+UEPfsvaovQmX6JSYrGIruVHO+rWSXyZCZ+DpoK3lPO+GnR0DTDyOO55TBMmTJj4h4LvIOA7Ijzc3NTLO2jre7p5iIzkR5NOTEbyzY+Uy0yjoUA9ceuFV6Nvm661li+/pBCPz3tblee/gBzxC6ecfwUu7NzfRhfqLH5O+r1l32Bn7EG4u+gfmGoIlEi7jOx5PnzER52/banoW77IzEnxUeuQprh6wCWYuWROvXS1PVyCBrV/xnp8wuALOF6+4h6sOrINj/48EyuPbMWfBzbYtoV71+BYRhKeHX07/ti3DjEZiaoz1IVG/sEIb9wSfp4+KCrhB0/K4evhrYwUNyEyjRIaGCda2eqgqcGH65mPr5eP7H3VO+JJ2GCfADQOCJEGdkN+cYGKe6qgYVSmys4XL1SoDm3ChAkTJv7d4HvVHxo5BdcOGImVh7Ygt6gAfVt3VQo8syBXOdB8CQwNqxsGjcHDI6fih61/IrswD36im/h9Dg5MPz3mDoQ3aomNkbuULnQE6pgOYa3w6tUPYP6O5Up/0RDVnXkxIEUPMT0aMiwX9/w+CF+Aw2uMV1JaooyK8WdLeQ9uUemeqr41YcKEib8TdMJvFEdugsi1n8SRah3STNn/cZlJVnucr1a36LJR4vJlk/y2Do91v6NcyU5DFlJ+86vFdMjUfWLXMy7TqfXV4ycAfkSRzif9h9TcTOWMtgltjtahzbAn/qjI9yIpQyH6t+2ObzcubHA5zUFa+kOONuKvyJ+Tp2ue+BJJOekoFPqzDQpLi0U3tlC6kb7pgcRIXa82ENjmEamx6mvVL151jxoAyC3KV8d5xYX4ct2Ck/LxTskpJ/GnigHBAqw8vBUFpUXCtHzLZrk+AiUMO6zLQAzvNgjzdy7HMWH8upxyNjfT8PPkGwzdJO0CYcQMIXghSi0WuLu5oVVIU4T6BQkzFooBos9ks6HcxYHu0KQ1mgc3Vo49R5iKLSUOmYSjSW2EqZsHNUahpVgZSTRe2LiclQjw9lVfrUyTTlAkBoqRBvNh2u0at0aTwFA1WJBdkKeu1QXW3dXZ1bqZTw6YMGHCxL8dNNzObtcT4/pdjCmfPSEhusGWmJ0GLzcPfHvbq1i8dz3CAkLw7sTHlGHBa9FpCfj6llew6tBW9GzVEc+PvVvpsy/W/6wMQOo9f3HYL+zUH52btUWR6DEabNShfl6+uPOi8Tg7vIdsPbEr9hBevPJudG/eAee064U0cfA/nfocjmUkIrMwVwwKV8y64Sn0aNEBl/YYjKnnj8WR5GMIE123+vA2VY+GNrZMmDBhoiFBubs5ao9ynj+a8jQ83Tyx7MAGfHfba4hOT8DtQ65F75adlYP3851vYX9iFK7oPQRPjLoF64/uwkeTn0aK+ARR6XFqoLNPq8547doHRUZuxdrHZqtrXZuG49HLbsbPO5YrGX2qcpP6Y1TvC/Hxynn4cesStBffg44g/Zv4zGR8smqe0hEje52PBTtWWO9qGFD/TD5vDO4eNhGj+1x43NYurCXWHNlWp593qqDf1ad1Fzzw7avYErVX2mYnNkbsxgWiC6k7C8Q3PJgU1aBOOcHBbDri+xMicP05l2PiOZfhhy1LsHD3GkWDk2n7U/YMi8tKleO98dE52PnkD9j+5He2bff/5uF/l90Kywks7SATc1nA4aQYHJCKZgnzcQRC+F/NAGQX5CIqNU4ccHe1tN1YWsfKk3kPSSc6kBCJvbFHFLEcEUV34N3FoPFDjHTEtJxMVUaG0yGnk34oKRoH4iOOS4PH6XlZ2Bt3GPvlekRKrDKC6gJH2Lq36IjDry5ExGuLcGGXAWppvAkTJkyY+PeCOmVz5G7sFp3x/e2vo2fLTujSLBw3iuMb5OOvBp8HitN+bf9LlF46IDqMszeN/UPU7AhH5KNS4/Hywk9FZ/liSGfRHaJPqItyRD/R+KMhECNOvKGr6GTTOHl98Vf4dM1P8JR0udKMA+cSSc2sMGaQbwBCfQOVfuU37rJEv85cNgd3zHleGbAebtavxZswYcLEPxx0pCcOvAze7l64fc4LGNSuFy7sRFtcnwUnOLnH1UmcVOQAKuU3ne5DyVGITotHeKPm4jjpcpb+Ch0zFycXJOekYUv0XmyN2YdAPgbrHaDyO1UwBZapZUgTdGjSRpWFTjlF/W+7VqFZUBjCw1ooR/XUc6sdXOb/zcaFuPXLZx1uby/9Wi0f/ytAGnMAu620BzdOsnK/QRz0lYe2Nng5yDPNgxqpwexeotPvnfsyRr99lxoAf/u6RzGm70U2njoRnNIz5VwisOKBT8R4CMXYD+5TM+b3D5uEF//4BEnCoFTqKx74DOGhzXHD509g9dFtJ00oGhstghsrw4JOOg2OzFN4zlzNJnj6omVwE3VcYilBQlaqGhCwd8JPN9iQzI9GU0N3IBMmTJgwceaAM9wcPCZoaNHgo86hk61/j9lJGT5cncUllHx8inqU5wQd9ProUA4wc7aHYJrqT9Qa82R+zIPLMg195ynON+/h7AvBZXfMizNKvMeECRMm/g2gnOOqIvrLnM1U8lbOdTnnpGZZ+7XpitevnY4bP38K8eIXcGWtITspp40ZWMro0rIyJae5zNyQzepYZCrl7qmCKXDyk75DbaAc91bvIfn3g74Tl61XB9tGfxdLw4PtUjlwU1VHcjCmVNqMvHWiOCWnnMzNpXNnt+2hRotYOD5PQUNDd2w1VTgusViweyVyiwus8U4OzE9Bkj4dzE6oFK3p6mU2YcKECRMmTJgwYcLEfwX0MeizGKtfG3oZtgkT1XFKTrkJEyZMmDBhwoQJEyZMmDBh4uRhvm3MhAkTJkyYMGHChAkTJkyY+JtgOuUmTJgwYcKECRMmTJgwYcLE34R/3PJ1vs2Or70P8wtGxUm82e6vRoVQd9G+ter7r6frOXgTJkyYMGHChAkTJkyY+LfDUlqK8rIyvvzLGvIPgKbB3cMDzi71fzfBP84p53fy5t48A+eE91JvODyTQdYpq6jARW/chOyivFN6yZ0JEyZMmDBhwoQJEyZM/FfAl3DnZmWhuKjoH/VCbr44MCAoCB5eXpUvKq8DppdowoQJEybqhfKKCjUYyq3M+mkvEyZMmDBhwoSJvwv6Z8gsKC4tUZ+u4+fq/ok45ZlyVtwYAOA34nhoP45xukc1TmSm3MjbfoSCZTwdH/SvD05mptygJ7+LeKbDvu1PV3mZppPQ6Z8zFlYJ43MaBFmvoVZGkEZ/16qLv6qOJwN7fmTfZ1+vD/5OehpQH2GRwhvl4LH+WRb9oZe/e3SY39E+q3U3XNH3IvX9azrkgT7+2BFzAD/vWKb6rD2M+tiDNaleD1VH+Wc4+aq+bXayMMr0d9Pz78ZfQWsTJkyYMGHiVEF9XdNMOW2TEN9APHrlbRjWYxByC/Ph5+2LbZF78ewP7yI+I0l9prs6dHtRt7Hovyjfw4GNcipg+ic6U+4SNKj9M9bjEwYrsmz6pzi/Yx8M7ToQbq6uOK99H0WkCzr3x5jeQ7DmyHbWWVX2dIBpj+s7DC2Dmqjny2uCj4cXXvrjEyTmpKFni05wlrIeTIrCM799gIu7niON5EJbsEHBGtP4+Wrjr+rj/7U1NhvMVcr00eSncd/wSfhz3wbkFOWflLPAenm4uuGsNt2Rmpuh6HS6jVB+v3GptP257Xvj1iFXI0c6woHESOGJk/+uI0e5vr7lFUSkxiI5J/20Go3km3aNWqKRXxAy8rNPOz2KxFEZIw7Lx1OeQb823TCofS8cTYlFVkGu4r3TBYs4Q3OFRoeTo5GSk/GXGtYFJUWYfN4YvDnhYfRt1RmTzhmlBNm+hIgqgzIMCxKHrWuzdkgW/tPFXsOC9J897SVcc/YIXNVvOC7qPAALd6+ptZ3ZNxv5B+GuoROlrY4hX+p3uvmiPiDf92vdFW9c+xA2ROySPpuJm86/Um1+nt5oEdwYR6VP/F1OFPvOhZ36i5zvi8d/egdbo/diY9QeRd+WUrbRIuc3Ru5WtGMJyaPdm3fAtAvGYcLZIzHxnMvQo0V75BYXIj4zxdYfysrLcVGXAbiq/8XIln5y/yWTsCv2kGqH011XY5DgtiHXIDysOfbGRzjMg/F83L3QuWlbkWl5qox/B09UB8vu5+mDjk1bI9taLikYvNzc0bV5O+SKriDd6yor0/EVnnp+7J2Iz0pRvPZ38ZUJEyZMmDBRF6jXSoqLUVZWVcdx5V6TgEZY/NTn+GDxN7jn8+cwd+0CvPPHl4hLT8K86e9g4+EdSMpKtfkm1IEB3n746u7XcO15l+Pacy/Dir0b8eJ109EoIBg7ovZXsWdPFZ7ikLu6uVnP6sYpOeV0zEb3uRAfrZqH1Ye3KWPt/I79kFecL4aNNwK9/cVY26WM3pvEQOvdorMy3k7FSayvU+4uTumao9vVrE6QlCNdHLHItDhEyHZ5z8FYsHuVctAX7l2r4nZt2g4P/vA6DqVE4e3l3yjHbcmBDXh/5XfKyRjQtqektw0z/vgMSw9uQjcxhILF8WAD1wTWsL5OOa/RsbCIgc7ybBKj9+PJzyh63n7htYqmCcJYb45/WIzY4Qj08kNkahweunQqJp07Cs0CG2F37GHMmTYDw7sNwlVnDcfkc8co43KzpFUgaZ9O48vNxQ0XdzsHd899EYv3bsBjl9+MxfvW4dYLr8GU867AqF4XKJ5oGdIE7058DJf0OA/XixOXWZitDMFHL7sJ1w8aJR0qFNtj9qs0SedxZ12sHJMUcebKKsrQv213PH75LRI+TNpbwzX9L1FOytbofZhy7hVqUCAtPwsf3fA/jBW+6NOqC5Ye2Ig7LxovNAnDtuj96n6W43+jb8MVfYcqOmyVPE9nx+PMIQd/fDw88dHKedgi5TuWkShOyaV47sq7cYU4Lq4urth+7AC+mPo8rpY2TMpOx/QRU3FW2264Z9h1aBfWUs1EsuxsqR3HDmLWpKewI/YAysUIpzO84ehOjBRarjy0RRz/Prhv+A24Uup0LCMJoX6BeOXqB3B5rwuRLw5QhDiap3tAYGC7XooP//fLe/h+yxI8LOUvtJSgvZR9+ogpGNtvmBoseFCOb7ngKvVCxsTsVDw16jbhyYulvUMUP57K4I0jUBaMFTr8unMldscdEr4Px+L969VAzLNX3Cl8M1wNKjxwyWSk5WUhVuj11Khbhc5Oqi+zv7UKboLnxt6FK6UOudLf7ha5lZSdBk93D8yc8Ag2Re5V1zjYsDVmn8PR15MBaRGTnoC2jVooOrJ8U6UPTf/hDXSRetAZO5QcI2WfhMnnj0UrkX29WnbEQOH9jdJX3hj/EDxc3dXgB9uAA6HlatT39IAirlTk10Vdzpa2T1GylH2Izt214nSTFhEpsWpQkWC/Spc+uerQNlikD7Ncby6eLTRPRI+WHXCH8PfInueJvCtR9G8eHKYGsHpKnTZG7BZZVaRoe8dF1+K8Dn0wYeClaBPaVPHelPOvkP4fhs3SFkzrzqHjMaLHuSLnS3AsPVHJkCnnjYGHOKt5RQWYPnIqotPj0TyokRoAIK07NG6DUaK3zpW0yYutQ5qqvC7vPVh0miuGSDwONLYNbYadIlPJN9efcxlaN2qGvXFHRe4NxJBO/RWPPDhysuqznZq2wZ64w1KW89CjRQfsiz+KiQMvU3LncFIMqYibBo9VSoErvB4cMVkNBHGA4OzwHvBy91IDBqxLal6Gku8PjLgBF3Q+S3huqBrcG9N3CG4efCVaBjcVmXlQycepQg+WnbLjQFKU9P3BuOXCqzC8+yA1qBubmaR0C+kysF1PPHTZVPQWOof4BmH9kZ1oEhiChy+9EaN6XyBlbarKzdVdp09TmDBhwoQJEycP6jBHTjn9L093d1wz6FLsizuCnVH7lM1rKbegj9jVw3udi+/W/S7+XE6lvS+3e7p54NbhE7B09zo8+vVrSEyLx+gBw3Fu536YetHVuOLsizF/42Jc0G0AXpj4ACZfOE75Z8liyy5/ejZG9r0Qa/ZvwR0jrsddIyfJfX2xct8mh4P4J+qUn5LFzsyLLaXKCN4mTk5GQY5ygL3FwNBnJirEsL1ezZp8v3kxNkTuVMsM6Kj+FWCDtQ1tjr5tuqqtW7P2yihbdnAzFojxvvCeWfjw+iexcM9aMWgikVWUh9G9huCbm2dIWXfhjguuwedTnlVO3vJDm/Duim/F6LlAOfV0empzyE8WHHSgAUXHvEQc9IfEMH/4xzfEaBoizOaE5Qek4SU8VwzOJ8Wp8Hb3xHebFuFgUjRCxCmj8ffYT2/jnrkv4bAY8k/IcXpeNlxO8/JctiGdhavOukQcoDa44p171OqEPq06Y8GOFWJkeionfPrwKZi59GtcPvNOcUj3o1lAmHLQ3MWp/27THzgiZQz09lP8YoDOHw1X0vfs8J6IEWN+S/RejBOH6NM1P6Gn8NP151yOTk1aq3b88Pr/4a6vX8LIt25TjsFUcdZ9PLxVGehMcHacKwa+3bwI83csxUer5502h8oedFTokG6Wsu6NPyx8cqEy2C969Sbc+MVTyinlYxcs45M/v6Pq1CwwFF+s+wWTPn1cnMP2ePqX93HLV89iRM/zlZPN/kI2I30aiYNLgUPae0v9OBu/Xhyw5Nx0NQiTmJUmxvoB9TxNVmEeO6i1ZKcXdIA52BUuTiSN+xgRaJxF3RS5G3HiBIzpMwRfrJ2vHN1nF8xCzxYdJX4R/ty/EcO7nqsc5YZ4HrlCnAn2A7b3YXFQGgntXr7qPiWb5m5aqOTTe8u/UTPQdw2dgPySQvy4fSmaBjQS57cdXhx7D9Yd2YHvtixSThDLSwftlsFXYZn0Ow5y9RSHa962JfB09bDmenrgKbz63vJv0bd1V9x38SQs2rtOOcAB4pz5e/uqwY9mgY1Vn6Gs4oBDK3H47pW4O8RBo4M5ceDl+G3XKhRyxt+a7ukAlRkHyR77cSbuvGiCOMjNJFTD61c/iM/WzMeqg1uVE1wbyDNBPgG44dzRynn+ffcaZBfmwsXqyFcHnXXKhXURO3H/N6+gaWAjrDq8RY5fFae0Cc7r2EvJgIjUOPy+a62aKVZpCc+vP7pLp8c5oqgTIhQ/cqBqw9HdamBsV9xBlU6W8MOFnfujt8gsDsLui49Ug5jLD2yW/nsU7y37RvpRrpIV87b+iXahLYQHRqFrs3CRIytwneT/8/YVmPTx49L3UtVAA+UO5SBlGFc58JhgH94YuQeDO/VTqwf2J0Tiin4X4ZLu5yrHv78YEBxEi8tIUTKUI/nkz+d//UjlfV7HPlgq/LhLHH/ySZ5coxz4bedqHEiMwjsiY9s2ai4ysS3unP0inv55lho0bRHUWOmR5kFhGNZtIB77YSZmLPwcmVL3UP8gqcNl+GTVPEz+9EkpYwWGdD271sFuEyZMmDBh4kwAbZM0sbkveuZ6XN5vCLSfInH4naXIn7sXE84bhblrflU6mV/qMnwM2ha0Xwc+Og4zfv4IX971Kp65brqySb9d9xvOe/RKZU+M6HMBBncdgH2xR7E5YhcmnD8KLcX2Sc/NxnUzH8BNQ6/G2R174us1v4hzvx5hAaHKdztVnNJMOatHohxJPqaqS8fPXQwYzhDSmEkvyMZP25aqa3SKG/uHitGerJwI26jFCaK+M+UcMKBh1EwMbg4UcIkoHTQ6g5zNoGE1a+V32B13BHcMuVYZXHQEuzVrpxxiLovgbBudeDqHXL55ltRhrRjtSTlpythqH9ZKXasJNIzrO1POdOhgs2wsR0RKHHKL8xRtyUQFYoRxsKOflIGDB/N3LFNL3EPF8eDMDPe8J0eu0RnnElCmNyC8B46Iscdn8WvL/0RBB5QzNXSKD0v6NFzJyL7iqNPp4hL0teIw/rFvLS7qMlDN7tJQpmE5W+gR5h+C7lLuEJ9AVT7O6rCeLPM57XurWS06V5uj9qJ7s/aq/bbE7FOzx+liUN4y+Go89fN7SMxJxW97VikDfVTvC5VB/ZM4Wkk56YpWfIyCBjdn82LTk8TxJa2CcCg5WupwegcquHKES0tpoHMk7lBylHpk4p5hE9Xy5Lf+nCNOwlE1WEDnkW3CMtABIC+zdRifPMMRN4ZzMGG01Ktj49ZqFothdDx2CR3yigqFhu2Vw7Q1ap+aLWsV0lQtS/1118rTPhBDkIW6SN/hagzW4/nfPlT9gf2FZUkjraP3KaeDs+QcaFh3dCc6hLUWHnFTq2n4mAMHDk4nPxJu0m8547zi4Bbl1HD1yCerf1IOT1vp334inJfs34C4rGTVfz9bO1/1dcqEtUd3YMWhLRjQtgdahzSDl7TfAqEheXBn7CEskb7WWHh2wa4Vip9O56oTgqmRBxKyU9UMMtuPYPkSs9OUHGX/pwPJwRn28W3C0+RlygI68PnFBVh5aCuchQ9Pb+l0ecrZdw5GXiSOGwfL9orDq1a5yLWa8qOc56MtLF9hSbGU+YBaDcDZaTrynCHPluvUC+wPUWnxSjmq90pIugwnn5OXY8SZpzIl7bn8nCsCOjZpo9IinQ6LrBRBqnQP00iSfrFSeIEynIN/pBn7aEpuJtLzslQ4Bwi48oMDDXRe94o+YN/0dHVX8ol5Uh5Tl3BwkCt2Zm/4XdVnZ+xBNcs9Qpzx/UIL8ki88BbTOq9jPyUL2N+5soDl5+oBgqs0Vh3eKjLCXd13IDFaDSi1Eac6szBH6nZErZbgigHGJXVzigpU/6ejz5UapBPLxDjk317CF+uEh8krVw+4RJVh9oZfkSrp8FEt1QbCW1dK+TmowXrvij0sMnqnas+hXc5WK5So30gjEyZMmDBh4kwAbYGalq+/feP/cM+lkzF9zgzc/dmzykn2dPNE06BQjB5wMc5q1x2XisPOR+QOJUapgXnaWo9ccQuuGDAc++OOKuecK/+iU+PVxBonSXbFHESc6MlerTurWfK1B7fiUEKU2AMl2Cf3rD2wRfQ20L99D7QSfXssLQFxGcnKrrDHic6Um59Ea0CQdf7Ln0Rj+/D5fc4ocRbr523LMH/7sjpn1WpCqRihd100Hs0Dw/Dq4i/UaoGTHdwxYcLEiYOrPDjgREeRS8S4UurfDCpHDpiO6nWBenb7y3U/Izkn05Q7JkyYMGHCxF8AOuLVX/TGCYJXb3gEnZuF4+o37lKTPgR1drGlGG7Orpj/0Cy88dtnWLprHXy8vI9zmBsatB1O9EVvplPegPivO+UmTJgwYcKECRMmTJgwcTJw5JRzYoD+IFHTRB8/j8YXkP/VzriBk3HKTS/RhAkTJkyYMGHChAkTJkyckaBja2zGu7e42Yfbb3TWORnq6NpftZ0onJ6a9/Y/aqacz9FNGjgKbUKaqefLz2RwPKdcGuX9ld+qER37ZyFMmDBhwoQJEyZMmDBhwkRt+Kf6TyfmYjvl5OT8o5xyE45hOPwnMzJjwkRtMHnLxH8d7AMm/595MGWTCXuY/HBmwZSbJmqDyR/H44x1ytlQhoA1wHO+pbZ6+H8d/ExWVlaWepman5+fyeQmThvY13Jzc1W/CwoKUnsTJv5LoHxNSUlR/O/qevo/pWji5MB2ycjIgLu7O3x9fU299x+HoavIBwEBASY/2IFfrKDZXFahwcXZCW4uTii1VNQ6h+fuqn9+1VIu98jNcpu6v76wWCzIzs5G48aNq9gNfIN2UVGRslfZRrXZFOzbHh6n9/OjJs4MUH6npqaqvsp2NvurjlNyyikE09PTkZ2Zrc7d3N3QpEkTeHh6nBKBme6SJUtw+PBhTJkyRRlDJSUl+O6779T1a6+9Fm5u+nME1aG+VSuoq7P/m0DmpvBj3U3jxMTpBPtiXl6e6kuBgYH/mT5lwoQBw3gg/5tO+ZkDtktmZqYy6Hx8fE5Z7zG9bdu2IS0tTR0boAwU5coj2ZiH7CvKodnJQhVHYF+G8vJyNGvWDH369FHHDQ2WwSjHqeJ0yHnScOPGjco24bEjGtUExq0e79xzz621nXkPdRWv+/v71xpv/fr1yM/Pr0IvlrF6vRl2/vnnK8ewPuWuC2vWrFG2rD0c5Uv7lvlS3pxqvnSuV+1PRXJ2Ea46pxWe+nYPArzdcd/lHeHqoj9vWx103L9bH4tVe1Px7PgeSJJ7d0VlYdrF7VBUWj9eplMu/gXCwsJs9TPovXPnTnz22WeKN4YNG4bzzjtPlcM+Hiea2BevuOIKlZY9SDPGPxXaMA+mQzDfU6Xz6QTpT1KRHBwY+bvBVnMRXikqKcO+uBwcSytARl4p/Lxc0SzYC71aByLI10N9oqy+xSXt2b7sq6ZTXol6OeVkWEupRZSQBjcPNyVU8nLzFFMfPXwUrdu0RpvwNli9YjUahTVCUHCQchADAgNQZilT97m6uaqtPjA6LgXYypUr0bp1ayQkJKBTp04YO3asStu+ARmfo29//PEHdu/erWaL6cgzLkdh7AUe76VAaNWqlYrzb2AEMre9U05wxLi68DdRf5Cm5Ku/wphyBC8vrzNigIU0OJOccpanoKAAxcXFNjlxIiA9vb29FX0JpkMDyFDOZxJoNBr92cTfB/JGdaecBuPfJRv+62D/pXPG/n86nXLqz59++gkTJ06sMviyS2wK11mPw9NSBM1JHKjiQjS+4X4EXnK1NYaub2NjY9G9e3drCFBYWIhffvlF2SHVnYrTDcqw/fv3Y+vWrWjatKkKIz04adKoUSN1TpBvST9j9pE2AstJW4jgPXFxcbjhhhtOWSayfebPn4/Jkyerc9KIaXfr1k2d1wbWo3///tYzYOHChejQoYMa5KhJBxm6inWozSknfv75Z1u5DHz77be4+uqrq7Q9y3/WWWchODj4lHUfeWDRokW4/vrrrSE6vv766+PCOAE1ZMgQ1Vanytf2TvmVA1vhiW92o5G/J+4a2QGu4vw5Sp5O4U+b4rB0dzKeubYH0nKLsVOc8lvEKS88BafcHuTZxMREfPHFF9ixYwcuuOACTJgwAaGhocqeJ9im9vVn23Cy7uWXX8Z9992nBrwc9S3DzqfvQLltn4aR5rx581RajHvppZeib9++f7tM52qElJwSPD53N3KLLBjaowluv6S9OLunxgMnCyGV4o9FOxMxZ3UMWjfyxWX9W6Nv+1DFQwV00mMysXRXPLYeTcfIPk1w9aBW8HZ3rXMwgfLFdMqPR51OORk4PzcfBXkF6jwwOBB79uxBYUGhukbQ6eab8MjcBtipuvfsDjdnN9VpGDekcYjtntrg6uIEN1cXEeJ5+GrOXMTExKiONXXyDWjZojks0nEsZXonZ8NyKcyrr76KadOmoUWLFipvhrM8L7zwglIwzZs3x2uvvYZevXopIdC2bVtMmjRJKQhDAPxTwbpWd8pJMxoI9aG3iePBQaBjx45h0KBB1pC/DqWlpTh69KhSKPU1BNxE8ZaVn/jIMbnD3c1FKQPCUl6h0jFA/qnJKee15OTkOh1k3kOj5nQ49eR1tk312az6gvlzNQ83gulwEM/RTAjT52YvTwgq7lOtR33gyClnvlxKTR6pDpaPSwVNBXd6wbY3nHIaktRnPO/cubM1hom/CnQiIyMj1aA6cbqd8h9//BGXXHKJStPAEZHF3j/PgntZsQg9ccpLixFy2XXwP3e4NQaQnpktsjAF7dq1s4bo/XfdunV/mVNOu4w0GDhwoDUU2LJlCwYMGGA9Aw4cOKBsJBrCBB3l+Ph4dO3aVZ0TdBLppNABolw/Wbqy39C5ZNqkLeVoXn4B3D2lrWpbOC35lZUUSX8LUKdMh3W76KKLVJlYHkdOsqGreL2umXIOllCO2+st6jHqAfsw8tuYMWMUf52qzGd56OQz/er5enp6Ws8knmxlIt+H+2lwys2A97kj4Namo+4dGWVgGnzrdHEhtPIyOLlX3l8dLi6uOBYTjdWrV8HH18+6fN0ZhSWlokcsVfImyKssq5+Pl2TH5esVsi+XfMrhYv30FO1N0iUkJKRGujCd2pxyAxwgj46Oxuuvv46oqChcc801yjZ31GdIq3feeUcNnnAQ5a677lK88OKLL6pBFur1N954Az169MBXX32F8PBw3HjjjWogn+fs171791bO/4cffqgGpDgg0rJlS6HPahw8eBC33HKLmuAjL9FfYD5sfz4qw3M68uzbU6dOVTrAUTnJp1wlsmrVKsW/HPRinWrTzWSJEksFnpu3D61CvHFul0Z46/dDmHRBW1zcswlKrT7PXwVyaLGU57G5uxHk54knr+2jVljUhk//PIQ/tsWq1RXhYb61DiaQLqZTfjxOyCnnMQnn6eWpCFodVYhKBisuQYV0aHUq94Y2CVX7muAqaR5JysHi7fFo18QfR+LS4FqWizvHnY/5K3fiQFIJzurSGhHJuRjQIRRnd2ykGp0K6c0331Qz6aNGjVLloDBlGZ988knceeedShE9/PDDePzxx/H++++rJTF0WhtaWf4VYD0dOeWGMjRx4qChwpkPGjiOeL0hQcVDw7Mmp5x9iEJfKUrh/zX7kzHrj4MY2qsZJl/UQT0vVh/xxp5ImfnDumjMXhWBLs0D8NCVPdAs2NsmTJlXbTPl7Ht0EGsTqORB0tDRKLRxrbb7WQbDEWbcv8IpJ31pIHz55Ze47LLLlNFAnqARSyOGipsGSUOOrFd3ykkHOiFbt2xCk56XYO2+OHi4Wvu3NOaxmGPiMzgpJVcmcveWSzqhkShTfgGC95LWLC/racgFwzDl+ckOTvJeIz0DTMsR7/4TQT6r7pRzYKRLly7WGCb+KnAAnn2xoZxyzpRfd911Vfh5165deHpBAoor6KRaA+0gvQsf3NwHJXlpwhOVzi3LyhnZv8op37t3r6IHZw9JC02rwJ79h+Hk01hiSCmdpY/npcLZwxdObrojplmKUVGSD1e/MNEllAXOOLR9NSZfPwGFUn46FlxefDK0pVyhE0pnhH0oLzcH63cchE9YuMqrJlSITHIriMe5gyoHF5KSkrB27Vo1+3nllVc6tN2YX31nyumYZuWX4tu1UfByd8HEweHw8XQTp6hclXXx4iXIy8+z0zGiU0mfKjrHScpahpEjR54U/1HHbN++HYePHFHtp4PvTSqHq5wP69EJZSvno3DnRsm7At4DLoL/1dNQnpmG/D/nKSfd58JRcG/Tmcyrzh2B+XAwhnYFl4kboMNMnVZ95QL1K+U37Q8DdEipK42ByN9//13Z21yVUZOcZ/vU5JSzrVjnffv2qWXsnAAZPHgwxo8fr+Ibuoj0N+6ljqbDfejQIWXPc0KA+T/77LN44IEHcM899yi9/thjjyk7n84706PT/8orr+Ctt95Suvull15SedG240qEX3/9VTnatJfplE+fPh0//PCD0vWcPecADtPcvHmzGuRiXnTaaWPfdNNNqnyO2p515DXa5lytUpt+NeTK16tjMH9zPLq08Fd8GZmUDy8PVzx8RRc09qnAgt8WKjoYaTGPmkD6s+9yoP5k7BSusPhkWRR2xmThpUn90STI23qlZpSXa3h1/m4kpOdhxvW9a50tZ9uaTvnxcBFme8Z67BBs9NKSUrV8ncfcysvK1bJ0+43M5+HtgdS0VKWMioqLUGqR+8osagsICjhuRK46ONu3PTKd+gOjB7SEpzBfQq4TBnVpjN3xxQhvFozhfZqjoMSCY6kF6B3OUTr9ORQKGwpGKgEqUTIhFXebNm2UMKeg4Sg2R844a04Fxg7JUbZ/OjOwTShwyeRkbsIQBAwrTtmJuV98hy179mH7np2IydTQvEkziA6yQzZ+eeFVHPRpD8+k3Tia7wlL1B/47Osj6HZeFzhquayo7dh8MBdNWobi3/akJQVyTk6uGkFN3LMcc+Z8iO8XRKPbsH7wyY3Bwp8/wbszvodTnyHoEHR6a0+By2WGdAKq8yaNRc6+PPPMM+K0FSjjpH3TAFx7fjj6d2hE36xOh5z8QoWox9PQo3UQJg1pL32rhRgmnIlQFxRU/7c63ey/jvoKlQTTq2kjDzpSCqwLjSz2RSo4GtuOtoiICBWXfZWg4cURbpbtRMHy09E1nF2mw/LTcLEH02ZfomFCXuCINxUclTzLzDJwmR2XVXJJZvv27a136vdyY71PBaS70Z8NkJ6paekoTItGmEsOQpyy1BZYkYbhZ4Vj/MV9cV6XRji/W2M1sr4rOhPhwh+JYtR+8MEHSv6Rr2iY0BChYbJp0yZlZNnPqBnl595oc+OcmwHSjYbMsmXL1KwY06EhxseGmI99fN7PtHjOei1fvtzWFo746kwBy8uZFvI/+ZD6huf6smANCbv+wCdf/oGDh/ZhzeINyA4IRXjjINUXTyfyU1Zh5tML0WzoAAT9teOEZwwoG6nbyF+E8cKo6v3kZED+JC9TpjJNAzT+Vx/NR4VoOXZpg6fpwJK1nYR3L+3TGGUlhcITYda79FlW9jEO3pBnGhIsLweKKMvoOLFPcbDxWGwCPIJbwNXDC26ePigvzoO7bzDcfQIlzFvvk2Wl8ApuDhc3D7nPB4PP6Yf169YoZ4QyiMu3T6Z/kkakJ2cXeVwq9IhLSpe8gyiIrbGOB/NyseSiVcsW6pxLm7mCgY45r7F+NTl6LC9BOtQEOuSxaQW4+b11iM8oxL7YLHyzKhI/bYzF2IGthZZO2LJtBzoMGIngZu0RJFtIq06IjTqK9n0uRGjLLhLWDqGtOyMx/hjCWzYVW/LknPK9e/fAr0UPNO/YB4FN9DRzsjLhE9wMJUHhyAw/G+GT74S3mzNyVvyMvMXfoTwlDkGTp8N70CVwCQhhxa0pOgbbmE41bWDmyUcaeM581u2Jxrw1R7Bq+xGs2HYES7ceQdSxRDTxc0ZuXr6Kx433UA+yv9E2oU6mfV2b7Gb7sA/YD1iwjdiHqS+ef/559Xgq+xtnrmmXM22WkxsHLOgEk/8I2gjUuZz55vP2HAyhHODgNeNwpps8Qh3HjQ47H2elA8+VH+RnpslBds6Wb9iwQT1OQHCgh7qeafF9Aywz+Yz5sR+xbAQdSDr+rA+vkQ9ra3fWl4MCdfV/rg7eeDgDX6yMxlNXdcO0Ye1xYffGuLRvM2w6ko4tEZkY3L0pnCrK1codDhawjHxkhQNxur2aozbSkOdcLUCfh2U4GbBMaw+kIaewDJee1Qqe7lUH3h3BWfrWtog0ccrzMVLKXluPYLkM+8te3v7XccIz5TXBxdUF5fJXUVKhOoRhhJPYkVGRinELi0RpNW6kHHTO8DmCykIucckMhaeLCBSOtvDtkdwznEtvjHMTutB1OFPevQdccrZjxqt7cN1LU9FSXbFCs2DjT+9hdWQW0ixd8cQjl2LDm7OA0Teg2b5fsdtjEC4Kj8aXH2+Hb2sfJCbnYvD4+3FR8/1467EflDM6uH8F9qx3w8TpYyGq4R8HKnCO0nKpOGl31VVX4eyzz1bXqs+UFyavxkfvRmDcczehlZIfmfjhqfcRMPlBXNK+7hFER+BgERUF+wZHabkciuWoaaacCpXhXE5F55ADUHz5DZfY13cklGmsWLFCOZMU2HyRIoViTYqFfb62mXLmW5tSMkAacqsOpseR6ppmknidym/48OEqL6ZBhW3MlJNe3NelGJkO7+e+rply0ohlooJjnZcuXaoG9zp27KgMdLYT22ju3LlKSXNwb8SIEeo+KvU5c+aoeHSgx40bd9IrchzNlLMtyLPt27VVcpAlpsgsKRHDOrQ1FhwUuelUoYzLPTGZ6NEmGBf3biby2R0LFixQ6dCYorNw5MgR3HHHHfj888/V0j/yI3mDBg9nT+g0U8Hz2UbKdC4RJA1o+AwdOlS1iTFiT4eVvEwDwZgZ4+AR0yRdyaOcdbv88svVy7Q4M8IBF9KVBhlnXYy0zjSwLjXNlGeKrPx4sRvumT4SxZFbsCWyWAz3vmjunoqFX/+Cwxml8AvrgtGTemPFozMRF94WZcf2oKzHNDxzUx8krf4F366NgVOJE7pNuQ7to5bgq/kH0OSc0RhzoTfW/rIQB9LL0f3c6zFuQAY+enU3rnj+VrT5t42CVgPfJ0N+Je/QuCR/sh3+iplyLo21d+p27toFz0//Z3um3EBFSTECzh2Bxrc8If0kU/RFnCqrAfZVytm/cvk6+9A555yjwjhTvmrtJriFhPNMzZQXpcfAzScELuKgE+XFBSjNz4Bv43C0DnFHQvQhkXfLbOXlsls+Flhf/WIPyivqKOPZ7cKCfKzZtl/yal/HTHkZGrvno0O7cMwWWUoHkG3MMlAOUfawXNV1kSEfyQf1mSnnM7vzN8aoFZpXndsGPh6uaiCTfEY5mCtp8dgGlZ5IW3szWMJYnpN59pv6gk4j7Q/OjNvAdKQu7UU/t4reiexF38E1rJlyxF0bt0T2N++gePc6BE15GJ79LgDKauct5sOZcvYdynYDxQV5eP3b1VgX7wbD3+IK6XD/Ujx5TS80aa73MYJ6ko65sTrot99+U07rycyUk07cSFvj2BHYntz+KyAZ3Dyc1Wo3e2+WJCgr01BuIW/qg+V85wIHD9jXyXucNKCDy7amDUt9S9rV1Db1AX2shMxCPP7NblzQvTnuvKyr6je1YeXeRLw+fzfuu6wzBnUONZevnwROeKa8JqgOJn8V0qsN451E5j2cVUhOSZZGdkZ6WjqSEpLQpJluFNcEMh/vNZrJ2BtMYTZfJUgnhzPloWFwFmM5bet8RHj3R89m+sutKspKkRe5FvNWarhiyiWwbNsI17P7oXjbdmidesEv9TBSXFugtV8morNa4q4Hb8TA0Eys252I5s28ERfnhykPj0dI1hHsPaqh57ldcHJu6d8LGmF8mQxfMMKRVI6oGjBGHhmm+LAkATu35KD30F7QzRkLDq3eBt8BF6JtQO2CqibQ6ebzixdeeKGapWT7ETSsqs+U8xrLxOf9qFz5ghSOQlOp06Gxj1sTaLhxSTaNXT5HxVkMpsn7a1OMtc2Us1z12ZhOdVCB0PGjA0t5wXpX32iIsR0YlwYA86fhRQXEdOm4kh6khaONZed1pmUIfjq6hrPraKacZenZs6e6/88//1SOKOPToaTRTaebI+58VwWXinKWXPGIpE0aUymyPWms1fbMXV1g2Y3+TDAPljcvLwdnXTgaxR6N4RPWBh7BrdCqfVd4lqaja3MfHEmvEIXYCOPPb4vm1kcRWAYORNDpoINJnidvz5w5Uw0IUbnTqKfRy1mD77//XvUNKnwOBHHFCAf6uIyPjjRnOui4cxaA9Sb9uKyQtOYoPh13Lv3nQBdXMfEeGnHvvvuu4ns+SkTnnF/SoKHH9jlTQbrXNFNeoaVjx597EHreQLRu3BzlB5ZgXaQrfLN2YFlEAK6/aSz69eqIRj652LUyFoPvexDXj26PI9+sQuBZTbDwg2VoP/E6jBoyAO2CA5AdsQf5YRfirkn9sGPe78jrNBTD2jgjMqFA2tgXhzYmodNFZyHw+PGtfxUM2cgBIc6CGfKDfNLQM+Xs00yTeXLjAIzTxiVwVUu9i+HVoQeC752B8r5DoHXoiUJLmXJAKEeoh8kb3Nh/KTdYZl4z6tAQYHnZr0kPDmIy79LSEsQnJsHJ3Uec4DLppyJji3Lg5CKyTsrCsLLSYjQJ9ESTADekJydgw4aNSicQlHt8HJAy7WTA+tIZZN/XHbRcOFmK0CO8MZoFujncmga4IszfFUsWL8b8n39WfYyyinXiI4ecda/JgGd+rDdhP6hSHYw378cfEXn0CDyKU+FalIIjhw9j85atStaRB9iOXDKeJ7SgbUC5zxfNkSbVtxOhD3mX9CV/UI9xMEnN6ops5mwsX2TXsVNndGkcjIr3H0dxxD4ET30IgRPvhbNfgLSdC7z6DYbP4MuR9/scWKIPwqPrWao9awL5ms4P+ZD9ykCZpRQb9h1DbK6L2NV6GH2oII9yDO7WBL7+eh8jqHe46auDoAZ0jVlkR21BUE5Sh1YfMCP9jb5gHNe0/VdAR7y0qAxr5xzBlp+icGBlIg6uTsS2BTHY/msMvP3d0KiN0FoaiLQkn3DCiIPbbFu2K5epc7KGA5aMU1O71AekPH2wiOQ87I7Jwd5jmfh5Y4z4XU5oHuINd1e+h0hvn/xiC7YcTsNTc7dhV2Q6HhvXDX3Dg2t1yAm2r2F/UX6Z0HFaZ8o1J76gowxtWrepcWSVaezaswudunZSwsLEqYN0dDhTbvdMeX7SIWzZHYMSFy+07doXnZt7IXrrWhwp9EHLEH8079IOxVHR0Jq0gmduEnKcg9HItwQJR+OQmJsJJ7/mOKtvV3gUpSI6thgtO7cCchIRnwq07NAMp24SnVkwZsrPOWcgsmMPYPfRZPFqnVHuEoY+PRsjducuZEqty8uc0bpLL3Rspr8453SABkH1mXL2Gz7nRAeWMxd0lhhG54kO+s0336zaviYHkDxCI4AvN6GRw5fmsI50kvhiFTrmju5lHryP14zBtr8TrIf9TLlxToPDkXyiYqIRZ4zoc6trptwA0+PGPGhEkf4cBODMD+85mdmjE4GjmXIO1iwVh/imqZMlwF5+avjll1+V81yTk8v7yT9Ml8YkDSbOmNM55+AB+Z0g33FJPg0v1tN4xo8z9MaKABrH9oM0lDPkQxrfLAPBfLjUn2F0ohiXqwbo5LAdyMOcJSLvOVqOeqaA7V/7M+WlOLprKyKScuHdOBxn9eoEHxG76dF7sPtwAkq9QtCjZ3toiRnwFcM+yC0XUftSENq1A/xFimxbuxMZpeXwadUVvYIqkF7iizatglGacQzbdx+GxbuJnDdB4xA3JERko2nXtvD+79irVUCnsyFnyrlMmrOJ9k4+Dd8f94iTrbmoT0g9M3EAtm5Yi569etvkiAH2Kc4icjDKAJ8/ZX9j3IbicfKloxe9LV+9Hu6NOsqRPlNemBIBN79G8PINgJ+Xm3pOddHvC3DkaIS6l6unuPqK/ZH9/FTKS3ljP1NOPUIZU/0ZZmL/sSysOZAkcqYC53Vtgty4fdi0ebMqC2VNfdqW+TEPxq1rpvxMevs6V1zxPQb2WLViBbq0aAKvsGZkTCoy65VK0EEvz85Q15wDgh3GIVgfDo5Qh9k/U15SmI83v1uDtXGuVWfKAyx44uqeaNyscm2lseSdsprgChDKv5OZKScoU9ledYFt2FB95kwFHXStvAKb50UhNSYPw27rCp9AD6FD1fYl/TjAw8Ft2i+cHDhVGcMW4bL1bZFZ+PDPo8gqsKh8+Yz7lCFtkZFbinWHUsVZz0d2QalaXdIy1AcDO4Wif7tghPh5qPfZ1AfkAXOm/HicMU45j+lYksGMxmFczrqcDoH4b4ZBu9qcchMnhurL1/9KOHLKCaP/2QsvR2G1gfGr31/bvbx+pjrlNDbI5zTMa2sjlpkj/HQW6VzW1ym3B+nAvkS5Vl9anyqqO+UGWG9HZWAZG6J8pC1pzFUZdFhIh7+KBmcCWP/anXITfxUa2innShLONtk75XxHzQu/6y9683QTx/2xYWomt4voV5aDq2bYNzjgRT7hKhvOqtKhJO/QSSevNLRTzndz8MVZnJnWoSEqOhbOPiFq1tdNZFzfbh0Ql+OEvbG5CAn0RmGJBe3DvOBTFA9fkYMcPDhdZWTdSRvaJoZ85t5Iny8kLfNvg9VH8nH5gNZi2IfBQ+iblFmIOSsO4+5LO9i+slMfGLqKfFCbU854dIT5BR4eG+BKH7abvc3EQUPO0HNQ8VTpQtn8zTffqBVD9vmy3ThYaYSx3CwLB8sdrU47URhOOe0Ke6ec7ZIourSrgxe9UcZV8pHulHNj2YlTedEb+xYfD+CjTfb9rDqoq8mPpAPT+i/AWfpEVmIBVn56CO3PDkOPi1tK+/PK8TxAfqGNwAEmHnNl0akMbtMZ57Prny2LQkZesYQ4oWNzP9w5ogOaB3mhzDooYLCuk/zpIZyVVwcnBMoC0yk/HmeMU07BwWVDGRnpaNH1HLhKVh2b+6uZFi5xMOJyiYYjxqMgZSemU8/RaipAChBHM0b/NpA21Z1yOnVcDmWvYEzUHxQW3MhD9nz6V4D8y1FpKsVTNQROFeyvZ5pTzgETGr8n0y4sPw0JYyk8jQbO2NKoPdOUQk1OuYm/FuQze6ecOoUDdsaKABN/HehYcLWIsQz3dDvlfPEUZa+93mS66nOT8ufq4opxV16hHrvhy6LolPMeOvN0HFgu8gev8XEX8s5f4ZQTlNU16Xs3Mag2H8nA58sj0TTYG52aBWDkWa3QKMAT36yKQIsgNwzoEPKXfHaJL/SNSMrDe4uOIja9QD3TXS504TsyrhzUFgkZBbiwayh6tQmscwmsPQxdxfaqa6ac77/g40f24Isq+TiNvZ1Lh6dfv34NOlPe0N8pp21NJ582of0qBeoXOtociCDPGvnQ7qH9ziXS5F8e077krKwxGMb3g/AN5rXxdG1OOfsMZSgHxAmS3MvdVb393mhzPopAecvHqZgWy8LH77gii2WlL0D6UCZwtRdXd3GghfWk7fRPcvRYf01ItGvRMbV0ve/oNghq5qO+XsUq+AZ5wD9Mf/y0Oti+xKkMyLPv8fv1++NywSeEO7fwV854s2Bxxu0+kXs6wfY0nfLjUadTzvUMlhIL8nPyaxVK6kVvmjCFRVMdojanfMeuHejYpaNqFAM2pzw9FTk+nXAgJg2XD2yLfWt/w/VTb0J2fhkKspLwvQgrKmAKLBpFLBM7LpfxsnNSuHF0kcKAgoad1nhmlc/AcEaMgptgHApbKjI6QoYBTOHDY/vyGWD5KcxYP15nHhxFtRfkfzVYDnunnMztqOwm/jlgG54JQop8fSY55QTLdCr97UyhbV0wnfIzA5SlhlNuGECmfP37YPRftsHpdMrrC+a3ZMkS9d4IDu4RdOT5CIgjcKkvZxUb2il3BDrjkcn5eH9RBGLS8pXxTXBJKj+11DrMFxd0CcHQnk0azPg2wGdQc4os+Hx5lBj/OeqTSwqSrZubMzo09cWI3s3QvonYMCcx+2boKvJBXU45+Yb2oj1oR1afkWV/5yqr02Hfse3pbPM9HPbp0XajbDHAcnOpOQcIToezwjrwLd3M33iRrQF+5osz1vwMmD1IR743hDP4dMQdlYG0qq1stTnlTJvP6RuDa/Hp+Rj73ELMvG0wzu2q9ynqP75w1XhRIu16vmyU5xz0ou1NOjFtDi589NFHeOSRR9Rb3fnZMrYb25iTerSNabMzjdOx+uC0Q9ihrKQc+RklVZ9KE7CoHt6u8PJv+IdEEzOL4OvliiAf9xMaEDsZUH6bTvnxqNsprycoZOjYZqZnKoFaGyj8QhuFWs90VDrlaQhq1x9JGXnoEx6Klb9/j/5Dx2LZrjjFnE4ubri8X1Os/OMnTJh4nepo7Lyvv/66+h45BQDD2AnZUWfMmKFeTkTnm98z5HNEFIx8TogvMXnuuefUM7ZcosZlSnyOkk45P5tQ08ACGYifX+BbQfnmYJ7/1crWHmTu6k65CROnA4ahQ/4+U5zy/wpMp/zMgCOn3MTfj7/LKWe+HOjnMt/6OGvUy3TK63pE5nSDRYtNK1QvazKccQN8FrRtYx+E+vMZ0H+HvWDoKtK4Lqf8vwTShU4tH/UifXhO2tA5JV/SseUMtEEv7jnYxJnyU9H3dTnlA/r1wYF0Z3y78iAevrofbp65HK/eeC7+2BaDZiG+uHlYO3z7w/zjnHLqRA4UcMCA/ZCfzGMcvi/H3innJJwhu/m+AK5c4XPXTMvE3w+2jemUH4/T5pSfKgwFy1E7Cg2OgvEtqNu3bcHZw67E0h2xatkTR28u6dUYa5f+ppxydjDey6UrnC1nh+WINR1qPmPBkTZ2So6a0XG9++678corr6gOTmbgfffff786f/XVV9WbMCdOnGgtVe0whNvfDdb/v+6U/51tcabwQUOAdfs3O+VnctuZTvmZAcOw+y875WdiPzFshr/aKTdxZsLQVeQD0yn/+1GXU27MlK/dl4gXvt0i/dkJxaXluP2yHrhmcAeHM+XPPPOMsus5qUZ7l59O5COrfEEfX1r71FNPqY3OOW1+I99/s432TwXlt+mUH49anXIyMp/roOKjk8ul4PbLbGoC72OHoWN9KmCjzZs3T73chccGmC6XgnE2237Ui3E4C0+wvIxnH8a4bHzOnPPlEXxWiGGcGWfn5iw5nfZ/GljH/7JTzvryxUvkib8apD1XZLBvGJ+HqgnkPfYNKgp7vj2TYRg6/0annG1HZ4tK4a+exaoPHDnlbA/yUX3A+hifCDJx8jD4xJFTziW4dX271UCFtEeJ5Z/Vf8hvXAFHHVnduP67wXapyyln+an/+TItzghSTvO52ppWwdUE5kUDknvaFbRJ6FAwb/YxPufOslR/eVh9YdSFeoF0rl4XlpdfSmBbMC4fESQ/nk6ZRfuBW0PJDLYD7RTaWSw3acXZTPu2YN04UcKJFco/loerHOtTT0NXMa4jp5xpM38+y0xdzVnTU6EfZQHzrEuXM1/yB2eqyTtsNz7Hzbzt82daXGpNPuD7gKqDvEZa1Yd3mRaXbvNFdWxP3kt6n277sDYaMKwmp5yfGmW7cjaeoAzNKSiFnzff7aKCVH/lLLj9i96YH9My0iNtuZEmvMZ45DPS+XTWsyFhtBX7BduK759gO9Umax31VabDc67g5Z78zWf2a0uHNKJcoTzj/XwkmG3G/lebfCHN+cgO6c7BD8bj/TznM/3su/ySQ202I9MwnfLjUatTzkbnEi2+7ZTfUuZzKRRqHKUiE5GIJCY7ATsDFQY7BhuVb93km3rJXOwgvMa43Gpjkr8CLAPLZN+xaZSTkesj8M40sPz1ccrZNoxDMA7reqL1ZcczOhCPScf6psH8WVZDkBi8wDROBSwLjWa++MMezI9KiXWm0x4UFKTypNLjqCsFFu9j23O5FgXRifKmIZyo5GtyykknCikOMFFQ8uWFU6ZMUQLrdPMb8yJ9WQ/W61TB9GpzykljxqkLrKcj2tb3ft7riFZsW7ZBXXB0P++jUqj+9nWWiS/k4be2jf5SE5guDf1x48ZZQ/T7ORPATynxuDYwT8pPfkKJce35p7pTTjqxn/MlRXz0xgBlL2cU7MtA8OVT/HyeiVMD+cSRU86VWw9+uRPbIjMx7ZJO6N+hkXpu1nhZFh12OuL83NN7v+9Hh6Z++ODW/if9rB7LYeRvr78YxmPj/HSCPEfdTRlgP/NkgMZ0XhGfLYV6FtFgX5aVb3xev369egs5vwRSW/mYD/mYS1DpcHJ2jMblnDlz1Mo1OjGO+m9tTjnDN2zYgHXr1qlPRnLQlvXgAAMdAvYlykr2f+oD4xljOgM8pzxnHjxn+djvGMa+SvqzfMaSWToeLB/js55Mm/eQZ7in0cvyMQ8aoWwz9m+eMy86pwsWLFB8xkfs7OvKNLlM9+OPP1bLdykv6LwxDm0tlsUwbJme4cAwHvNmnXmd8VkX1pdxmQY3yj7qxqVLl6oXeN1zzz02O4J1Ib24N+jEe1h23ke6M4/64P3331cOB7/7zXtYV9KTx6QX0yYd//e//6mZzy1btqj39VDW1cdGMOrKcjtyygnW64033lA2LFdiMl3SxKgL7yFNSStDL9ChZv3JMwwnjdkm/NQd7WPK2Jp0P8F68VN75DXqfTotXJV53333qYEd8jDTJQ/whWzkM+MZb8NWYfuQLvwaDG1xw44heI2wz59tz0cy+UK1xx9/XIWxnsyHtGZc0pZ8yPYkHajruPEa45J32fcd8Szry+uzZ89W9GK9WE77MpAPec3RYJ6RV13gffVp+38qSAO2Bx+zvffee5Ujy75OXiTtSW/SlXxr8B75nH2Dco33kE8JhnOZPpf2c7CDbc9P3/K9AZShhlwwwPhMn7xIuUI7hukzX15jfIMXWAZDHpJfGE55wWt8jxfbidf4/gyWk2/55wsM+ZI+vml/0qRJx/EA45tO+fFweeyxx56xHh8HEo1E50gKBSg7GF+wQALS4OTGT4FQcHEJCYWWoZzIWHxehaODXJLOxqaQYJqOOulfCZbPngF4zI7/T2UKdiDSl7Rl2zgCOxWX7b/33nuqI3z66adqkIVtVJsjbw8jH75Qg8/wU1mxI9MZrqs92aH5nWMKABpcLCuVGR0fGm2nKnjJp/YOjAGmy3B+69RwvKm4+ak9Gpk0AHkvhSAV2YmCNKHBxXtrup+Cl8KPgpQKlQMEHJFctnw59iSL0nFyQ+MAD0WTUwHzZ1+l0cEXERH8pMipgPWjMUH+qK50WV72f+bJ2QdDJhgb+z43GiGkAY0H+/sZxhksGu+cHal+v7HR+OV9bLvq9/NepmHk76gcfF6OfECjx/5+1s0wSg1nhyAvd+rYAc3adkJEfgA6de2GUcMGoUfPnkqusd7kZ9LDMOaoTA3w/vbtwtGlaw/ElwXDM6Q1rhpxHvqKEUg5ynzt7+cxB2uqtz/pbt+fjbYgzXlvbk62GGZZip/JTxwcys7OEjmdLceZqqxcDUSQNzhQSjnNPs+0mB/7MJ0Btg2NLHv6nArYNpQvP/zwg+IBPhbEMlcH689BKg5YsWwsR33kCcE8/gqQVoZhYt9GdEV2RGfh24eGol+7UDQO9Maibcfwxi97sPFgCvy83DGiX0v0ahuMm4d3xtaINAzqGCrp6ffXF8yfGw1gOpnUp+Rz6mLS9quvvqr3LBjTodFFPqxNZhlgfOpL8p3htBD8Xndsej6mf7EFP286plYAbDyciti0fPQMDxEezFVvrqZz8eWXXyo+rM7f9qAe+eCDD9TLrVg29nkanXzny6xZs2x2hz1YNspe8oGja+zz5O1zzjlHfUWDfZ1x2ddffvllJU/4+bKZM2eq+DReOYgwfPhwvPXWW6pfktakMZ04vnGdtgvtIDpOfGkWvw3OZ1Up4z755BOlY9588031PX/SjDqXM/MvvPCCMpYpg7gEl++xYT2ZJgce2A9IW+oJ1rW6nKLe5cAbDXjShm1NXcq+zLY36sP60lljnWloUwbw+OGHH1Z9i3KGThrLTp7m4CEf+zNkCHUTdRT7H/NlOai3Vq1apd7Fw4EN1pN6hTKvPnqbNOfEDh3+W2+9VfEf7yM/0QnlcmM6/iw724h1ZL3o8LLP8bg+8oDlJc0J0tMRWBbyFZ1hth3fjM8Vl7SHSAPKIMqjoUOHqjzJf7RbqWPohLA8pNfIkSMVrZjfoEGDVB+pCeQ345Nk5EO2A2U47WXS1FilyfpTTlIXks5sJ9KCnx8jz7F+pDvl45NPPqnewcSZZJaLE2C8boD1pD6gHUB+oLww+J4OE2U9n70mP9Ceo2NEPn3wwQdVX2Q+dPgYRqePcckXtNfIs5Q5dOoN+dG/f//jeIH0Y1vbyw0DPCfN6trq0+7/ZJAO5FXyIPmSfcvgD56Tz8gfbEeG036nfCJd+RZ6vvDa6KvkoU2bNqm34pOHmTZlBfs17dzqtOQ9howkn9GOozNPfqDsYxoceGLZKJvppLPPsGyUKXyvFsvOxxAI8sbixYtVmaj7ye/kZZabfbg6DzB/w/4iv5rQUacXwI5B4UHHiZ2SHZYdnJ8lIjF5nQQl0RlGBmJDU+BzlpL3UmEyLkfLKVB4z6mAwqUuY8LE8SDN2A7c2EFpYFR3dOoC25LtTSeXo18U3vVRzATbjXkb4DHDagLz4QACnQkKA+6pOGsz7qrDUFQUWORPpkfFSh6mUqXQqomXyKcUTMybyo+GxYkID5aTRhaVKtOiIqUhc8sttyhleP3EiXDOPIo3Pl+Am9/fiNKycimvfi/zYX7Ml/mzHLX1G8PBmj9/vhKKd9xxh1KeNBZrohfDaSzQ6OBGQWqv2OsC41Lh0/CrvpHWVPSUGVQSXI5Xvfw8p0CnXKAB5igdthFnBxx90YHnlDtMnxv5uKZ0yDf1rRtnQN9beADT3luHX7cew4s/7MaQxxdh5Z4ktG6hvwCHRhM3HldfoeHl5oJnvt2By59fii+WHcXslUcx4fVVWLM/Cc2byj1iuBv304jnnqhPP2SdmzZpjEbteuPLHWXI926LPK82yHJroY5TnFtg7m4N7br3h79fpZPGfkZe2Lp1qxpNZx+gQqRzQeXPRzBIHzomNFSpYHkvDWkqX8ZlH6KSJq/QICT/MB6dBRoDRj9iOjQaaMiTz5kO49Hx5qg5+z3j0NDk7A9pyBfzcIbOmBEl79NYYF4sKw0BfoOZfYkDLXRo+GJPGjHkERoMNFy4LJLyiNdZdjqxNbU7w5km07avU33BWfGsvFKMf2U59h/LlPSAKcM64dmJZ+Gbu3tgXNBiZKx9FmlruD2DR/pEwMkufeZFQ4h5swzs547AeOxPdAy4lJMGOI0d0pIykY4v+1dd/MN02I78VjKdRc5cst1PRKYZKCuvQKtQH3x4+yAM69UMLRv54P7R3TH54u5C0wNK7vHFqWwfruCoScayDRiXbc32Z/uSPzg7yhkYDjBOnTq13gPHBhiXPM8XsdKppKPM1S+sO3mRg7LkZc7mUDaQ78izpCPLSj1HWtFJouzlTCd1BUHdaTh/pB/5jufcaADTWeFABOvETzXRBiKob8nL5G+WgQ6ZMVvJvBlefTbLAHmacceMGaNmmpku5SZXw7A/k46UkUzHmCVmetTPht6lrme9GJd6kM4lz7lxcMOQEcZ7fcgv1D/s28YqCdKGTgHj0EFgnRm3NrAc1HscqHj66adVmSl3OKtG2UkZSLty2LBhyrkj3ZkX61xf26I+IJ9TF7COxrJu5s36kz6UR9RHlEccOKGcIY1ZPzqn5GeCDovBX+yz5K+6aMD47L+UrXzhMPOhziLfkc5sJ84qkj/ozJAPWQ6WizqUOpDlp3yjzuWKA4J22OjRo1Ua1cH6UbcwXc6YciCCG7/RzranY876k2foeDM+8yDPs51ZFsZhfdkO5FnjPtad7cTykUe4nYwcOQ6sR7WXEv6bQZrRIeaAK9udMoJ05kvsKPMpRzhQxMEcxiWvsq25GX3VAMPYj6nzCA7KUGZxwItpOWof9k22LwcWyUeUVeQDQ8aRBw1eoE9H3qDNSF3OATV7mcw+QPlFvcu6kD8Yl2U6Udv5v4w6X/RmCGc2nj3YKY0G4d4QCmxMbkYD8D4eG0KL5/YNWRd4H5mL91AxUAByNIaKnAYKhRWZh8xqnyfD/gpQKBl1Z57V6USQVozTUGVi2uzYrH9Nxgs7FUfW2Tnfeecd1XFpmHFZHw0gdqK6wDRoDPKZ/EcffVQpKgr0+oD30ngwlmZRCXD2gIqYS59qyp91YltzRJ+Cg+fkL3uwvjTCqztHjEthQN6g0iN4LweOqOgM0BGh8OGInn3a5D0KJCpCGhXcqrchaV/b8nVepzCj8ORsEWc1yCM05Dzd3eDdrBNe+H43HhrbA2e1DwW/12qA5abg5UZDyFhO5AjMhwqTBhTzYN1pgJA/ubyS547APOioMV3OnlRvT9KARivpQmVsTx/yNQ0r5lNT+gRpxn5KA8Le6OT9pK0xil8TeD+NaBps1e+n40cDi+1UE3gPlRxnNOzvJ81onBrLFO1p6+7qgj0xmfhxfTSG9GiKi/s0V99QTUpOOY7/mA6VqT08xDEvKinH3NURyCooxc0Xd4S/t7u6nwaOIQ8JHvN++zCCfM/+/H/2rgI+iuTpvngIhOB+uLu7SwIEJ7i7u3O4HX744e7uEtzdAgSCEyAh7i799ZvNwMIfO7Jwl/vm/ViyO9LT01X9qqpVBc+z4YX6qwwZk8c+577wLZgSh9YyKOF91E32brDXgr9ZH8kFbPFm3WL50vizvqjzPOnMUafoSKv7yjJwYhDPQJ3lyVZ11i06tAwWySXUIR5nmdMZZPDIoJM60rJlS8Xws6z5LDod7I1Sy5T6SH4nV6jp0hmmnjC4Y88mF+Zk7xpH3rBe0PGkE82gg+nQoWUdYA8nG6eYny/VG8qdXMi/rJ+f4zPKl/yiOqP6CImQgUOMQFR0LGIoDSNjWb7GSGUh04mUgbqJ1KsIPykUvp+0pcnIQx/ywueybNTy+5KNoMwoE8qf5Uj+oM5T9xmkUR7kP/Y0f6qfn4JOH8uTvb+sk18LfPhclgk54HPD11VQbmwQJI8yT5QdGxz4DOa1V69eSjnqg40aicwlv4dHYdzmW8j/W3K0q5ZTGd7PZ1J/OZSbesuGzE/5lekxQOGzP9cbp4LvwGv4l/lnGesfU4M/ypZp8DvP8Vp+WM68jucoA/6lDMglvI7gPeox/uU9vI6/mQav43ce43fmgdfwHdR0CTU/n4LHeb2+fui/A9PWz7f6nemqz+cx/bwwn3xnHtO/jn95Xv8ZhJpP3qM+U83394L3qnVIvf/TYywTHv+0bL4F5ol6ynvUholPwTTVd2S66nuo8uJv5oXfqYO8XpU/r+dHlbN6Tr+8vgRVJwimoV7PdJkf/mU6+nr0abkQ/M1rmD/9fH3u+cyfmpYK9f0JHue9TId/VfnzONP/9PvndFbNB78zX/rgveQ12jam/VXIfEa7vEDE6euSN2W9qlAUZsXyUeniLvgAvjPtF8HnUk78zfwxPwkRqqyZf/U9WK6Un75+8Rp+V/XmU91T7yH076FsWFafgypbFao8+Qx+mA6PMU98Hr/zuPpbX+7qexA8rl7/uedTj+h/acPXP8a/ZvX19zDSKZSICoaJkQxeTl2RTuhZRQnoFHHYFw0xA0K2SlPQNNZsfaRTwhYlOmfsoaFyqASiKo6qMLyP55iu+pvnPr2W59Vr6QTSQWTwxmMkAg4Lo2PD+9iySodRrRg8xuvYk8PAjC3ZPEcwXT6H16xZs0ZxnvkehJoPVgY1D1RupvU5MG/fCsp5DZ1qlp2a988Fol8C0+YwYLWnmXlja69aWb8FPoPkybJgEEvQOadDzQqpEsmPgM//XFDOd+b7svwYaBDMB8uBslDB4IS9EJ8Lqr8FPuNzQbkQ3A9zrHyva8pvY2MT6TAEykArRMo9Sil73ktnXl4NM5PECAldL79zJMF35kGWWaIuXWAs352NGgxCWAZqcEKifSXfNZl8NxrG6CxZEL5kCaPcuAS+DZbdl4JyyowBFGX6qfyoHwygPg2kPwXvY1BPx/1zOsDnMzj8NGj+FLyXwSV7yj9Nh/WMPR5sGNDPC8v/S0E5y+5z9Y3XfQ5MSx9fup+6znf6FJ/eT3wuKKeTwx44Dq9UwXdiLyBbulXwXRh4derUSflN3eQwWfZIkcM4JJhzKsmnnM/GRiqWA+etMo/Uz1q1aik9i8OGDVPKkMN8VeNNHevbt68SfFPvqBu8nns389nsFWJAr3Ihg38eI5+xEY75IFj32OrOYJNly3wwkGMvLmVDjqD82VPJRljyOkeccGglg302KLFhkUP5WC68ng0MTJ8NiAzqqLNf051vgbL5UlD+HjIQj3qyHTH+jykoCgBGFtLZyNkS0d53JPFEwiRVURgnyaic+xGwHPmeDH5ZFiwzNl50kRzAHma+O4/r19HPge/Aa751HUGd+1ZQzrLlddQVDo3l6ANeS3mzEUYNqvXrpbJndWgkHrj6K3tp33jijaO336KPfT7UKJgWYeG6oJxynj9/vtK48ik/Uy7fE5Rr+P8B6uC3gnINvw60S98Myo2lH/z0NSJPXoUIDWOl1h2PipZBeV6YVy/zni9Z3zkyhVMNaAfY+Eq/l42pHFFDe8QpIirPqLZe9blpj/nR/818MV19+8vjmu78fLDMtaD8f/HvCcoloYqYKMS8PYMYOjFxwbmJmSWik5fAiVseuHb9JmJjdCuv00irFYnGmnNl6MRyOA4dQ/6lg8kghYJnLwQDMQ6X5DwN9nquXr1a6e1hTyTT4LUcwstFERjcM1Cg0efwD17H4VocGsyeCRINnRv2IjGgpkPL83RgGRjQMWGPAZ1enmPwQseEi3swL3RGGSiwYYEOKHuB6dSyJ1l1vtnrxN8kHjrSXwpwWA7fCsr/afCdvuTQqo0TPwre+7mgnFCf+630f5SIWfafD8oTS0fRTj77pPL7WxCCQbub/MaGme/Mh3yvJFKPjWVQ+z2IyZ0bIdJRlhF83JFvQ3V0aLw+DcoJnv8S/k55GiKdv5uGahQ+F5SzLvH8t57NZ/IatSFPxffer+LT+4lPg3KC13F4mD4PMA/Ucf1jfC7fi6Mf1Dyoef3WdxU8xt/8kAPJRWz8YeMc+ZdDIfX1QU1DxefSUr/r49PriM/dq3/uS99VfHpPfEA5fjsoN5IB+RPpWHrwh8xALIzMEsMkZQGpDJbMkDwe/7yoDif5imB+VD2LL49+DizDbwXlvIZ54Dnmh3+ZP7UOqM7v12BuxvvlO8ToeqHV92B6fK/P3c+0PxeU0+nmaBLacoK2no09ajkZCsybajfU92bQoM5LZ+O1oeWhD6bNIfhs1GQZsMGMjWlssNPnM5Yn5x2z80BdV4NlxNEvHI7KofDfks/3gOXLhiI+i7zK4dls+GPan+M3Xs+GQ/o1rFvxLSvqoRaU/3vw1aCcfPlGcqU8HnHiCkRAsFRU6c/L+mSaLRPMa5aFUdLE8rfuPuowfVwG3+z40u9M4jnOv2cDHodUq9PwWBfoa3OUIvWRHWPcXYnBO6e9sbGXI6ro/3NIP9OnT87RRqy7hqgT3wO1LjLvBPPGBlbaXHZscPQj+Yv+JcvUEHrNusf3ZV2lbWNjKhuz9X0Icho7OlgmjLm+VR76fPg9YB60oPx/Ee+gnJVOdX5YOegIxq9wpeGMCUP0y4OIDXolc0gnRDpYQlbWdOVhnF5+5PP0FYTKOm3aNMUYMSDnOfYg0GBz4QoSP4cI8jznM/3+++/KPDFWBPZ0s8eFcx9YqXmelYGVnkpL48ph35zzyJ4izmNkIE3lpeFjUM4eKiouFYuONFv22XtDx4DzKlix+Kz27dsrabCnh8rInnfmj8M3eYzDCjnHjd/pZLCycog3jRsNl+qIfQq1grH8/61B+c8E35e9tSSOXw2WPR0x9szpB+U6sEX2f3tAPw/e9/092O8hdY4G7rvAOqNHut8D1dFhnfpcUJ6QQdnRINEofBqU/xvwuaD8nwL1gEaXYDl9zsn+r0LVk68G5SriGpN1kPqkDFtPuKDcGZTTJn7XMNRfCMrlc0E5eZijP9jIrU5v44fzK+mA0+FlgEp7SrtPW87glL4M0+M701nnGgN0zmm/mTand7BRitMyWCZc/IqLlnLUCG05V2Vn4z1HM7Anj2swMI8csUFHm714DAyYDus1z3FOMfPO/HG4P20+6xb9D3Uk4NdAfeT7c4oSfQ7mW30GfQ+mz2fTp6AfwXdl3jgnmb4FOw3oW3BtAtoxviuDGcqZI8pYJnwG7+M99DE+B5YZ72HHBJ/JERucS8rpTWzMo+9DubCBhHzLMmFa7Djp1KmT8q7qXFT6cCx3TlVkGixv2naeYxnxfVlGlCMbFNQyUm0VZfWjQTnzxPemP6W+NztoKJcfSe/vgjqnliXLgLL6FXWO782OIuo/35v6SL2Jj11k2X02KJfvJ4JDEX7kPGJd38GsXBGYpEmBmNfye6kCMhi3VoLzT0G5c1QpuUgdOUM9Yjlx4WHqGP1+1kk2BhEcrcXyJA9wH3MG9PTBOQ1LP1+si3xPtex/JZh/xi/smOMoMZYbG9pYdjzHOsJz7LzjrgRsaCD/sI7TJnG9Lwb0lB25hCNYeS+5jmXG9Fh/1PflO/JdOVqODevsVKSvwWPkLnYosoOL6TJWYnzDNDnNk+mybNnpSZ+bawnwmayLXByzevXqSpzFZ9FmsoOSdYf6xE5RjkjVL3MtKP9ffHX19e8BgxGVwAzR2klHxsjYFCYpC8HEJgdiAp/DyCIZzHI0g3EKzjH536GIJGUaDDUo428SOY0D5y1SgdThmTQ6VAAaPV7DfLMHgPdTSWiQVEPG92FaNFz8zl4ndUEUKhrPUVmZPo9R2Zg2DT6NAw09n0cF5bP4fK6syjLjh995jEaI13M4Do06KyR7X5ker2H6zNuXwEpGg8Vr+Pz/b+D7sxz/CVAXKUvK/39B8qFx+d7PD4DG63s/P2BsWLYkVL4nDcR/iTj5LjQoX3I0/2lQp1j+/xaQj9TP/ydQBgx0qP9f42EdWD/0PwkfrB/6Qe+/BZQL7THzp2/3aJvZW83zlBftNFeC5/QyTmeg48nGd9p9TgWgM89AbP369cp3XsdgkruDMDDkQnycI6/2vrN3iaPl6Ahz4TXaeK5LwBF21BE6/ex54vB7nqNNp9NNB5gONkfA0d9gkMCgi0E96zodYfaKMXBlAP89DV9qXeSinvQ76KewTLjuAwM8jtBT14ugw0+HmVNOmE8GNPR3WAZck4B+HANj5o32lPmis84Rfwzov8VFPE8/i/dxFCKdePpODA5YrgymmE++Mxe5s7OzU37T12LAwfJkxwQbCOjPcGoK76f/Q92jXOnjMY/00RjI65cRn09bRTCY/BHwOcw/gx422PD51KFfpfv0AaljzD99y1/V+Mn3Y2DFusLF6/je1Mn4vDd1k+X4Oe4wMjeDWeFcMMuTTQboITDOmAam+bLDSMpYXhx31cdg3hgQ0iem7jLoY9rUeZYV/WzqKcuMASMbpXgtgz7qBt+JQSHT4D36+qzm71fJWR8sZ/bmk8eYJ35YF1gn2dnHesBgnAFwmzZtlHdnZyB1nZ2LrO/kKL4bA2mWOes3R8UwXZYBy4blpw+WFTmQDR3kHZYXuYtBPJ9JMGgmF7GzkPWZcQk5kdeSB8mRPE+95T1sPCCnMA02PPKjbovJ7/q+A9+T6VDX/60+2D+B7+3G+yJYyBS4fguIQSBiYJQoNSwKdId5nrYwskwhH/axUqlgReLz9YmYeaFhYcsxlZO/qfysjASNuNqaSgXmtfzOAIsVnQpDRaMR4D0kZioVj6mth/zwHI2FCj6H19FgUOGZnvospsHGAKZNJVTzwnNUZOaPeaGS04AzHZ77UQPz/wmUxT+Ff/LZGuKHf7Psvh0AatDwa5AQOY5BLntnaHO5rQ8DPo544wrY7EVXG1PprNKRV4Njgj4Aj6m/6Qiz55u9c/zQ6aT9ZoDLhn/aaW4bxAZ19R7aeNpups+6TD+EgTGn2rFnj0GFei39Bn6YT/ocTP/vgD4FwecwIGFASV+CeSV4nrskcPqc2nHAZ/A8V0WnD0MZ0+/gMX6n08/fPM+y+JoOMH2e59oPXEhWDfhZxuxdYwMFGxvYs82t2tg4wuv5YTlySiEDceaDz1SddDZisBGF76WWER1/yvbvltH3guky75QFZfe19zY0WOZs0GEnjtrA8KvA96Yvz0Yjtax/KqJjYZTMWlnQzdjGmiQTd+LLoDyoG/SR1Z5XHmMd53HqIRtxeI7vwmOqH89rVR9c1a9/C5hv5lF9J/WY+peyYF3iSBTyCNdoYSOaOlqEIJdQhur1fFcO0Wd6+o07arpsmGQQzkZIPptpcq0udVQUj7FsyYXkAIL3suypo6yDnArA+k7eY7zD3TbUHY14L7lE3X2DvzV8G/++hd40/G2w8v1/Hr6u4eeBJPxfHb6uQcP3gPz63cPXNfwyUC6fG75OqI7np8f44TH1uPpb/7v+vfrf+Tz1u3qOH3Lip9/V8/xL8DvtM3t5uSYDe485ko5DRwn1uh+F/rOIz+WVUK/TP8bv6vVEfDieaeqnqz6H6avbKTIgZyDBQEHND6GfZ0JN53vzw+vjO3xdg+HAAJENMgzwNL/h69CvM4T+b7WO8C8/+nyjXqPi7+j8p2noP0M9pv/3U47Qv1b/t5rWt8D0tOHr/wstKP8PgMqtBeUafgZIslpQruH/M8ivWlD+7wPl8qWg/N8K2mi1l45By/8nW63WHf1eO0NCtVUsUy0o/+ehBeUavgYtKP88PjR9aNCgQYMGDRo0aPgp4BBODkvm5/+bE8pg/GcF5Bo0aNDwX8C/IihnCydbTWik2KLGv+pQCOJrxku9xlDQf+6/CcyT2srOD8tLwwf5q3rzd/BvlPM/gU91ix8Nfw8sQ/WjQv3+q53vT/Oh4dsgn+rr/7+NX5kfVaY/Kt+EqBPM879ZLj8bqqz17duX5Kheq+HfD325fs13UeWpyfXfB8qEcvuc/FT5Ep+rt1+St4b/Jv6O3Yr36uvxBRcA4GqTXB1VXRmdi6NwhT+u2seF2rhwABdn4FL96iImXJiNwx64gikrBVcI5TEOY2MBcNVB3se0eC/ncXFVTw5DVFfX5DZpXKCACxfwWqbPVQi58AFXBP23VByWCfN15swZJb98Vy6kwkUhCFb2/4+rr/Nducos5cgVNVUi5BA2rpTL7Ri4EAYXvLl3754yVIZ/uWAG91PlIhe8lgtaqIvb/H8D6x/Lj6v0sm5Qt1hX9BfbUXt1WI6aMflfsAy5CBS3XuSWPVwJlvWRi7Jw4RSWJ8uOU0tUfmE9Jn9RJ6mn5B4O9ePiKdyaiCsnc0VopsPv5DjyFv9yVVaugsrFiLh4FbeyISdSp3nN9u3blZVRqftcfEXD10Ee4QJVlB3LnLLkYjec90p9J6d8/+rrhgV1i/ni6tRcCZs2cseOHUqPKz8cvs2Ff7jYGHWFdZX2VF93OIyUix9xITKu1EtbR76jveSQYtpZ6hCHmXI1XK6+rG4xqe9I/mpQLtR1zsOmnlMurCv6du9zq6//V8D3OnbsmCIPrqBM3aNs6fPw3VnfeYwypLzJM7SHvJZcrq5ATw6gv8DVk1lO5IX/Io/zXdXF0f7Ni+NSXlx0j+sKcEE3VRY8TvmxLrK+Ut+5TzQXKuNq9qz7lCNXueZUGnVx4n8raKu+tPp6Qgf1a926dYrMGKPwXfmdtp3rJnBVdHIvuYrczPrJxQ7V+kg/i/WQdlv1S3k/YxVeQ94jB5P3KOv/Ir/xPf/rq6/TflPW3JqPPjUX3aOufA3/aLMzhULHguTD7cYYLDHDqiNEQTFoonGhY8FAixWAy+tzSw06KbyOx7ia6qZNm5TruWInVz/n6pncI5MVggaMq3hS2UlqNFqsNNyuhNuFMGDnCqAkwH8jgbBcuJ+ousUD3+/IkSOK0P8/g/KnY0Z50pGmTnDPWG73wECd29zwPBs06GRWq1ZNCVr4nbIuUaKEQoTfqij/ZfDdafC5lyeddTZIHTx48D9LlIYE9Y86R+eZQRx17dSpU4qhocPMMqSjxQBp8+bNiuHlVkDkHhpjbn1CJ4xbK9GpZgPJy5cvFWPMOk7Oox5ziyYaMK50ynvJWSR7Onb8cEVi3sNtU8gRbGjkdioavg3yPeVEG0JOoPHkMFs2DP8bnCHaSG7JxQ+Nu9r4yuCa+kNd41/qDYNWOoZc6ZrbTZHf2OBG+0dd5ftxOy82QjCgJz+yoYhOIXVPDX65SvivboD4HCgbrgrM4IVOLBut2Pj1X3RSPwXlbmtrq8hr5cqVyh7MbORjGVCulOXp06eVDgjaPpYJ+YUNfvPnz1d4hefURj4GrAwI/msBUkIC6xRlxXrGPZ3VdQVYh7k1FRtOWBcZ1BGsswTv43fWUfp82vou/zxUWdL3pL1gwzrjC8YRDMYpL56nDSd/sd7Sh+d99Ed5D8+R12h7GKvQl+CODrRB9GEZq7CxXtUDDQkDlDHt6OTJkxWd4F7v5G/uukF+/po8/1GrSzLih8EzA2b2BjCgpqGhcSH5MPM0NnxJOrxcxp/XUYkZnPI8g9OZM2cqSswAq1GjRoqCc29QBht0lmmgeD+DDqbN9NjzQUPFIIRO85w5cxSnltf8m0DipjGmo833ZeXn+xGqcPlX/f7/CXSm1a3jKDd+536U7KVk6zIdGrbUqr1cNGT8TkJkDxNXhKXu/X8NQFkO3DeWdYCgo8+eOB7//65b3wPqFIOemjVrKsE29xFlsENCpt6x3MhfLE/qJZ0utpgzcCIP8UN9ZB1XeY66SCeN9/Icwd/UXT6HwTmvUUczqPqs3s+6QL6jMdDk9m2w7LjFCxuFWZ5sVGEwQ9mo+CfLUdUJ1lEGqOw5J9gYTT1jz6m6BRavox4Q+rqj6iFtK7fk4t7VdBL53jzHAJD6xGt4PX//02CdYAMTew2ZRwYqbCzUlwW/6//+L4HvRad87dq1Sp1nzyg5gL0t+/btU/iF9o6NMfRzeD3lTx+odOnSyuKvDN4oZ/ZYknPY6/5fxr9dHyg/yqx58+ZKAxv9XfoprL/sMGDeeQ3rIv1ffR+YYJ1g/WeD7L/5PVUkhDz+KMiTly5dUhrbOaJBlRkDLx6nP6rKjnEO7Qu3Y2THoRpjMA3WWfKtasdp4zmSgp1LHBHH8/9V/Ff1g3WYjeh9+vRB9+7dFRvG7Tg7duz4zY7ff83q698SDl+SLYh58+ZVlFcN6D+9T31Z/eOfu07F564n1OP/Nnztff+tef6ZUMtD/90/V0b616llpX/d/8ey+xSfKzdCv+w0/C8+LZ9P9Yq/GVipex2Ty8hj6vBo/es+B/Xcp9fo//7S/Tyu4fvxaRmq5aeW/z+Bb8n4a1Dv+dy9X0vvn3rXL+FzeSfUd/uv4ksyI59wdARHQHDPcTr5ajmo16j43O//KtT3TAjv+Klsv4WEKEfm97+qb5/K71P56ONz5/SPqd/5YccIG9AI1m12HtFn+C+C7/tf1Y8fhdGTJ0+0EtGgQYMGDRo0aNCgQYMGDRr+ARi5ublpQbkGDRo0aNCgQYMGDRo0aNDwD+CfX8lFgwYNGjRo0KBBgwYNGjRo+H8KLSjXoEGDBg0aNGjQoEGDBg0a/iG8H77OCfdcFZCrfOovGqLhY7CcuG0BtxbRX53XEOBiDlwu/9++/+S/EZSLukItP9xuimXI1TA1aNCgQYMGDRo0aNCg4Z8GYxbuCMZV+fVjvo+Ccu6Hx+02uIfzf3W1v/iCq55yOwpuc6BuU2EocFsENozky5dPK/+/CcpF3faOOsy9I7mFnNbAoUGDBg0aNGjQoEGDhn8DGLOwE1aNu9U4RRu+/pPBxg5+DI2fle7fxc/IA5U1JCQE3t7ecUc0aNCgQYMGDRo0aNCg4b+J7wzKZQAYG427x9fjyLVniOJvHjUyhrEIxc0TW3Hg+iuIf0GQGF8wIPz086PgvQ8fPoSTk1O80vkU7EV/8eKFkq46TFsNjjmEm73tP7unnc/z8PBQRg1ERkYaJDhnGfFdZs2aBWdnZ7i5ucHV1fWnBP4aNGjQoEGDBg0aNGjQYGioMaQaw6i/vwaTIUOGTOAX3hQREQFLS0skSZLkoyG/TOTNmeXY+SY9rB5fxFOrrCiQgd3t0YiIBAJdzuHYo1hULJkbpkjYQ4UfPnqEv5avxLETJ3Hjxk1k/u03ZWiBCpaTr68vTExMlM/XwDJMnDgxkidP/l3zz3k9A1zOV9cv/0/BPDBNfvz8/PD48WMlOA8PD1fyymcaKpDlkHp9JWK6b9++hYuLixL4Z8qUyWBrEDC9ffv2Ke9UpUoVZM+eXdFFlnN0dPRXlZn5CgwMVK6jDrOnnWVhYWERd4UGDRo0aNCgQYMGDRo0/DwwXnnw4AGmT5+uxEscqr5gwQLlXJ48eZS/XJ9MjbtVfDMoZ8KhD/dh3PqXaNzGHoUzhmLr0kNIXbEaMloawdTMDD6PL8MpMBWqlMqV4IPyVKlSoWqVyihZvBhqVK+mzEnWB8vpe4NyFSzD77n2e4NyggEse5E5xJvBa7JkyRShU34MyuML5pmB7b179+Du7v7+NxsAmLdcuXIhY8aMBlvsjuXKdz927BgKFiyIbNmyYdOmTTh06JDyPvzoK+6n0IJyDRo0aNCgQYMGDRo0/JNgnMRYrnbt2kocwrnjMt5G7ty5lXOMWT4XlH91oTcjGYhFe97DH3+uQ9nOk2Cby0q56d21NfhzZwR6T3CA06p1OP/wLl4GJ0axchXQoEkL5E8jQ/NvBJUJFQxOv3ehN17L4esMNosUKfLNIeXfs9Ab5cSA8/nz50ogzp5qFTzHwJzppE+fXvltCPj7+ysNAFFRUUogzrQNKV/m9/z588q7s5e8fv36ShlzoTYu2MZAu3Dhwl9tAGBZawu9adCgQYMGDRo0aNCg4d8KxiyfW+jtO1ZfN5I3G0HI3+9DG3mtsfzwGAN3fQghr/sPx0B/Jygn1MD4ewLDv7P6OtP9lcHm33mPHwHLlWD6P/IMLSjXoEGDBg0aNGjQoEHDvxlfCsq/PuNcgVACxI/CGnmzeox/9T9a/PMxfjTI/BZ+daD5s95DxQf90RRIgwYNGjRo0KBBgwYN/3/wUU85x7ezp5bj37Xg6PNgObE3Nm3atN89p/x7wTLn/G1DLZz2/wmUC+dmsMWJayL4+Pgo0wYMNeddgwYNGjRo0KBBgwYNGuIDNWbhaF79ddzeB+UaNGjQoEGDBg0aNGjQoEGDhl+L7xi+rkGDBg0aNGjQoEGDBg0aNGj4GdCCcg0aNGjQoEGDBg0aNGjQoOEfgkGGr3NsvExHmQvN7wkJXFyMc4+54nxCmsetzkdgnrnHXULLe2hoqLJ2gbrqekICt6QzxF7wvxIsc25px+3lEtqaBcx7eHi4soaDmZlZgss79SUhciPLmeVuZWWV4Mpc48ZfD5Yz11uhviQksMwTMjeyzLl2SkLjRoK6nlD9RnJMQuVGIqGtHaVx46+Hxo3xw9/RU3IKES/NVolUrSwMbilAw3+iESOV4vPn4vchQTHv6rsYDkYwlkEEAwkK5meYHOafZf6zwO3uflb+WVm4BZwhYWRk/L7MTUxknn9Coavkanhw60E17yxzw2eelZ5BluF1/eOyN3TemV/mm4bhZ4B5/5nlTn4xNFg3PxKj/GFk4LxTX36OrkvI/FJffkZ5E9SVn6UvCljeHwnAcGCZqwbakFB0Ju67Uv4/Sdd/Srn8xPImqCv0BQz5DJY3t479FApXGqjsmV/m2+C6LtP9H7svjxmSY5j3n8GNOnzsfxkaP48b9fNtuLLWB33Gn+U3qj7jz/K/fiY3fvABPtF7A+FnceN730vm+2eozM/gRkLf31U+Bq6nKjcaPs741BbpePGjI/I85X337l1l0emvfby8vHDnzp33PPVDpcAHcpX2e/fuKYEh8TMqCmEmhfX62VEM3LIBbtHis0YuvjB0C4qJmSn8nu5G22JV0aZLV3TsOBT7ngbD1MywSscyp8J9rCDxh6mlgOvl3RjRuRW6deuKbl0m4LKPgKmBHsP8Um9Y7obJuzEskkTj/OLhqFujMTp164FuzZuj39zNcAs3h4mBVcbQBs3I2BTRwRfRu1gFOHTshq5dOmP8gv3wFobNO/VFra+Gg4ks+xDs+70r7OxboEvXrhi98jjCYk2lbOMuMQBoGAzLMUYwsQC8nK9hwZiOSr47d+qEbsNXwtvcVL6V4UB9MRzHsLz9sW3AEKw+/QYmpiYwtTDGy3NrMX7QeniZWBlMZ5hn5t2w/CLLXZbvuztb4FCkJNqN3Ad/C8OWN/NLfeHH0NxImFka44njCkwctRV+pokMWkeZX1VfDJd3E5nnN1jSuh/2Po2GjZEv9k7/XfLjXvgYmGMM7+wbwSyREZz3L8akCXsQaJbopzieLG/DcaMpzC1e44+6ddB+ziHEmlm8d9gszGPhOKETHH5fC19jw9RV5ttw3GgEcytjPNo/GYWzVscG5wAkMv95HPNT9AUBOLN5Kro364oe3bugS+f+2H75JWKNzd7LIb74GdxIXvS8vwWtSlRH286d0bzVABx1jYC5meGewfzSZ6S+GC7vRpBmCF5PDmNix67o1LUHurZrj/GLHaUkzA02R1afGw0HWVct32JBY3vUbdFR8XfbO3TFyovugLlhg3ND6zqDcQS/wtY/hqFDp+7o0qkX5u69AyHtqSHzTV0xZKMf8x0b/hqrf2fdbIaKBUqhYdsu6DZuHdwiDRvjGZ4bBW5umoOpM48izNxS5tUEUcGXMbHJGNwONYd+iMfnpkyZEvnz5//qp0CBAh/15P+t+sJKwW3TnJyc4OLi8hEpMUHDVha2pBgjwMcZ518JDLAtjN0nzyNQCtSQCkcYTmgqBKKjYpE2RwV0HTgYtcslg1G4rP4GLB6Wu+p4Gg4yuLWKwskZ83D4XQ7M3roTy5Yuw/JVk1AhtXyeAfOvBuWGgySOSCtUazUcy1avwvKdezGrWXLM7TYFT2ISfVRZ4gtDG2PqS2x0LJKmL4o2/YdiyODB6NC4EpKbSEIxYBHRGBtWX1Qw/4lRoX5HDB4yBN3qlYalMfecjzttADDfhmvxlORqCdzZNB8L97mjx5wdWDJ3KkYMGYbfBzsgWUQMDNm2amhjzPzLVPHO9QmcnZ3h/MAZT1+5I1weNqhWSgEavhFHIEYa3szlqqJW4bKo37oqUkUbtryJn6frKgxv71QYnhsJIxlIBePssqkYtfAuak2chcWDGiGlUSRiDPgow+t6HGR5/KzyJgzteAoRC5uUOZBLPMCkaTsRYpYEVhaeWDZgOG6mKozCwZLTDFRZmW/D+jAxCA+zRtv+Q5Dz5hK0HLEdvmZsvDG8DKgvhkvTBBaJ/LC2/zi8yNEVa3avxOK/VmHTtmkwd9yOLadcYCQDlviCtp95/hncGB0hkLtcW/y1dy+mtc+B80v2wguWBm04MzQ3msrg9cX5jZi/zA19NmzG2uVLsGLjZgypHY05PZfDI5GFwRpdVW40pP+l6J9pOtTt0A/Dh41A22a54PnGAyaxhnMa+QyDcyNjgNhguDz3RAHbZhg9ey5GtS4Lk3BZRnGXGALkFkPqOrnR2PI3dJy8CitWjEPtnBUwaO5KrJrUDhnMjaTPa7jcG54bJWT+Ps3i93AYy3D16tUYOHAgzp8/H3f0f/FdWscKwHmRajDOxD8dEvQ9mfp7kE4EfLHPcStOv3uGbRcv4cnr41h57RFizQzbEmT4vEtFll6mdaqsKFOjKipmtsKR5XvgbmJ4cuXHcAQllQ0WsEkdDl+vdwiLNlfm75gZxyDKgP4t80sdMnxjiDTLpmYwl3m2MImBy517iC1eFjkSR0nyirvAAPgZjqeQ0beFdQYUK18JlStVQJG86WEmy8eQmqk6noY0aDqQpMyRKVdhlC5TGnkzpZD103BhFvOrkqth8k49N4F1isQIDXwNv5AYJEubEyVKmmBzj6m4GWRq0EYcQxo0HVjeFsicpyhKly6tlHnhvFmQSOqQofSF5UxeNHzedTDi0DVpQ9jTb2htJKgvhmvE0YORMczM2eNmDiurJDA3pyzizhkA+rpuWAjEGqdAFYcaMLu3Emv3PIOxBVv6404bCD9LXwhjE/ZAW8Bc2n9D5ptlTl1h3g3DLzpEhRuhVNuh6JTtEYbNXI65k+bBrNFgdCyXFlEGkq++vhgy79SX8LBYFOn+B1YNy4zlnQbh6ONQmBrSgZEwrL7IumhshRSpg/Hk8WsIEwtYWlrANMAHz8MjkSh5EhgbqLKq3GjYMpc6bgp4PLuKDUtW4FXS+pg8ry2SRYUZtOHM0NwohDGskiVCcMBTePhGw8LSEhZmAr4vXeGTPg2SsjEn7tr4gGXNMje8vy6DfJMkyFWsLIpkToTbtx7AOmMqWJrwjOFgaG4UMsgwSZIX41ZvwbTeLZHi5XZ0bjcUj6KSGMx/YZlTV6gzhtb1nw1VXwxnS2nrzZDYRiAsxg+xkHoudd04wA9+xjawTvJlX4DxM0eW01/r2rUrkiVLhvv378ed/RgmQ4YMmRD3/X/AwDswMBCPHz/Gu3fvlMrwqWDSpk2rzAfguHguBPBpsP6jMJbs5Pn2HsIzVcfASjVRKW8Z2BcqgegwdxiZpURyWWMMUTcpMM47SJUqlcEqO8vIxDQWrx9ew8F9+/A4phAGjmmLNLHhBiNXPoNTCFhZbGxsDJb3mCiB9EVroFreaKz+Yw52HTuOi89iUbxEDhmuG+YZ1BEPDw8kTZpUOrXmcUfjByO2L8VKxb9xGkePHsXxa29QxqEH2tfIjphIwzrnrAvUe0OBs1FojL1e3IHjob04cOgILj/yQOa8xZDMIsYges4y57xsjnThkBrDGTbmXiA6UiBZ5ixIndQEUdEsb8MROPPOuTfUFUMtrMORCcmyl0J9+9w4N28uVu7dj6OO91Gkz2DUyZZIOs2G03V3d3eFXwzDjXHlHSGQPKss78TGiIiMQER4BEyTpEX23OlluBj/xhzyC7mF5Z4mTRqD6ouJmRHe3rqMm+98EORvgdylshm0QYHlTLtFbjckNxqZmCHm3V0s/nMRXGJLo+eI2kgSFilL23Bg3skvzDeHtBkG1JlYGSQCGUpUhUO7tsgfdRF/bDyHDDkLI00SY4OMyGE5G5oblbxLXTQ2jsCze5dx7OhhnHV2R6acBZDayjD5Zvqcq0rHKUWKFAbRFx0nmiF9npzIW7oK8pm7IiJfM7SrkEE+KxJmSdIgW54M0qbGr66q3MjGc8MsxETe1o3cskqZEVmypICZeXpUql8T0c8uIDp3WRTLlQ5mBuIYLhCcOnVq5Xv8IaT/YoK8NZuhnM1zzJ/5Fw4eP45br1Oj+9jOKJbSUgYYBpCtzCudfUNzI2tpTFQMkqYvhDpNayPfb0llBG3YxjnqS0BAgJJn+l+GyLuQPGuVuhAatqyAx5uXY/6SGeg54C8UHTIX41sXRUxIRLx1hVC5kQGN4biR8qQ9NUaaXFmQPGlyVKpui/Crh3EnPBVyZU4GIwPoDMuZPi/1xVDgMHAR44NDS6Zh5faDuPbaCB1HjEch63Dpv8RdFE+o3Mj50Ybixg/Q2aXoKEtkKZwLyaVIDZk69YVxKRd7NaTfmKZADRS1eYK/Fq/GYUdHXAotgKlT2iJlbPR7X4Dlxs47xpYZMmRQfNf06dMr8ueHNlLVBV774sULhQeV319bfZ0v8a0X4QR3SzMLPHrwEClTpYSpSfyHB/1KREZFIjAgELnz5UGYdG4TSlsQG0Jev36tOM7ZsmX7Ob1CPwnMO0ddZM2aFUmSJDFwRf+5YF5v376NEiVKJKh8k6B8fX0Vw8A5LNSbhAKunvno0SPFGJPIDN+L+PPAcr958yYKFy6s6H1CgWqM2SBbrFixBMcvrq6uip6QYxJa3rk4TPbs2ZUdHhISx7C8mffixYsnOG709vZWgqx8+fIlOG58+FD6XilTKg1/CZEbixQponxPKCA3Mkh5+vQpihaVQWcC45dXr14p37NkyfJz8m5kAnOTWPj7+SPayEzhMU59iC+Ydy6IlTNnzgS36j3LmT4v/caEVkcZ2Pr5+SFv3rwJjhs5vY/BLvnxV5a76j9dv3497siXwXyxEZ52k9+Nzp8/L3Vbp9z8q6/oX/qtf8zCxBzbnE9i86MTyGhjuFagXwX5NnAL8EKHvHawy1ISETE/b/idIUGhsxWGskiI2/6wx5b5TkiBigrmnY0JCQksc7bus/UuoTn7zDudIJIsWxwTWt45oiWh6QtBA0HDktAazljmHBVCJFRuNOSos1+JhMyN/CQ0Z595Jzey5/Cf2vbnR8G8a9z4a8Ey17jxnwHzbm1tneDKnD4jg3GNG78NNr5wBAobGv39/RWZs1PjWzh16pSy6BvzaOTk5BSvnCYys8DaGwex1ek4Hv6xH2YmhhtW8isQGBaMvCPrYUbzIWhXoX7c0YQBCp1KwFaghIa3b98qLfscdpeQwErDXji2Mic0kKA4rJd78ic0eHp6KsaYRi2hgT0Tv/32W4JzJBikcLgg857QwJZ91lUOuUtoePPmjTIixFBTe34VEjI3cug6A8SEyI0c/cSG1oQY3JIbM2fOrDjQCQkMVGiTMmXKFHck4YAj5giNG38d2IjDka0JkRsZWJIfDTst6deA/gt9RvLjrwDL6fTp0yhbtqzig9Df5uiIr4F2k/eoQfk3vUTO7TY3+TmL8WjQoEGDBg0aNGjQoEGDBg0JFYkTW8V9+3F8ISg3gqlpCC5e2oIh6ydh8qGT8De2+Cn7g/5bYGJmhjDnLbAv1xpH77vhzPzusO+9GJ560xD8nTegXunmOODkhkt/9UadHgvx2uMCWpesjdWXXuPxjjGo5jAOzwKc0adcVcw49gxup/5EVbteuBvoivG1qmL4Vie43VgP26rNcNQtLuF4gUKJxsnZPVC30zy8ffUAE9vWxeBNd/QWTYjBuYW9UbvNLLi+fITpneph6JbreLB/Guzsh+He81dYO8QBHWYdwtN7x7BoxXFlAZblPe3RatxBhEUEKb/5cb2+H/Vtq2Pbg8C4tOMBI1OZdVdMa1ADvZdfhdu93WhQtQF2PdObtxL9FrOb1kL3xRfg9mA/GldrgL2vPLG5bxO0GL8Xbs/Oo2ud2vjrth+c1vdBz0kb4R0cDP+gkPdrpIReWYJKdW1RrUFTnHXVHTMEoj2OoXlxnexdKPumo/A4Iu6kRKzvKbQqYYtlF1zxfO8EVG00Eo8DXTCgQhVMPfwEbucWolrNbrghdWOOfVesv+0Br1dH0alMGxz3DcLJuSMxdPRQODRqjnNv4xI1CATu7xoHW/vhUvYvsWawA9rNOIgPWRdwOTAFdnYDcfuZKzaNbI420/bDw+0sJg4YgUHNyqLrMt1cmXDXvWhSsj42X38Lpw1DUaPNNDzzu4OR1fvA8Y0X3K+vQvNKA3BHN2IufjDicqgBWNurkZT9Prg9PY8ute0w/5JX3AUSIhCbBzjAYfR2qRuX0NNenr/6Fs775mH46PHoYFcWS6+F8EK4XDuG3buuwP35NXRqWxsb7gQh5OFm9OnSEzc9ghEYFISwSEPNQ5JUG34bvcrFyf6slH2tTrjkF3eaiHBSdGPCfhe4XVqK6jU64HJwEPZPGoyhI/qiUYseuK9cH4OnO6ah1ci1eCt1Pdg/QFkN9ND6ddh/6THcXI6gdVl7LL/poSRrCHjeWI665dvhhLMbTszpgnr9l8Fbr2h8ndbCvmxLHL7nhvMLe0ruXAK3kIeY028ghna2g8OEnTo+CruKYVV644irFzzvrEWLqkNw684h2Fd3wMa7kmMur0TtqqPgZJCpazpuPDa9C+y7LoLby3sY26oORmy/p8eNUTg9tyfqdvgTb145Y0p7e4zYcg1OZ3dh1Y7LkvMeYUITWwxaexM+r49g3MBR6N+kJPqs162cGhP6ErP7dsOCk48RHBwoP2GG2XdA4caXmFy3OvqtvgG3u9tRr2oj7H2pV+jRrzG9YU30XCbzeW8PGlZrhP2P32DX8rU4cfcV3G5vRf3ijbHjeZByufvhSShZtSJqtBuIl7I+Prp4BPsO3IS7y1m0alMf250ClOsMgUi3Q3AoURfrr76B85ZRqN5iLJ7qzQyL8XJEi+J2WCm588musajqMAYu7x5gwYxNeCTtzO0Ng1G+2lg8iYyAt+c7xfa8c3uKic1Lod/W41jWvi66zD8LN+dDaFatLjY4h8WlHB9QXwTubv0ddvVHwfnFS6wY0AQdZh/Fh/02BJz3TIBd3aFwevYK64ZJuznjAJ7ed8TC5Y5KPlf0tkebCUfh4jgN5RqOxC157OqyEWjSYz38okPwzl1nS90eX0Z7u5KYc+5dXNrxAPUl1g+rujVAq8kH4fbkDDra2mHxNV2vqALhj/V9mqD52N2SGy8odnPxDVfcdjyIo6ce4M2t3ajXpjUuugbg7rGtWLf3usynE0bY22LklrtKEpEPpE41a4iq1Sti231DTfWT5R52A93LxPlMp+ehqm1XXNVXx/A76FO+ivRFJXeeX4zqNTvjapAP9i/eijuu7rixtj/K9p2vyOnQGDsMXXtL1sUg+AWFSolF4crqyRg2Zgxay/q03dmw82LdpX9Rp2JHnH70FkdndETDQavgqzf+1OvWSsmdbeAoufP0n11Rr98yuAY/wcZ5++Dq9g4rh1ZH22VXIaJC3+uG+7Mb6FKnDGafOokZ9j2x45E3vJ7uRpsyHXDaJy7heIGufxQOT+6Eej2XSW68i1EtamP07oe60woicXxmN9TtvECev48JbepgWJwehF9fjmr16qBa3fo4JX0Tj/N/ona1nrj85C32TGyDZmO2wcNDcn3rhnB8GYygoECEhBuo3KnrUc8x3q4aBq6/JXluC+pWbYwD+r5d9CtMqVcdfVddk9y5E/WlX7nnuY6Z764fjOLlSsCu/58IFVG4vG8vTlx0gevljbBt0wl3PQJxdf8mbD58G26vr6N/LTtM3P9IudcQiHi9D41L1MMm6TPd2zgMNVpNxAu9ool6dwTNitfB2itv8GjbaFRr9jueMOtRrpj3e3uUKZYVPdfR/oRiRdfSmOHoqdge/+BwCPdzaGXXAH+eean4000q98VpP0PUUx033towAnaNxsLl5XMs6dtIcvAJqUUqBO5JP9iu/gg8kH7lqkFN0X7mYaVORj3Zi+ZtmqBy5ZJYeycKka/2oq/9WNzy9sS93VPQ0mEm3EQYNo3oinE7byt1NyhQ+vDxGscdB4UbfbBMxj1tpx2VvHsSbaVMl93UI5hYX6zp0RAtJ+6XfuVZdLKrjWXSHt5d0xM9p26Bj15M8cTxL4wcNQFda5fArNM6fn314DS2bTiDJ2/i76h/ISgXiI5OjCqVW0snsRQ4YNQQZfNvhrGIwc0TJ2HeoBNqF8yAMvWaI0vsFTzTs5e3HY8D9p1Rv3AGlKjbEnnMb+LQ6u3wrtIObcr/hly2HVAp3T0cXrkZDws2Qje7HMhQRZJ0vhc4smorrqSrjJ5NCiNDyVZoU/IdrkgnNL7g1kIIfYtjzj6o2cEBGbMUQKtG+eH++AYiVKGFusPRyQNVOzRD5qx50bxxMXjeO42Dp+8if5t2KJQ9C+o2roYYt0uwzGGHvt1qIUPyQLj6R6NM1VJIZGGtrCCYIX0I5g+fDPsZR9GiQNK4xH8cxmYmiHp4ASfMC6Nny1LIUKghOlYKxpXbL+KukNz6+BKOGeVF91ZlkaGAPbrUjMXZ7bvhGJAM7drVRIYcldCpjjVuXHVC7noj0blyetw8vA7dG3bBTudXuLZ6BqY+KI7jm8YgV2JzWFjGJWwAPD5+EB6V2yiyz12rA8qnvC0dtQ/s+kyef1OmJdpXzIxsNTuiWiZnHFm5Bffy1kf3urmQoWIHNM77EJcfpkb3Ba1x7ffKqNVsIUrPmoJaKaxRY/B0jOtUEYktTAzYIMaEwnHm4j0p+7ZS9lkV2Yt3V+AdqrtCmg2cu3ALOVq1R7EcmSUJ28LE4wLCrKtg/PypqJjd+n1+HjgeRkCN9mhRKiMK1G6H4okv4WlwUfSfUBSr2teS73AKnTZMRVEDlLuxqRmkhcVh32Ro374GMuSshM51k+LunQdxV0i8c8Yhz0Ro3d5O6kZ5dLJPiVtXHiB/w4GYOb4tMlibxm1LaIQ8hfLB7dZStOvYH1G5eqBOPmtYZa+DXl1bwvfOSUzu0AJjN16XYV38wZHrnheO4E7OejrZV+qARnme4vp9/7grAJ/Lx3Atqx161M+DDOXbw6HAM1y8HokG4+ZimENRJDI3UdolEOqMWcvOIUXmJLh/cQfaNqiN1RdiYd++AxqUzw3h+QSR2fOhTDbDDU+8dvI0kjTujJr5M6B8fQdkirqCF3ptITePn4BZ/c6oWygDStk3R9bYi3jpnw9DFs5Dw8KpYSIVRqGjRGUwYFJJrO9YE9X6HkXbVZNQvFAFGaCF468RXdBlyjGImAO4YwgfiNwY7IqjLoGo07EJMmQthNYN88L10a0PjkSIG4498EJ1yZ2ZsuRHi0YF4PrwDnJVboouzcohlZE73hknRdniuZHytzqYNG88yvyW5L3h9HBcg3W3gfTGL7Bvfm806foHXr2vRz8OY1NjhN8/hxNJiqFXixLIUKQJ2pfzl9z4Mu4KWUsfXsRxswKSO0tL7mwguTMIZ++Eomn3jqhZJIs0Cy4wLloaFTMBByePxQaztji9uCvSSj1i0eQtlhtPzs5F2y6jYFWoJ2rmsYlLOf546HgIPlXboVWZTMhn2w6lbW7g/rMPzRUukhvdK7ZBO8mdOSU3VkxxDXd98qD/iDbImyEV3j55jhwygMpiboFUadJJ+5Mc52b1xZsaK7CwdCR2h2VFt9blkSF/HXSqHoNrt57Epfzj0A2hDsWpy84o1LYt8mfLivqNKyPa/Qp81ZhfOo5nLt5FntbtUDhHFtRpVAOx7pdhkc0W/brbSrsZBFfpBJeqUgLZyzVDZdNjGN6lCyZsvYmokFN4EZQY6dJLW5rBGOuHDUCOIUcxpHL8h8wbm0rH881tHApMjY7tqiNDriroXNsKd247x10h4SZ9Ex9rtJW8nCFHRYU7b1x3RbEy2XF++zi07T8fuct3R+EMNihi1xIdGpVCssg38EmUClXK5MazQ4sxam8SbNk+F2VSJZa21DBTFVns784ehlPeBjqfqbLksZwuuKHX8O918Rhu5aiLHvZxdjPfE1x2skCDGmaY0KMjum3wwuBWDmCOKvaaj4a/+eDM5llo2WAILvgIlO08FtMGN0AKS5X/DYerJ88iWZPOqJY3Iyo2aIK0EZfxyjvupMT146dg1bAzbCV3lqnfDL9FX4JfaE4UyngHPbo0x1LXShjXqAiMzKzidMMUm4f3Rvq++zC0eg3JibVxtH8V1GizHnZLZqCaAWYrGnEtn0Dplz4LRf2ODSU3FpF2JCdeOt/6YO+C3uDoQz/U7thUni+IVg3zw/P5VVxYPQ8Tr+fD4a0TkT+pORJJ1bty9jLSN++IcrkyolrDerAOuAhf40LoPngIjB9fxII+rdH/zxMyCI5LOx4wNjNGqNMZnLYphd4OxZGhmAPalvHFlTu6BeyI8AfncTJRUfRsIf3KIo3QoVIYbt28gM1DRuFm6fE4NKE+kpoYS90zQ7kKv+HoquFoO3wNSlbrhlypk6JMgzZoXbcYkoS8QkCy9ChfKGtcyvHHfekzBUqfqSV9JjvpM1lfl0Hsh4JxcTwIrypt0bpsJuSRMUXZlE64e+40JnTbgMoT1mNS3dwwk3kHrNBw5HKUNr6Nw4tHolnbWXiWsgQ6VEuB3VN6oMvIbQgOP4Tb9w2whS8rqQjEqeuPUaxdG+TJmh0NG1dE2Jur8Fd7c2JDcPqSMwpIbiwg/cp6javCyOcaru9di5HrorFi02JUz2ANc2l/zLPUR6eWAqOb1EWH1d4YsXwo0t5Yg5mOQciazBOn14+GfbNBcNJrU/xRKNzoehNHQtKjU/uqyJC7OjrbWuDWbT0n4+1dHApIgQ6KXym5s05i3LgsY4qGo9GpQhrcOLQGXWUd3nbfU8Z5vTD9jx7Iltz8vR+cJVcBhLluQZ/OzRHL/bDjgS8E5TrQSPGZQuqL+v2/CmFkjIKliiHq7Am4SlZ6e+sS/M3LIGcaL6xfMB3HnwSjRPnSwPljeC49Oo87l/Aupjhqt7RF4otH4RQszfmjs7jvXRB1W9gj/e1TuOYpE355Fhef5IC9PJbzyRVcJG94X8UJp0yoUDqD8uz4gNtRwCotSqWxgLN0JqSXifPn3iGndMYiXc/jj4Xr4GGWCuUyJcGji2xdC8fFs67IWqwyKkvH7e3ZK0oP6d2LzrD+rTySCRfM6N4Y3Rc7Y9TWYxhYPW4eif999K/aFenH70fPYoaZz8PtBcxyFkdhr/u48ETmIsAJR6+lROVK2fH42ApM23oFptmLo5jfI1x0kZ5ukDMOX0qMWi3roFiUJ67clQUc9QbHLgIFs1jDyfkp8lStAdsaZZAsUQC83d/iTZAlbLzOYMa0lbju5IQ164/Cx0AN/NnLVoDNZUfcU2R/Bg/9i6FYtigcWj4Nm6Tws1eqhOTXjuOO9C0in5zF3XcFpG7URaa7p3GFjT1vzkt9KILSJkdQv8tudNzrgjuX5+PZ5AaYflrnkLDSKysyfrWm/h2Q/C1RIk9muJ29qpO9JFLrzOVhHfMQC+YtxH0fY5QtlAOeZy9JbZKB9+V7sEhbBmmUKYsk51jIHPEHcpcth0QXHMGOKn9pCF9GVULaR9IpmumLhafuwHlnR6xvVxs7XeIf2sZy5c+0eVBKeOFynOyPnpMOV4VCeHdjJyatPIToNLlQxiQAV2+7Q3rTOHYuAsVLFdAlwMCQhKlEtjF48NgV5Touwolzx1D66RqMW35Wlv9ZJC5eFbXsbJE9fSSCAsLfb3MRH3DrpjQlyiPrg7O4wg7s1+dw8VluVCicFFe2zMYix6dIWbQicjw6j8tsq3t7AWddcqBsMZ0HptMDAWURW6tsqJjHDCZWuWFXpRpyJrOAb0wY3K5sRbtGDXHIuBF2bp6NIikMt75HoWJFEC650U0Wn+uNKwiSwXW2lB5YO38GTj4LQYlyJRF97gReSRG53b4EX5PSyBFHHdz2hO9PFQ4+MxP1/3DDnFN38WBfL2yTwfkWlyRoP/sgLh7dj4k1kyEy22DUL6i7N14gNyZJj9IpTHDvios8IIPWc54yGC2JsBdnMG3RRnhZpEG59FZ4KOsAA7Lz59yRo3BpxLpdwog29TDuuBn+2rkTLQqraxnIt5D6LyWh/EpaUPKTTTAyFrVDrVIFER0ZhHADKExsjIBl7hIo7OaEC88kYfnfwbFbaVClQla4HFmKP3Zcg0XOEiji7YwLHJ4TeE9yZwpUrpwdz46vRLPGzXEzYy/sWz0KyQOlY5k4OcTNbZi2cBecbl7G2k1ncMXlHWz7rsTJC/uQ6+YSTJWBI9XLEMhVrpy0i464Lwkk8NE5PAkqiSJZI7B/6TRsvemF3JUqI9kVR9wNAsJcJHf6FUeJnDE4+md/NO4+GdkG7MKGYdWgszQR2DGqLfaYdsKCHkWBjHlRIuApLjySxBvigiOXk6Bc2ZzKlfEB5/MBiVAyVwZZPa8pDTe3LrogedbySBx5H/PmLZYcL534AtngLoMQDv5xuvQAiaXdTG78GDOl3ey2+D5GbnHEwGqpYWadCzN23caJI+vQML0p0pbth8LJ5U3hbpjatA18HZZjvG0qeSD+iOU2lBnyoXSUGy7fkxFhhCuOnDdGuUoF4XZ1GyatPoLYtHlRGj64ekcSUNRbHDsvUK5EOlxzCUCnCdtx5swamO6biYVnXsp47TQGSp9l+rU0WLlzM+pkD8TjVwLpTO9jwfg/ce7eY2xdvx2uwfHndRZ7ulIVkPneGVylz/TqHC69zIfyBZPg4qZZWHLiOVIXr4BszudwRdI63pzDhad5USGvH/a6ZsfOI8dwfWlDrOo3CvtuOcHZIxzlatRCtcr5YRLrjYi4oMFY4X9ZOQ1nTBUULlYYIWdPwUMm/eLGVYQlKYcsyd2xev5MnHkRipLliiNCcucbKaI3su4FWpRFMpN7eJm2I44cOYd19QLRs8dCuFP9Ijwwq2VrvKmzCFPs0yHi9grUGXwJwxwfwOnsJFweYodFV+M/KkQph6SZUMZG4O6Vp/JAAE6f80H+kiUR/PQkpi7eBF/pV5ZLa457lxm8BOPcOS9kzJYOnsEmSB50EbOmLMUVpwdYu/kQUuXMjYBz5+An3+HJ1VsQyctId+04YvJURk1bOxTMaYwAP1lfdbQZL8RGC1jlLYmCb27jwgtZqL43cfx2OlQplxnOh5Zg+s6bsMxVEoXe3ZN6IoXv7yTPJ0PWNCaIzJASnnuWYMbaU7gvfbf1+y7jtOTP/rP24tzxhQjaOAXLrrrD79FRGfDbY5FLHqzbsRa1shmuNyd3GZ3P9EC6tP4PzuFFaEkUzhKCPX9Nw47bPpIbK8H6ko47gyV3PgvJDfOgEKQsYIpjs6dg7ZknuH5wO7Zt3oFnsSlRraYdqsgAPiLIC1GxiVF75FqcP3EMc9tmR0TabnAoH/8h1bogMAlKSPm/On8D3PzrxoXHSJW9HCxDnDB3/l94HGSOcvky4e25q0rv+O2Lj5A4XVb4e0YjnfVTLJk0CyfuPsPuzTtxeF5vDDyfHwfO3cDpifkwrlU7XLMpj2rpg5Aspy3qVCwJMxnkB8czwCUUbsyYHyUiXuPSPRnlh7/EkQtmKF8pH95c2oLJaxwh0udH6RgP6Vd6SWf9tYwpZDyYNYmMKZ4jnxJTlIaNuT9CQlXjbqz4kowbiefPniBXw+k4duSM5Bn6lz+Ory70pjNS3CdUvpj8/rnAPKEv9EaM3jkPLUrXQZHMeZTfsTExSkvil/iD5yHP61O7TkCf9GjKYzEwgdKopULIY+KTYz+Izy30FhMTK7P25cQ/d57vY6yugq4TuTwYK/PJisg9Yo0NwaUf4X8WelPKxVjpUfsspCMcI4w+OS+PKaL48D58F1aUL6YTT3xuMaPPyl4P36sbQuY9Vi/vNJx0/nXOxNef8T343EJvH8n+M/j4vJC/ZTjOuqHIQ5Z93OJln8ufIWXxvwu9/a/sP4aQ58X784INCZJP+VuXV2OZV5kvvkfccRU8H0td+2Lafw//s9DbZ2T/ET45r68HbIU1kuXMrCvvKKNdVQYqlHKXf7mPKe/5UXxuoTem/S1u/HBeT1/i8qpyyce6Ia/jO1Kf3uta/PC/C719rA+fw+e4UacL8ouiL/z9Ff2XxvjLqX8//mcxox/iRj09kHlUdP1z+Iz+/yjiz41KbpW/lAW/K/ryhXu/9N4/gs8t9Ebb+jV9ZPl+1W7Kj1p3DcUln8P/LvRGmX6tXOT5T7jzS5ynr/+GKOdP8T8Lvcnn/R1uJCgnDv340AOu0x+OIlSzrPC/fA/WV53OfaVOfAc+t9Db3+NGQpdP6tC3cvIxX8YP/7vQ27e48dvcqeLTd1T1x1C8/ve58Rvn46DkU7L3p9fR3rI6x1f/P7fQm04Pv5cbvwCFvyXDyPJVpUPOYbz2PXr1PfjcQm/f4sZvnVdBfWHd/egd5XvHyPc2xIiW/13o7e9z46d1j1wi/8lsy2sUXtH5ZvweGMTGq3PxWujN6Pr161S59+DBL+Fz5yxNzbHp7jHscD6NAwMXJYh9yvkeSSyssO3aEYzbtQjWiRIjKiYa50euRbZUmb5aBv8msLKwsnMJ/oQG7n3Ifae5VUFCAyt6Qlyll1vokVwT4qqrJDg24HBbjoQG6gsN2nvHM4EgOjpaceDoBCU0MMAijydUbkyePLmyBWBCQ0LlRm4TxUbLhMiNrKNssOQnoSGh6gu5kTaJeyAnNDBQIDRu/HWgLWLjWULUdW79x09C5Ub6jNz+72eD/h396ytXrsQvKJekKOLjLJoYm+C13zscuXASZcuUSRBBeayIRcokyXDO5Sb+OLAciS0SISo2BmdGr8VvyRNOpQkICFBapBJiZeFiJjRoCTEoZ28QW/cTGuh4UmcS4tYWNMYk11+1tYUhkVD1hdzi7u6eILf94SgiGjg6cAkNHEXEOpoQg/KEqut0OulAJURuZI8te8kTYoNlQtUXBuUMsjJmzBh3JOGAwQKhceOvRULVdTZWsgMwITbOs46y8elXNVjSjpw8KWPh+ATlMjj6Yrcwhz+q8brSZf+FKznE7OrVq6hTp06CC7I4NMEtATuedJy1fcp/HVhpSK4Jcb9JbZ/yfwbaPuW/HjSIrKsJscFS26f81+Nzw9cTCrR9yn89tH3K/xlo+5T/emj7lH8/2PF14sSJn7BPuZEJzKL8sHfZcHTq3APdW7bEkIUnECCPf506eTYUV1cMQuXyDeBQoyjazTgJ34/WAgnDzbXDUaVsPTjUKo5WU47CD9F4cfAP1CxbGw51y6H+kPV4Fx2Dd5eWoUEFeaxBNdh1nY3HIVHwfbAdbavLY41ro2arEbjsFr+lbjn3ggVBRIe9wOJeTVDd3gF1albFjCMv9Zb7B2IiXmN5PwdUr+uAujUqYeqBF4hAAPZOaI8qNZuiQdUSGLLuoXzDMJxf2AeVKzWCQ7Wi6DzvEoIifLFvRn/UbeqABpUKosX4IzDApmLv4ffsILrXro2mTexR06EPjj//OPWAl0fR274OmjSuj5pNuuOoPB/mcx2/N68H+0ZNYGvfDBtueSEi9BnmdmmEmvUdULtWLcw/9QbB/i6Y0r0Jmjo4oFqZYvjj4BuDrEit05coPDtA2ddRZN9Ayt4tTL/1Jwovj86CLXXDvgLsB6zC26gYeFxbhcaV5LGG1WHb6Q88DIqEn8tudKhJ3aiDmi2G4PK7ALhd24muLRvCwcEelWu3x7EXuu2BDALhi13j4mRfrSSGrneW2q8PfxyY0glVqjdBo6rFMWDVPXk+HFeWDUDlCjJP1Yugw6yzUoOi4LJzPKqXrQuH2qXRZPROeMeE4faGaWgs9aVeFVv0W3MCUZxmaSCEel3F7y0o+8awrStlf8MT+qUe5nMTE1rVR+2GUjfqNMaaa56IDH+JhT0ao0Y91o/qmH3MFZHCB1tGtkJV26aoV60MRm97glARgI3DO6Ch1JeqJRtglTNX7zEEqC8C7ldWolHFD7J/4Ke/uqiAx421cKhsB4dGNVGrwyTcC4iA/7P96GJH3ZD1o1l/nHkrDY3HBQyVvxs0boRa9dti1wNv+D4/j0FtqS9NZP21xbrresvoxgvMewgu/tX/g+xnn4FfjO6sDqG4vmoIqpA7axZFmz9OSA2KxtN9U1CD9aNOWTQcvhkebEg8vwT1FG6sgto95uNlYBCc9y9CCweZdv2qqNZiLO4HGmDV1ThEhTzD/O76sn/1ETdGh7/Ckj5NddxZowqmH36JSJn7nWPaomqtpqhfrRSGb3SRzBiKM/N6oXJlyY1Vi6LbwqsIkuXiOGMA7KW+1Cplh2mn9LfliT98H+9FZ9sPsj/98mMO8H92CD3q1JHcWQ81m/bG8VdBCPW+gpEO9VCvsawf9i2x5a43IkIeY1anhqjZgNxoh8Xn3iDo7mapKw7Kp1mjOsiWtRDmnPiwCvCPg/oSiSd7J6NGGZ3sG0nZu3+0tWAUXhyajlrUDfvyqD94nc5uXl6OhtSNhtVg22Wmzm4670C7GiwD2s3huOYRgLeXt6FzC6lrTeuicp3OOPkqOC7d+EPEemP7mDYfZL/50cfcKLlzz4QOCnc2rFYCg9c6K3bz4qJ+qFxR6rC0m53mXpA2MgrO28ZKuyO50a4UHMbugY/kxptrJqOR5EZ7WUcHbjjzfvtLQyDE45KUvb1O9vVaYvNtr4+4MdT7GsZK7qxLuyl9gfU3vRAZ9gx/dmuk1I/atWpi3ok3iIz1woahLVGttuTw6mUxdudThAs/XNm5Gt3r5UWlIZs+qkPxA/UlFm70mSpK7pOyt+s6C4/89Z8g8O7qKjSJs5u1Ok7FA9rNx3vQ6b3dHITz7iEIfncWgxvVRcPGDVGrYQfsfuAvbw/FlW1/oIlDfanvLTFr2zVlQSfDIBjnFvVFlUqUfRF0/vMC/D/hxsvLBkrupF9ZBO1nnlHs5uNdE3X1o3YZNB65HV6xMXh7ZiHqlpfvU78y6vRaiOdBuoSiPZ3Qtnwy5GszGe8MsYNeHCKDH2NuVyl7+kw1a+LPE64f+UfRoc+xsGcTHXfWqIZZit30xdZRrd/bzVFbH0vPIAQn53RH5SqN0VTqf88lN2SphGJlp2IoUaOJwjH9116JSzW+oL5Ibny4Gx1rqbIfjHOvP+YAvyf70VW1mw79cPqNzJHnRQyTfmZ9xW62wfb7vogIeojpHRqgVoOmsLOriyXnuFppLB4dX4a2LaXMZN7HLDoiZWYI6Ljx0a4JqK7IXvpMo7bjXdyCfjpE4un+qTq/knZz2CbFbrpf+Av1K8j60aAq7LrPxbPQKPjc34rWSkxhh5ptRuG6dyh8nl7FtlkDULRoESy5bEhPXVajGC9sHqnKvrSUPe3iB4hYH+wcG2c3q5bC0I2PFLt5dn5vnd2UutF1/mVpNyNxb9NoVC1jDwfbkmg+4SD8wv1x+q/fUb+JA5rUKIF6A9bDW1kUwjAIfndekb3OZ5Kyl3ZRHyGelzGqWZxfad8cm+7o7ObsztJuKjGFLRaefovIGA+sHdxc4ca61ctjwp5nCIv1w+qBbdBI6krV0k2w8YlB9v6T0HHjW/pM5IU42T8J0K+lsXC/vAIN47jTtvMMPAqWdvPhzg92s+UwXPIMRbDbKfRvUBeNGkt9b9QZh54FwN95G5qUzI8GrTrLeDKexog95Z/9uHsIb09P4enrJ96eWynqtxgvrri6iXefuZZD4Pft2yeiZXTrd3aOKN10inCT34XwErM7lBPzLwQov4jAiwtEmcbjxSvll69Y2KOGmLF4qbBvMlDcCpIhsogQm4bUFKPnrxFtmnURh1+FKlcendxA9J+5RvRv206suOGpHLuyuK1oN32f8v1HERUVJVxdXZXvp2a3E/UmHFW+B7rsFd07dBDXPJSfCi7M7yjsRh9Uvoc8Pyz6dOkk1s4eKqr1XifC5LEYv9tieMdGYsXCyaJy2znCmxdGvxFT21UQy67xCh1i7q8VVSsNFnej4g78IPz8/ISPr78QYa5iZPtmYuYp3Xs4restWo9dJ8KVXxJhb8S4Tg5iypEXyk/nLYNFx5F/irkDW4u+6+4ox16fmCk6Dpgglv3eUbSYdUY55nd3k+jcuYe4Jx+hwml5f1G7x0ahd+iH8ObNGxEpxR3lvFVUrT8gTvbhYmP/imLknpe6iySiXXaJmvX7iCt+1K4osX2ErRgxb63o0KKT2PM0SLnm5PTGos/01WJwhzZi0SV35diN5Z1Emyk7le86eIrZ7VuIUdvvCz7pRxEbGytevtTl7/GmgaJ8j7XvZT+stZ3Y48J86vBi+zBRtvMKESK/xwY+EKM71hfLFv0hKreeIRS1in0nZnWtKeYuWSRsm44QzhE8GCJW9SonJhyWV8QGiUf3b4t1YzuIVkM3CqWI4oGQkBDh7v5OfgsVSwc2FX3iZO96fIZo3XeCcHuvomFizXAH0W3FDeWX29l5olO/38XKcZ1F02knlGMBzjtFj+69xJoZA0StQdukZISIfHdRDGhTXxyTahYb8k443T0lRjSqK8bvdFHuiQ88PDxEcFikEO4XRPPGHcXeZ8HK8eNT64luf11SvivwuCraNm0ntj3Scc7Z2c1Er2mrxPBOrcXcs2+UY3fW9hKdxywS0/u0FMO2OyvHnh8cL1oNnCV835dxpNg1op3oOPOU/BY/qPrie2qGKNVs+nvZz2hfXiy+rNNhwv/cXFG6yWShy6W3+LN7DTFr8RJRu+kQ4aTQYJhYP6iGGLtgtWjp0E04vtEJ7NBYW9F7tU6WCoLvil52rcSK23rk9QOIjIx8z43HprcRjabGyf7BDtG1Uxdx00v5qeDM3PbCftwR5XvQk/2iV9duYu2swaJGv02S0WU99rkuhnRsKlYumCgqt58vmV8i8pWY1LaiWHVTXhHpI+7dvSxmdWkkes8/L2J4Ph7w9fUVPn5SB0Kfi8Htmos/z+lK9fbqHqLNhM0fZBr6Sozu4CCmH9dZpHsb+4tOo+eL2f1biQEbnZRjr45NFR0HTRZLR3UQbeaeV4753ForOnbpKx74KT8losXKfuVFz1Xx4xfi9evXIkomEnFvo6hUf9B72a/tU0GM2f9auYaIdN4uqtXrJ24EsrQixJahtcQoaTfbSrt54CVZR8ptakPRb8YaMaBdW2mDdHbz6pJ2ou0fenYz1l1Mb9NCjN2jqws/Cn1udF7XT1TsvVEne+9rYnDruuLAkw/c+GTLIFGu2xodd/rfFSOk3Vy+cIqo3Ga29Bp48K2Y3qWWmLdkgajpMFo8VmxlkFjWvZyYfExeERsoufGWWD26nWg9YqsIiWehBwcHSz+G9SVYLOzXRMr+nnL85dEponX/qcJDNaaxIWL54Kai15rbys/XJ2eLTv3Hi+VjOonmM08rx/ydtoju3fuKNX/0FXbDdil+UcTbs6Jfm0biRJxpu7uml2g6fKXy/vEF/a+QcFlAb8+IJo06iUNxsj86sY7oufya8l2B+0XRskkHseuJjnNOzWgieku7OUTazYUXdXbz1spuovO4JWJqr5Zi1G4dbz/Z+7voMOpPcXb9H6JKwUqifsNaokKNxmLp6Vfxrqeqvng7ThUlW8x6L/tpis+k43jC7/QsUcphmqD1Umy5tJtzFLs5XDxQZBMq1vSvLsYvXCWaOfQQp92pebFi3+iaYvC2J8LvwhrRTL7XnSN/iuadR4pXH5L+IURERCj1lDg0pZVoOl0nez+nzYrPdNdH+ang+My2osEkR+V7wMNdome3nmLNzAGi5sCtCg9FeV4Wgzo2F6vmjxOVOy3S+Vbhz8T4NlXF5ge+Ys/w2qJ0pRqiapnaYt7xF4o+xQc+Pj7C1z9QqvoT0V/We9Vnurm8s2gzefuH9IOfi2Htmok5Z+LspvQrO41ZKGb0bSmGbH2gHHtxaKLoMHiaWDKyvWi/QGeHPa+tEJ17DRXnj6wSNXJWFA1a2IoqMv9jtzkpvBYfKNwo/4bdXisq1h8qnBXZ02cqL8Yf0kUdRMT9zaJKvYHijlIVwsQGaTfHLFgjWjXrJo691tW6IxPriwGz1oi+bdqJ1bcUb11cWtBatJ+h8/FlzRITm8v45Xx8vV2p0jEx73XdaXVvUbnfFuU9ojwuiYGt64sjzz8UzKMN/UWFnusV/z3a54YY1qGJWLlwkqjcbp5Q1CrKVUztbCcWLP5T1Gg2VjxTKmGAWNK1rJh2QrGsOrzaL+pW6C7O+Cnk+cMICgoS7zyk7YgNEHP7NBFDtsX5TIcmSJ9ppvBWjWlMkFgyoKnot15nN10d/xAdB04US0dL/3XOOeWYz+31omvPgWLN1N6izqi9iq0Mcz0p+rR1EFSz6CA36Tc6isH16ohpB3TxSnzg7u4uQiOkRr8+IRo27CKOqT7TODvRe9Ut5bsCyc8O0q/c/0JHDI7TGom+M1aLgdJu/nVV50ddX9ZJdB2/VEzq0VKM3f9EOeayc4Ro+/sy8fLBUdGpSnFRqWYdJRb28vISjx8/Fjdu6Hzor4F28+TJk0peGU9/cTylkbERosIfY/Wg0djvVxirlg1GNjO2J3wZ7HC2skkGePrF9QJHICzMGDbWiZSTPG+ZNBmMvfzjzkdCxglImyE9zHwD4Reja9EICY5RjlkGhcMnQvfEkOBIpEqTFkkiY+AbpGufDQuOQJIkhttb1SZxUoR6+ILtqkbRIfI/K1haMOu6lqZkSZIi7J2P0rptHB0KEZsIadOlRaS7t9LSZSz/j4o0Q7r06RErr1P6Y4zDER5uApuk5vLVArF2XHP0OmKNA+fmoLABpsUoeTMzh3WsEfwCdO1tEaFhsEpsowyDUM8nlb/8/HV9FTyf2DoFUlgkQoC3ThLR4aGwsEiK1DY2CH6nm3MkokJhbJIYiazk+dcXMaRzY5zK2g9HlraBIUqdWTOWZWruGwR/Pdkns0mqnFTOS5lY+AfDL1p5G4QERSFNunSwkrL3jdt7KETqQ8rUaWAdFSt1Q9dcGh4SjiTyXuLV6cVo1n4cSk1Zg2nNCsS1EccfSaWuR7n7KFvjGMdK2UeZI4mVzCfzzvPJ5HmpByx1I6kbERFSNzKkg5DHlFI3ikBoqJGi6ybe/vDnTYhW6kQyWWdijZIgT4GiaD+uH8TRDdj9hBuUGQJSH80sPpa9uTU4TUun6yZIZp4IgV668zERoTA3l7qRLDlC3vnqeo2iQuQ7JUK61KkQLsuApW4qwhATY4lElrGy6qRFocLVMGW0LY5PW4AHBugSUvKWKDESh1L2ut6PUMkLugVrdPoCSyskDouCb6iuFTRE6kmKVGmQVF7uG6DrZgwPCYO1TUokl2Xg76PrGYgMC4OlpTXMpHL43dmODm06ILbtPKwZVk3Z+za+YNYUbpT8oso+XHJj0iSWOn3hq8nzRu+5MxKhUtwKN/oExPWof+BGi8BQyY3KhfJYlK7OSNzcMgoOQ/eg/5ZN6FrUcHPAbBJbS9n7fZC95MZEn3DjB+6U3CgkN6ZJg4g4bjSR9SNa1o/0Uv9j3nlDKXWjcFknTGGd2AjCLAUKFi6LoZPa4dGSBTinK4T4gXmTMlZkH/hB9oklL5ADdNwoz0szqM+dSZKmQHJzSwT46HrUo8Jk/bBMilRSz4KkfAgRGQoTyY2WyijKcBwa0RRnM8/E4s6G4RdmzVTaNoUbFZqLkfoQCxsba+Ukz5vIMle4MUblxmiklbYnUXD4e24MJTempd2U3CjrAkG7aS3vJV6cWACHDlNQccZaTGqUTzlmCNhIOxIZx42K7GMskFiPG23IjfI8udFY8kak5Mb0Uq/f201ZP+g7pCM3evm958ZQeYOOG60lNxZDp/F9EHlgLfa9+GgIwQ9BeYTKjXGyjw4Pk3ZRjxuNyI2WCIzjzpjwEJj/j92U9cPYCmklN4ZJ/ae3YhIbithYS1jFTW1UdkYwMYWhJm+p3GglZe8ToXsTyv4jbpSGXOHOMIVMPtjNaPG+foRJu2mTLBWSmZrD31fHjVGyTiSS+h8VHIJ0Vbph115H7J1YFcdWz8MLAwyuYNaSxHGjKnv6TEmTKASjnCd3GnnGcae0NjJLUjcySLsZ8MFuBsfquDEgFL6Ki2iESGl3vK4tQcuusxHpcgZjpq/GxVN7MWbeAWW7T0NA4UaPD7I3MdbxwntujDvPGmkkz0tBIF2a1NJueuvsptSN6Og4bpTHlHxJboyMMIG5qTUazTiCq+dO4PTp33FnVF8cec0L4gclb1KPk0ZR9nG8QJ9Jcs57bjSX3Cgz7RvHjYrdTPqp3QyVamWDVEmSSG70V44J6S+YmiaRrxCKxAXtsWLrMZzcMBAvtk/GFXagxxPMmpm1jbSLgXGyj+PGpB+40VTym5kf/Uqej7ObkhstFbup3IRgxhRp0yFxRDR85HeCZWAt01bB1fpN5fsaEjZJbaRd/MCNMeTGRNIGMu88L7nxPXdKboyKYkzxsd0MCzNCuowZFH9BN/ogSseNNhymHY19szqg/UovrD29DFWSGWL+vcyZkSlsTCQv6NlF+kxcZF3RF8mNOu7U1dIoKX9LSxuklhwUrNYP2k3JjWlSpUSYm44bjWN0/oKluZA2Lb30G2th0vDKODh1ER4bYEiukrdESZBIxpO+cbIn99koPpPKjZI7Qz7EFIrdTJ1WiSn85HciTHKrTQrJjcZm8PPTsUeE9BvNTSyRMp8dVp+5iVNH9sd7muJn55Qbm1og8Nk5bN55DO+ksnPbBrNERdB5hAMyGQtliwN9fDqnPOrdVcyasQWeRunQZuQwlJK+4c29y3DTuia618iNGO8bmD1tI9xFarQYPgzl0ksGC3HBoslL8TTCGnV7DoJtnuSyrr3GummLcdtXoGKrvnAozbmNXtgz/y+cfemPonW6or1t/i+Mwf8+cMEOLmakzpt8enYTlu69jkQZyqHP0BZIF/0O29ZuR5pqnVAtpzVeXtyKJTuvwCxNSfQe3hYZpUJ6PziMeSsdEWaVB73G9EJOaXjDXl/A7Lk74WOcER3HDkNRYxcs/GsTXvvQOY1GrFTMsq36oWXJH5/D9vGccn8cW74URx56IF/VdujasDjCX17EyhOv0axVS2RIHIQTq5fi4D035K7UGp2blIKlrPbXdq3GlguPkaFQffToXEMG77F4eHwDVhy+DZssldFnYBNYuxzFmJWnYCRiECV1QaTMg85dO6Jwuh9f0fCjOeUfyX6IlL0Nnp5ej4P+eTGwcWlZmE/w15SlcAlNBNuug1C3gHzfmLfYOGMxbnhFo1yz3mhRPqtM1QcHFv2Fk898UMiuC7rULginw8uw8cwzxMZEK3psnL8Opnaxg+UP7tDBCq4/b9L7vpT9qjjZj5WytwzGsfUrEVywFZoWTwu/R8fw57IjCLLMiZ5j+iKP5MwI98uYPXMbvIzSo+3ooSiZSmYm8D7+nLwKr6KToWH/oaiWLTGenliNFYecJHElQfWOfVG/SPzmO348p/yD7DMWro+enWrAytcZK3dcQoXGHVEgjZB1dhU2nn2EdLLMenSzQzJJYI9Pb8Ly/TdglbE8eg9pjnTSgrvf3ouF688g2qYgeo/uiqzmITix9A8cfBQME4ts6DxmAArEcyr4R3PKP5J9Hyn7LHh3ax82Oluib2spWyN3bJ25BFfehaN0455oXTmHTMEXh5cuhaOLFwpU74CO9YvKYDsUF7eswM5rL5G5ZBP0blMJvpe3YO6e29KOx8hAIgbit3IY2aMZ0iX+cZbRn1Me4XYJs2dtl7LPgHZS9iVSxeLa7mVwSmGHrlVzItrjGmbP2Ix3SItWI4aiTFoz6T04Y8HkFXgemRT1eg9GzVzSaYh+hdXTlsDJzxhV2g1A4+LWcNy0DCfuvkNMdJQMAASSV2yHcQ5fn8/0NXw8p1wn+2VS9okzVUCfIc2QNtINW9buQsaanVA5exI8O78FS3dfhUW6MugzrBXSyyLzdDqI+WtOICJJPvT6vQdySMoIeXUWc+btgZ/Jb+g0ZggKJ4vG9a1zsZkem3FqNBsyBOUzxm+11I/nlEvZ/yVl/1jKvkYHdKlXFCHPz2HV6Xdo1bo50iYKgOOKpTjs/A55q7RFp0YlZLAUhivbV2Hb5WfIVLQBuneoBmvp/D04th4rj95FimzV0LN/Q3Dt5Tc39uDwAxu0bV8dVgaIyD+aNyllP1/K/gVl32cIauZMCpcT63A0tCAGNJCyDXXBYsmdT8KToE6PwbDLK+1m9Busn74Yt3xiUaFFHzQry8WFvLF3wRKceeGHInW6o5NtPtw+uBRbzj1/z40m0oGe2rkWLH5Q1T/lRk+nA1L2J6Xs86P3mO7IbhGIw+tWI6JIGzQumho+zkfw54pjkjtzS27sjVzSboa/uYjZc3bA2ygjOvw+FMVSygL1d8KcKWvwOiY5Gg8chipZEuGx40qsPHIfUTI4r9mpP+wLxW8VbM6Z/DCnnLJfKWX/HL8Va4ge7avCwvs+Vu26hspNOyBfqhhc370Sm88/RvpC9aTdrAkbaTcfndyI5QdvIWnmSug9sCnSyKy/vbEbizadQ2zyIugzuhMym77BpjELcVM6f6ZG0peyyYx2XfugSLofNEgSH80pp8/0h/SZfKTP1FL6TGV+g7vUz02PrdGvdU1YxLphk+TO655RKOvQCy0rZJMp+ODg4qU48dQbhWp1Qoe6hWEqQ8NzG1dgz81XyFbaAV1bVYCVtES3D6zD+lPOsM5aFD16dEA8q+lHc8rD3lzAnDk74S19pg6/D0OxFFG4snMZHqapi06Vs8tA5Yq0m1sVv7LtSGk308hgI/AB5k1eiZfSbjboNxjVs0v7EPUSK6cswf1AU1Rt3x+Nin2wm4HPL+DgnVDUa2CLpPGIVT6eUy5lf2IDlh+6rZP9ICn78DfYuH4vstbqjIrZrPDkzEYs2xdnNwdLuynr2Ls7+7Bg3WlEJy0oubErssnqHvTiNOYu2Ad/0yzoMn4QCsY8lL/XwdUnHEapS2P4sNaguxwffDynXPpMi6XP9FT6TDKvnesWQuDTM1h9zhttWzsgtaU/jiz9C8dcPJG/Wnt0bFAM5ordXCnt5gtkLtEY3dpWlh5KNO4dWYfVjveQMmcN9OpTHymlzXhxcQeW7rwk9f83dBkwBHnj2ZvzETfq+0z9pM+UPTEeOq7B8Yii6F+/mKzUD6XdXI7nEUlh32swauWWD49yxZo/luCujBErte6LpqUoP0/s/nMJzrkGorh9D7SvmQdvru/Fys1nEWJmDhEdifSV2kpftAR+tJZ+Oqfc/fY+6TNJ2b/3mQJwcM0axJZsiwaFUsHrnrSbq08gXM9uhr46J+3mbvhKu9nx9yEoIqle+N7B7Clr8VakgsOwkaiYwh3rlq/FgzeB0g+QvB5rgnyN+6JHFfrHP4aP55Tr+UxS9j2k7M0872LV3luoLrkxd8ooXN2xAlsvPUPGItJudqwmY4oYODvKmOLIHSTPWhW9BjRS7ObrqzuxaOsFGKcsht4jO+A3U2kfFv0Bx6dhMLXKhW5j+iBPPNeu/GhOufSZ1kif6a6fESq36Y8mJTPg7bVd2PosOfq3qg6zmDi76U272VvaTcrKG/sW/oXTz31RpHYXtLcrKHUgCGfWLce+O2+Qo1wL9GxeFm4XNmLerhtKbFy9enWUL1/+h+eUG7HLPO6cgs8tuPGlRTjU43Q2L126hLp1637X3nT/JrCyuLm5JcgFO7TV1/8Z0PFMiKtoaquv/zNIqPqirb7+z0BbYfjXQ1t9/Z9BQtUXbfX1fwYaN/56aKuvfz8Msvq6VBT5l134uthc/f653587psLZ2Rm1atVKcJWFjqePj0+CVDhWFOafQwUTGhhkJcR9yqnzrOgJcZXehLwXLwkuIe9TTn5JaKuva/uU/zPQuPHXQ9un/J8BuZFBVkJbfZ2jiNjwp+1T/muRULmRnX9sPEuI3MhAk5+Eyo30GX/FPuUEbUi89yn/3PD1v4tPh68nJHw6fD0hQdsS7deDlYYtnglxawsSBkkiIRqGj4avJzBoW6L9etAgsq4mREdC2xLt1+Pj4esJCx8NX09g0LZE+/X4ePh6woK2Jdqvh7Yl2veD5cQAOz5BucmQIUMmxJ3TgxFMzI3w8sI+bNl/Atduvkby3DmRJrGZctOnIKEyyMqVK5cyfD3W/yHWLloDx4tXYZG1NDIm/cQZDXLBukWrceziFZhkLonfbHRD3l+c34StN/2RK3sWWJoCbnccsWHTbpw6fwGX3ASK580CM+NAnNu6HlsPn8LbqGTIlzVNvOaUs7JQ6dTeZre7x7By/S5cffQGv+Uv+D/zjjzun8DKtTtw6cFLZMpfGDZm8nVeXcaqFZtx+uYDpM5bEiktpUPr7YQ1S9bh+KXrSJyjDNInMULg4xNYuHIHLl51Q/oieZDcPH5OOlv3KQ9d72Eoru7ZhE0HHPEyxAJ5cmTAx1kPw40DW7Fx3zE8DTRFnlyZYIZoPDyzG2u2H8R991DkzJsDltI2ut44jJUbd+PGUw9kkYqShOKJ9sbhbWtxPyIj8mWIf2BEB4j5VkZWRL7B9iUrcPDsZYSnzIfsqT5p8Y92w66/VuDAmYsISZYbOdPwfX1wdM0a7Dp+Fl6mGZAvE4diBeHijo3YcugkXCOSIF+2dDAOc8fBbaux58g5PPUXyJkzM6RqxwscAs7WWiLwpZ7s80nZf9LGEPLmGlYt24jT152QIm8ppJa6EeP3AGsXr1Xqh2X2MshgLTMU9gKbF6/E4fNXEJO2CLKmMMdrKYcNW/bitNT/q54mKJnnN5jEI+8MsiIiuDginTcp+9NS9jsO4oGUfY48UvYfqWMMHp/bi9Xb9uPemyBkz5cLieT5t7ePYuWGXbjm4obM+QvAWorP7+k5rFy1FefuuCB9/uJSr6XxvL4TSzcewKXrd5E0V2mkjWcHN8mODX66RpwPsveWss+ryF4ffji+fg12HjsDD6O0yPdbCslowbi8exM2HziOV6GJkDdHepggEveO78C6XYfxyCsaufNmhXlMMM7vW4Wt+0/hnqsfsuTJg8TxnJFDfSG/kCdjfD/IPpEqez2IgEdx3HgVZllLIlNS+fBIV2xbvAKHzl1GZKoCyJZKKpHwwoGVq7D35Hn4JcqMPOmTSm/rEdavlfeecUJM8mzIkjp+hf4pN75RZf/YTfKCTvb6cHdyxMp1O3HloavkzkIKdwY8v4hVK7fgzK2HSJO/hFI/IjzvYM1f63Hi8g1Y5yqLdNJeBjxyxMJVO3HxynUgY1FkTha/xl1yI6HrPZSy3yVlf1Bf9voIxbV9m7FxvyOeB5sjT86Mkjuj8ODkLqzdeQjO78IlN2aX3Cjw8tohrNy0B7eeeSFr/nxSN6LgdHy9vM4RD56bIF+R3xBfd5GGnE6EMhUswhVbKfvzUvapCyLbpwQT9QY7FO68hLAUeZEjNd9XcvWq1dh94hx8zDMib0ZyVSDOb9PZzTdRNjq7GfoW+7esxt6j5/Es0Ai5csq8G5AbA178r+z1EfTqiuTOTZI77yOVtJtU62ife3F28xqscpRV7CZCn2PTwhU4cuEKRPoiyEKCkXhzZRs2XvZAtuzZYRXPvgByIwMtHTdGwVnKfg1l7xGBXHmyweKjconGozN7sJp20y0EOaTdJDe+vhlnN5+8Q5Z80m5K/fdxOYtVa7bhvNMTyY3FFG58dXU7lm86iGt3Q5CndE7Et3+b3MggRReoUParpOzPS9lnkrL/dBSdD46tldzpKO2mSfo4uxkcZzdPwDU8MfJmTyfrRwTuHtuB9buPwMUnFrnzZJHcGIize1Zh24HTePA2AFnz5IKVAbkxSsp+bZzPZBXnM+kj1s8Zaxbr/ErLbKUld8pCD3+JLYtWKHYzOk0hZKWSxXpg3/JV2HfqAgISZ0PudKq/EoPrexfhyDNZT6V/ZBYP94udISx3tbf5vc9E2as+kx7e3onzK13eSrtZUGc3n53HKmk3z952QTppN6XJR7jHbaxeugEnrtyCTa4y7+1mjP9z7NuyEU+QVXJ9/Bpf2OtJqNx4cccGnc8UniRO9voIwZXdm+P8SkvJnRkUu3n/+E6slXbzoWeU5Massn7E4sWVA1i5eS/uvPBFtvzSbhpH467jGqzbeRw3H71Chrw6fzk++Igb9WWfVso+xScEE/n6vd2MSJVf+pU6u3lQ2s09tJuWvyFPBtaPAJzZsh7bjsiYIiY58mdJDaOQ19gruXHfsQt4EWyCXDmkvxwPbqSfzryr3Oj3NE720mdSZa+PwBeXsHLlZsmdzkiTT8edkV53sZp289INJMmps5sIeYoNC1fiqIyljDIWl3bTFC+v7Md66bedkX7jdR8LlM6bMV4xEnmR/KjjRsp+h072XlHIlZuy112nQzScT0nu3EG7Gfbebr66LuuHtJs3n3kia758Sv3wengaq9Zux4V7z5Axf1HQ5L+4vBUrNh/Cdacw5CkleTUu1R8F/Rf6jAo36ste9Zk+gg+OrJZ2k36lmWo3g6Td3CDt5km8jkwqY4q0sizDcfvwNmzYcxRP/IDcuTPDLNofp3atxPYDZ5EuXVqlI4M+CP3tDBky6JL/Cl6+fPlh1A17yv/n4+4u3r56IVw9/HRbs7w7Knp3niZuvvz6lmjKFlcP1ouyZfqKu1ILhXAV45pWEBvuf9jEIfrRFlGhdA9xQ1nG311MblZOrHaKEME+XuLZ5TWiXdtu4o5udwLhOMletB61Sly4dEN4cM+TqFdiVJNmYuJR3dYCJ6Y2EX2W6Lao+VFIZXu/7Y/TygGiSsfVyjYVwU4bRJeOfcSDQOWUgkfrh4gKrZcp25iEP9ouunfqI07umC/K15mq2+bI54Lo17K5OHpog6hUebB4xGMxT2SeK4vtjyNEaNy2Kt77R4jiLWfqtgWKB/z8/IS3j598hpeY2b65GLzlvnL88sIOotvMA8qWCwpivMX8Ls1F3zV3lJ83lncXfadvEpt/7yZaTDmuHHu+b6zoPmK+ODhvqLDrs0XZqsD36lLRudsw8TgoXPh6+YrDU5qKdrN0W8bFF9wSLVyqRezb46JO2bbisLIXSqhY1KGsmHnmwxZ6se6nRcPyrcUeN922P8u7VxXz9pwW/eq2EItv6kpw94g6YsJ6RzGlTUvx+/6nyrEzs1qIXgtOiNDQ0LhyiBYb+7YVPeadjdc2LjJQ+XgbF9upQtloyPu86OvQQJx0Y8np4H96lihRfYJ4yx+B18SAFk3E4cObRZWK/YVOUi/EmBY1xfajB4V9+Y7ilLIbg7+Y07qcWOoULI6PqyHaTdgs9f+m8FK35IkHpBMRtyVapNg5qp1oPkW3xdWzvWNExyHzhNf7ahopDkzoIJqM1W1x5Xpksug2dLY4smiEqNltvbJlSuDt1aJ796Hi5OYZomKjOULZGertMdGrRQtxwT1cBIXoSjn2wTpRo3RfIat4vODh4SECQ2QhBN4T3Wo1E0tu6WS/c1hNMWzLQ+W7giBn0adOM/HnZd32T/t+ryfGrjkqZnRoLYbt0F13YX57MfDPnWL1kI6iw58XlGPOW4aITqNXCO+wUMHdhYgLc/qKZgM2iXjunqPoC0sjymmNKF1WT/ZNK4rNzh+4MerBRlGudB+h22zpjZjQsrrYcuSwaFShvTimFHCwWNCpili6/5ToUrOFWPNIt/XRpn5VxNi9L0R4eJxmux0VdWu3FidcddtJ/iikMX7PjTeX9hXVu27Qyf7WKtG58wDx6MNubuL+6oGicvtVyhZYoQ82ie5dBoiT2+aKCvWm67aG9Dwt+rRqJRwPrhUVqwwTSi2NeiiGN6kmdj0OF4HBcfuq+BwX9Qq1EifjuQuNL7dE43aRMe/E1DbNxPCdChuLC39KDphz5MO2P9GeYk6H5mJg3BZYV5d0Fv1nbRUbRnYRrWfotjl6smuk6PH7YrF/9iBRd8B25Zj3xYWic49R4qnMt5rW9kG1RIs/L8f9+nFw258IKcqY10eFbZl2wlEpiyAxv21ZMffCh0KPfXtC2JdtIw4oqh4mlnSpIhbuOy162bUQy5x0HLp9iJ2YvOmEmNCipRgftyXmyWkOou+SsyLsPTdGiDU9W4s+iy8YbLtIj8MTRck6M3Sy9zgtejdrIs68+5C674k/RMlak3VbXPleFP1aNJN2c6OoVGmQUGpp7FMxurmt2HV0v6hTvrM4r+xk4ytmtiwrllwPFSG+XuLlrW2iU6u24rJuR6d4QTpvwl3ZEi1cbBnWRspety3o450jRcfhi4Xve6MRIXb/3k40i9vi6sX+cdJuzhOH5g8Ttr02K+Xnf32Z6NpzlDixYZqo2HS+oAsR8+qg6NGytbjsFfWeX67PbiYqD939YXu+HwT9r6BQmUrAbdGpenOx/J5O9tsGVhMjd+i27lEgubOHbTOx8IZuv649I+uK8dJuTm3bSozaq7vu3JzWYvD8PWLFgA6i8yKdLt/fMEB0HrtW+JAb45T99PReosWQbdJixw/UF5ZZ5O0VolS5QTqfScqePtM2ve1Fo+6tFWXK9BO6WvpKjG1RQ9rNQ6KetJsnlSoRIOa2ryyWHzwpOlZvKTY+1W19tL53JTHuoJRrxGsxe7CDmDhjomgj660ht0S7urCXqNlTJ3u/a9Jn6jpUPNFRs4Lby/uLqp3XKnUt6M4a0a3bEHFyy0xRoeEsnQ/oflz0bt1OHD+wSlSoNlJaBomIe2Jokxpiv6TfCNcDYtCg3mLawOaiy3ydzY4PuCWasl1klJuYKOvd6H06n+nsrJaip0z/vapHuYvpbZuJoXFbYF1c0EEMmLNDrB3aSbSbo/O7H20dKnqOWyr2zugv6g3ZrRx7d3au6NRrnHgRGCZosonnO8eLus3m6PzkeOA9N748KP0K6TOpsm9dRsy/9EEbY14fE7Uldx5VCjhYLJR286/9p6Xv0EKsfqgT/paBtcS0LSfFGIcWYvLxuK0/JzcS/ZddVLhRp31hYkWXVqL/8ivx4sYYvS3R3krOKFVvtk720v/t1by5uKBzVxR4Hp0sStr9odse0Ous6NuypXA8tE5UrDxUPOaxaBcxonltsefoXmFbvpu4rBCIl/ijRXmx5mGoODS8kugwbae4ePm28IkvuUjotkSj5ELF+kGtRLu4bUEfbpU+06jlIuC9woSJ7SPaipZ/nFR+Pd09WvQYtVAcmDNY1Om3TTnmfWmx6NZnjDi+drKo3GKR4ltFPd8rurduL655RwruXkZcnt5UVBux/0MM84PgmmnBYTIVvxuiXTXpM8XJnj7T77t19lCB/x3pUzUXS+/qHI8dw2qLSRuPi4my7Mcdeq4cOzWjhRi2eJ9Y2red6L7sunLszpo+osvEjcJPciPzTh05cODAT9gSTQgYWyZGrOcD7N6+Czv2XEdYEnOIb7QUGcvzQV6eiM2SHrpZiFawSRoDr7jtE4gQbw9EZ5bnlScngo2NgJdXMBKnSAVrCyBatyK9glpjD2LTtM6oUC4TljWuhlnbXRCU2BwZUumaD5OmSAw//483r48PPP18kDR7RmULJGHJLcUCEMQ9W+Lg4esN6+yZYCm/x5onhalxMF48fwXLHL+BbS7CxBqJEkXgxZNnMM6WCal4k+Cwsmj4+sUiUeQrOB49hvN+yVEskTE89d71R6EM+4oMhbdRLNKl1bX8WCdLgsAAL7xPPjIcXiIG6eJahhLbWCPA1x1uIUFIk1nXOmNunRQRYd547emJ5NkyKNtiGCdKitgYf4RFWCB5quQwlc/4dOX9+ICjeaP9vBGWNhXSWTC3Jkie3ARe3j66CyRipHyDU6dAekueN0bylOZ4/ewZApMmRsakumbXZCkTwf31K/iYGSN9Kt0wFevkieEv77VIlEjZqmv97w1wLG19zO1TOV6thvrwlmVlkSMT2A4fa5IUlhZh8A/4IFQfTw+YS31he5swskZiq0ipG88BqRtKqUvdSCb1/8WTp4jKlA7plJ5HcyRLLuD2Ohg1J57A+vGtpP6nwtwaZTHnnG6BlvgjGp5hIUidWdFQWFjbIDzcF5Hvt5+IgWdIMFJm0dVis8Q2UoV84OrhgWSyfigt6bJ+sPftxcvXsMr5G5S+d9OkMDcNRmCohbI13Oszi1Bv9HFMODAHhT5pCf4RKMO/g/0RoCf75Cks4eOjxwHBgfBPYomMyXQPTC65wuONK7xNBNKn0fWYJE2eBH5eb/EuPAxpM+qG8CVKmhShIVLvTBPBwjQKxxe0x4wXObFoZmsYYuATdS7AywPIkvG97JNax8Db9wPBBEtujNHjTjaqk0vCM6ZBenNWPFOkSGGKV8+eIjiFDTLGrQifPIUFPH0CZL4Dce28IxyvvkOO1OkRHNdbbAh4+vvCJjt7SSSk7I1iAxCs63BR4BHHnSz1WHPJnUZBePHCFYlyZlbqRwzrh2UEnj99DpPsv0EpdZEESRJHwkfWGevEZvC/twctOy9A+y2LUP3TDr4fAbkxXHKjzHT6NLreJXJjQIA3N3jRITIMXkaSG9PpuDFJMmv4+7jBPTQEaTJ9qB9hwV547e2tcCNhbGWDmOgAREebIeDFLRw9ehxeyQsia7S/QbZaoi2N8vVCWPrUSGfG3JpJbjSWtlI39JSIktwZmjYl0ltw3x8TpEhpBtenzxAk3yFj3DCG5Kks4fbqJXwtTJEhpWo3reDr6wNLcmNsKFaPbIizWZpgZo8KCu8bAl6eXlL2Om6MkXbRwjwUAYEfjIeX5zvJjb8pW2vGGieFleTG5/p2M1bWD5tYeUxy42/pkVZRPAulTnh5BcAqeSrYWBp95C/EF7p3l9wodSZNJt2UMEtpF8PDfBD1nhtV7tTZTW7NFBHqDVfaTVk/lDTi6sdL19dIIrmRpR5jZqNwY0gou88fSH1xxEOzXChkHBq3rVP8YKw4X5IbpX5nZBe9RPKUlvCWOvsewQGSO60+spvvXKXdNDVChtSq3Uwi7ZbkRukzpMugcqM1goO9YWwmudEkCkf/bI157gWwaFrzePdkESwzf2krkTUjlFKXsrdOEgUfvw/8FSi5U2TNoONOcqNUHNrNyExp39tNhRul/genSoaMyjYIAqnSJsGTM3MwsPM0lOw7Dw1yxcA/MBg+/iEf/KN4wjPAD8nifCajRDYQMZIDPuFGG8mNzKbOr5Tc+NJV2s3Mit0kN1pI34HcaCrrhDLuSyRFslTROD6zMwbM98Wg38cjq5mUr68//EN0WzTFB4rfGB4MbzN92SdGgL+X8l1BhORGY2k30+rsJnXDz/st3GX9SJtJpxuWSW0QEuSFN76+SJFNN/XDRHJjdJQfIoUlrCwEbm0ZjJ77IrFw7eA42xY/0A2IlNwYkUFyoyJ7M+kzSW700edGyZ3ppF+pbzfJjfp2U3Lj21cv4JfIDBllXSBsklvBJ44bTWKDsHxYI1zJ0wLTO5cxHDdy0do4bow2tYa5WYjkRt05gn6lZdz5WMmdit2UfiPtplI/4nyH54+fIuZ9LGUp60QM3r4NR90Z57B2VFOUL5sEUyqWxeJrhrBI8u1FFLwkL6TNGMeN9JlCJTeqFUmo3KmrpYrdlNz42ttLz27KmCI6EK9ev/2IG81MghEaZiZjzvsKN7pY5EIBGV8ZjBsD/SQ3WiNDkjjZkxv1/UZyp430K1W7Kc8rdtPc5H1MwXjT+90beERHylhKN+LBSsZSQUE+MLFIBHOTSJz9qx1iouLnd312TrmRqSwc11tYvm4zngabysAoCKkqN8PgVpWQKDb2g0MThw9zyu1hZhaMk7OGYcFlGSAJN4gKQzF3aHls6VQCKzJOx9UplXFu3lDMOSMru4kbokoNwJyRZXFr8XysO3UM5265o6RtA7Sxr4YbR1fjbWxqxMogLVHpxpg2vBVCL63AuOlnYJ42Fp4RRTF67gCU/HS489+A/pzyiID7WDJ4Aq5It8DUMxilB01Bv0ohaF6pEQpOOo8JlYOxsP9InI9OBQvPABTpOw0Da1th+9AB2OmRDDZ+nsjQegrGt86IU1MG4q+7Fkgf4Q5T298xq3d6/Nl3NJ5LgxPt+hSiVF/MndhIV8l+EPpzyt1vb8TkSQcRm8YcXoHZMOTP4cj5dBnKD7+IXYd3IaP7Dkz8fSeiUieCd0BG9J4zEiWNrmH64KVws0mJME8zNJ06Hg1+e4v5/SbjtlkqGHuEo/KISehRTL73kAU4ev0QHhoXRMMmTdC3RzfkjMfinbo55WmkMYrB3fUTMHGHF9JY+yDwt7aYP8MBt8fboeerRni+tisebJmIcZvfIrWNNEhpm2HBnOYIPjYPYxbdRdLU4fAyqYIZi7sj8d2NGDflBEzSSuILK4hx8wYjcEsX1Bx2GvXaNEYa0xgYF6yP2b3skUhx8v4+hPgwbzI22g1bRgzGbs9kSErZt5mCia3SYJRtabi1PIBNnVNj24iB2PomKZIHeiB1s8mY3D4Lzk0fhIXXTZFe3m9UdThmDyqJR8tHYfLBYKRL5InQAr0xua0F5v2xEIEmqRHp5Y1klVthUt+mSP6D+Sb055T7vzqOmSOXwy2plL2XGZpNnYD6iS+gcpMZGL7xNOrYSN0YMh8vrVMhwtMIDSdORNOcXljcZxyuyjyZeoSi7JAp6FnVGBv6D8bhgBRI7OODnF2nYHQpV5QtXhc+uRrBvkgqRFmmR5PuA5St7n4UujnlVrC2ToRnR//E2EVOSJpGOg0mVTFrUU8Eb+6FOjts4HJoJrxOL8DYP68jSZpIeInymLakN2websWEiUeANCbwCs6JIfOHIX/IGUwdtg5+0lAH+Fij8/SxyOsyC0UaL0bppi2QO5kxYrNUxPi+rZE+jsx/BLo55ZklTwbAcfpQLL4hZR8lZV9tBOYMLIV17UpgY465uDihLE7PGYp5F4yQHu6IKT8Ifw4rh6drxmDibl+kTeKDoKztseCPBvDdPxNjVrjIgFw6VknqYv6cpri1diZ2nJEG39wHb6OKYPLiESiagk2IPwb9OeXhfnexeMgkXDNODRMp+wpDp6BXOT80qdQCpf84h1Fl/TF/wGhcik0Fc49glBw4BX1rWmDLoIHY65Mc1tKJytxuKsa2SAfHiQOx4oEl0oS7I5H9BMxoaYz2lSrjlKiAllWyyrAnMSp1GII2pX58fq/+nHK3G+swccpRGFH2IbkwfN5wZL4/HxXG3sbBI9uQ6tUWTBy3DzGpLSR3Zkb/P0egWNQlTBu6Ap7JUiDYyxIt/hiHuuleYl6/P+BkkQpGHpGo/vtktMj6EIO6L4Jp+nR49/A1Kgz/E4Psc38ydejvQTdvMh3MzaNwe804TFJln60DFkxrjKu/10B/z1Z4uqI97m0chwnbPJE6qS8CMrTGgllNEHh4LsYsuQ+b1KHwMq+B2Uu6wvzaWmk3T8Msjc5uTlowEJ5rOqD26Ito2K4hUhnHwKRIQ8zpUccgW6LFRr3BhuFDsF+RvTeytJ+Csc2TY2iNcvDvcBhr2yfD5mGDsNPdBjb+kjtbSbvZJhNOT5V284450kW4waTmKMzuXxT3/hqJaUdkkGj5DmH5e2DuhOp4uHIhVjsexZlrL1C4Sl207DceLUvqnMEfAYciq3PK/V4cxYyRq6TskyPY2wqtpeztTE+hUvP5GLf1JGokuoQ/hi7GG3KnpymaTJmAhlneYmHfSbhplhrG78JRafgUdK0Yi3V9h+BoSEpYefsiT/dpGGIXjJHtJiE8RRr4PHqKrB1mYKL0jeJGKf8QdHPKkyBJEks8OTQb45Y+gE2qUHhb1MSchd3hu7YL6u1Pj6cHpsL9uOTOBbdhrdjNypi+uAeSOG3C+MmOME4rA5uQfBi+YDBy+5/AlJGbEJgiCfx9U6DbzDHI5jQVxZstR7lmLZAzqRFis1bGxL6tkDbxj4crH+aU++PI1CFYRtlHUvajMbtfUaxoXQK7CizC2d9L4MSMIVh4TTrJMW5A5WGYM7gUXFaMxuT9QTIPXgjJ2QkLptSF157pGLPqGVKkDIKPtT3mzuuM3+IqpOe5uei1zgdLlk1F2nhUUv055WG+t7Bw8FTcouw9wqTPNBXdi3ugQeV2qDznPIbK7/MGjMVVI9rNEJSR1/auZoqNAwbhgL+sH9JuZusk7WbTNDgybgBWP7ZC6hB3JK43FjN7lHw/HebU1AZYm2Qo1g+oHHfkx6CbU24kuTE53l5djQnTjkufyQheofkxav5QpLs1CxUnPcTxo5uR9OlGjB9/UNpNM3gF5cBgaTcLhJ3DtGFr4JPcBoHeSdBuxjjUTPkEf/afiQeJUiHWIxq1x01GY+M9yFV2MLLWbolSGRNJfi2E/n26Ir/0UX8UH7gxEjdWjsFUyt7KE8G5umDB5Aa4MLwKhgZ2wuOlrXFnnbSbu3wU7gzM3A4LpzeE3wFpN5e7IFnKEHgnssXcxZ1gfHkVxshA1lLGFF5RJTB5QT+8WdYa9uOvo4nkxhRG0TAr1gRzutv+8BB2TgVT55THRLhi3bChOCR9piRS9tml7Mc0tUb/qhUR2f2o1HlrbBg8CHu9ksHazwu/tZ2CcS0z4PikAVh+3xJppd00t/sdM/sUwp1FwzDdMRrpLdwRWXIQJjSOwIzpKxBpngqhnt5IU6sDJvasD1ldfxj6c8p9nx3C9FHrdLKXPlN76TPViD2KCm2WYdr2E6hkQp9qGd5JuxniZYHm08bDPsMrGVNMw12ZJyOPCFQdOQWdykRidd/hOBGeEom8/FCg1x8YUMMfw9pNRlTKtPCW3Jiz8yyMb18sXg1/9F+srZNKfjTHY+kzjZWyT55Kyt7KDnMXdoHnsg5odCw7nu8bD9cjczB2yT2FO73Mq2PW4q6wvLkBY6edlHZTwCu8EEYvHISsnkcxedQWhKZKAl+/NOg9azQyXB+Pkm3WoWLz5ujXsh7KlPkpC70ZwcTUVGmxl7cpe959qZdUW+jtn4G20Nuvh77jmdCgLfT2z0Bb6O3XQ1vo7dcjIXOjflCe0KAt9PbroS309s9AW+jt10M/KE9o0AXlv26hN/KCo6Nj/FZf57h3Bnb8UHH4+dp39bf+cX64YEeFChUS3D7lLAROxv9VS+YbEnSamf+ERlAEF0FgvhNaoMLyZt4T4vYzrLNshEpoDSEEyY66khD3J+XCOuSXhOZ4ktdZ7gmVG4mE1khMaNz465GQuZH+C/0ujRt/HTRu/GegceOvB3mR/JhQuZG8+KviUvLZkydPUK5cuZ/RU/79YAXResp/PbSe8l8PVhqtp/zXQ+sp//XQesr/GWg95b8eWk/5PwOtp/zXQ+sp//VgI47WU/7r8at7yllODLDj01P+bS/RyBhmMnAyjc9eTBo0aNCgQYMGDRo0aNCgQcN/DIZoLPpqUG5mYoz7hyehXgl7zN71EEbf6gU3MgVCrqFTyeqYd8kLoc5bUbuaA055xp0nQm6je+lqmHX2HUIf74Z9taY46eOH4xsO47lfGFwPjUfJzlMRHuWDha3rosvCiwj1dkIfe1ssv/USO4e1gsPo3Qj1f4GJre0werdLXMLxh8eVxahVvguuvg3F3bWDYN9tNty5sG0cfG6vgG2Z9rjwOhQPN49Anc4z8dz1JBoXa4DdLsHwOjELNRsNxSPP2+hYoiaW3vBF6J21sK3ZDlcCfXB4zRG8CQmDy7aBKNVzHvQW6IwHKMIoHJzUEfX7rEZIoBv+7FYP/dZe11uQLwqOM7rK91mGwAAPLOndAAPXXcStbeNh23gi3voFYs/41mg3fR9czv0F26p9cNcjFFeW9EGj/n/hVeBj7F1/AcGhEVg/qjra/HUtLt14wkjqU+QzjK5ZHcN3PkbomzNoUc0Wm13eL3Urz7/EhDo1MGjzA4S6XUDbmrWx/clbrOzcAB3mnkGo7wMMbGCLRVefY9+Ydmg8bCtCA1wxrX0djNpzF09uX8Dps08R5nUPndvWxprrH1Z2jy+iXu9F/SINsEfK3pOybzgAD/SEGvPuMBoWscc25yD4nZ2HmvUHwNnLCV1LVZf59Ubo/U2wq9EWVzyfY2TVqhh36CVCXx5Fk6p1sPuFkgLOLuqGctUqouGwxQg22ErDArc2DEetJpR9AHaPa43Wk3fp6aPA/e1jUKveGLz0DcKhKe3RetJOPL2yEnaVuuOGeyhuruyP+r0X4sXTg6hfwgFHnoXg9YFJqNV8NFzC3mDvyhPwCQ3H6blNUH38PvkmBgD5JdYHizvUk7I/i1CfBxhQv4bCJe8R64sV3RqhzXRHqRsuGNrYFn+ef4rDkzqhwYD1UjfeYnbnehi54yaurB4Gu1azlJXFNw5vhs5/HoGr600c3nsHYWE+GNe9MsYdUAQRfxjJehp8Be2Lx8n+npR99RY4q795RMgNdClZDXMveiL00XbUqd4SFz1eYmzNahi19ylCX59Es+r1cODVGyxsWQfd/7qKUK/b6FG7JpbdccfNY8dxw9kLQQ/2wK5lW1x6E/9VelW4XZiPWhV74OY7KfsV/VFP8peHnlC9rv+FWuU64bLkznvrh8C++1y8eHEMjYo1wv4nwXA/9gdqNh2Jx5430K54Lay67YfQG6tQy7YjrgV749DqI3gbGgbnzX1RqvciGGbdeHJjJPaNbYeGAzcosp/VqS4Gb7ytx42RODKlM+r1WoXgwHdY0L0+hmy6ihsbf4dds6lw9/fH9t9boNPsQ3h0aoHkclnHPUNxfkEPNB68As9fXMaq9dJGhYbixPR2qNtpJT6sARwPkBsjnmBEtWoYve8ZQqWdaVZNct9TPRKQ3DmmVnUM3f4IoW/PoVWNutjz/C2WtrNH5/nnpd28h772tbDsxkvsHtEaTUftlHbzJSZJuzlq5yMlCb8T01CpYWPUdZC69lY5ZBBEvNwJ+6KNcICyPypl32QIHkbEnZSIfrsfDYrUx65H0m6emo0aDQfjkdcddCpRA39dl3bz7npZ1u1x3esphlWuiknHXiP0heTTqvWwz1VJAacWdEH5ahXQaORyhMV7vB/BjodYXF89BLYOU/GOsh/dAm2n7ceHrAvc2TwSto0m4LVvIPZOaIN20/bi8YWl0m72wh1ZP64u7YOG/Zfiucte2JdsjuMvQvFij7S1LcfguawzIuAexg9uhxrl82LI9idx6cYT5MYYLyyQPlPnhRd0PlPd6vjzoh7BSO78q2MDtJ99SnKjMwZJu7ng8nPsH9cejYZslvXjNaZ3qIsxkv8uLhuM2m3nwifAB2sHN0X3BY5wueWILQecpK77Y7msJx2mHpO1xxCQ5R50EW2K1dD5THfXwbZGa1zQr0jBV6VPVR0LrkjufLAFtWu0kXbzBUZVq4qxB6TdfOWIJtXq48jrt/jTwQ69Vt5AqOSarraSa+6/w/XDjrjl4oOAe9tRs6XknHe6IdyGwOszc1GzSm/coc/0V2806LsIXnrV9N2lhahZsRuuS7t5e9UA1O+1AC+eHZJ2sykOS7v55tAUaTfH4InHVbQpbou1d/0RfG0Zatp1wS3pc63pXl7WCV2C7HE1CIw4nDccu0a1QaOhWxTZ/9GhDoZtvafHjeE4MKE9GvRbq3Dn3K71MGLbDVxdM1zalxnSbvph84hm6DLvKJwd50ouHwIX7xBp87ui6fC1ePbsIlZtvKRw45HJrVGv21r4x6UcL5Abwx9hiOSFsQcp+2NoKn2mXfqmWnLnyOrVMHLPE2k3T6F5dXvsf/kWi1rXQbcll6XdvIOedW2x8s4rbB/SAs3G7pXc+BzjWtphstTx6457cfiyTDv4CUbZ18bvO+/HJRx/hD3bhjrFdLJ/fXAyajUbgSd6FSnSdTfqFW2IfY+D8e7YDMmdw+HieVP6DjWx4pa0m7dWy7LujFtejzGoQlVMPfEWoc8kn1ZrjOPyHbet3IWH3qEIlPXEtnBzHPUyhK7ruPHy8oFS9jMV2W+Ssu8w67AeB8Ti5rphsG06GW5+/tg5piU6zDyAR6cXwbZ6P9yXdvPCwp5oMmQlnjvvRN3SrXDqVSie7JC2tu0kPA11xZ6Vp+An/caj0+uhjuQXg2i7wo0emNuCsr+ik33tGlh4RW83I8mdi6Td7DT/nPQr76NfPVtZ515gj6wfTUbskPr/ClPa1sGEg/dwblF/1Om0AH4B3lg5oDF6Lj2Nl8+u4ehBJ/iHhyslFR98ISg3hbmZGzaMXIyQ6oOkY1sUiUzMYPqNYfnGpkbwvnYGj/LWQqvyqWGVvz4aFHqH284f2NX/1hncz1kNrSqlg1VuezQq6onrTkbSoYvC4Jb10XT+Uwzq0B5GnvdwJiY9WjQoBqtUhdDSNhluHT2KM96mqOdQGVbJsqGxbRa8eqJPIvHDnfOXYN2gFcpktELuSvbIYnoHLz3iTko4nT0Hc/vWqPibFXJUrIc8iZ3huGmfLKMWsM+TBKlKNUL5357BccMuuJaoh+YlU8CqUEPUzvMStx9ZwbakH7o1qodWawMwpoODsvVafGHEIbGhbjj3MhjVm9kicdIMqGeXD94v7iJCLZhQD5x76ofKzeyQ1CYtatcuAl+Xizh+5REKNGuCjMmTokKtijDzvg7HIxeRtkkrFElrhYIyQE4dcxthUTmR3ugwGjeUzv87W4xtWMAgZW5sZowol6u4krwI2trmhFWmSmhRMRq3731g1+in13ExcX60qZ0HVhnKo2V1U1zacwDno1KhWYOSsEpRAC3sUsHpxDGccY9F7abVYGWTGQ3tsuOVy2PkzJMZtw6MQ93GvWBcsA/q5tdtZWAIPD57EoHVmqOulH1qKfuy6R7h4YsPDQrPz56Ab8WmaJDfGslKNEblrC+kbuzG8yJ10aJMKlk/GqBBUS+c3LQbdzOVR9vqWWGVtSaalY/E3WtHsaz3eAQ1X4odgyvC0sgcll+orX8PpIxwXLr9BAUcKHsbKfsKMPa9jQ+7c0Xg8k1n5HJoiqwprFGmVmUkCriBYwfPIUWj1iiZ3gr5qtRFFrP7OLb1EGLsWsE2R2JkKNsIxZLfw8t3mVAysxNaNqyNwRezY0a7SvEmKsKYcybdHuBsRCqfLSM8AAD/9ElEQVQ0b1gCVikLoHmtFHj4QBdgKPBwwZlgazRtXEbqRh60qJMOzmcccfp1OGo51JS6kRH16+TBO6ezOHn7FUo0q480yVKgmm1phLs7IWXKXAh0WYr69nVx16YzulTIGJdw/MAFMz2vnMKTAnV0si/QAPYF3HDn4Qc3xef6aTjnIXemgVXe+mhUwg8nN+/BzXSl0K5WDlj9VhUtKsXg/M79uGSSGS3rF4ZV6qJoWSMRbt32QIlSKbDhjw6o23uplFlvFEhnCIbR4daFK0jeqCVKpKPs6yCT8R246u2ec+fcRSSp3xrlJHfmktyZw/IBjm05gPBarVAnVxKkK90IZdI/xbH1u/FWfm9aLDmsCjeEbc7nuPvIGrWKe6Nzw3poszEc4zs2MQg3gtwY/AZn3lD2NXSylzzi/twJ792UEHecfRGAapI7kyRNh7p1CsLb+TyOX3+KQg6NkD5ZMlS2LS+FdxWOjleRoVELFEhjhSKSG1NE3kJI0nLo0r4CrIzf4ryTO6q1sddtaRRP0JaGP7yMK6mLo23N7LDKXAXNyoXj1r2XcVfIWupyHZeTFUJbu1ywylgBLasa4fyu/bgoMujqB+2mXQrc5irlXsawb1pF2s2saFQ7uyyDSzgydwqWBTTBmbX9kdHCDJbxWQL8Ezw6IwO/Gi1RO072pVI5w+XFh1acx5Ib/as0R7280m5KbqyYWXLj+l14VVzaTanHVgVl/SjsiRMbd8MpSyW0rfobrLLVgkPZUNy9egx/9ZqAiLYrsbVfOViQGw1AMLoh1GG4cPcZCjdrhHSK7MtB+NyCn9piKcJw6ZYL8kru/C1FUpSvVQlmvtJuHr6INI1bo6isHwWq1kZGIyc4bj8MozptUCObFX4r1wCFkz/C7aO7MHrYBXSduwF9y6aDiZlhpm8p3Pg2zmeqX1yRfYtaNnC+r8eNbs6SO5PDoWEpyY350aJ2atw7Je2mWwxqO1SX9eM3NKidC2+kj3bS6S1KN6+PlDYpUcOuBILe3kHqQrZoJTnH1P82bvuYoE69Cu9XBo8PWOzvLp7Es8L2Op+pYEPUyfta8sKHfaK8rp6GS347tCxLuyn9yqLeit28nbEc2taQdjNLdek7ROHsjn24bJEdre0LwSpNCbSobo4bt7xRqnRyrJrYFvZ916BSnR7Il0qWl4Fw88JVpG7YEkXpM0nZpxN38Eav7f/W+ctIJv3KUtJu5nlvNw8i2jbObpZpiJJpHivc6F62CZoUSYYkhRuhRvZn0j5EwWHyFlS2dMLplcNkoD4KDwzQEqL4jYGu0meKRh0H+kxS9rY58Pap04cG9CA3nJFBU81mtRTutK+dD+/un8WJ2y9RrFkDaTeTo6pdWcS4SW48eROZmzRDnlSJUbx6TdiE3kBk8gro0rY8rOCKiw88UaNVHWULxPjC2MwIoQ8u4Xq6MmhHnylLDYUXbt17FXcFY/aruJqyGNrWkn7lb1XQsnKszm4a024WlXazCFrJ+nHzyBGc8TVHg6aVJDdmRxPb3+Dy6BlK2TZC3XJZEexyHq+SZpHf88SlHH84S26MrNUSdlL2GaXsiyV/AJeXHzxqlzMnEVytBerkToK0kjvLZmBMsRtvpI/pUFzaTRlT1MnvjuPy2IMcVdG2SkZY5aiNxsW9cNnFGC26NpX6bSXjlVOwqV0X5VMZwJqykoogXLj/6r3sq9mWQZTnbQSoLZaxobh45ykKOjRGhuTJUMlW+pVe16TdvIz0jVuiYJzdTBNzF447j8LUvg2qZ7FC1goNkD/xXbj5ZEbhdNek7bLD77cL4482ZeISjh8Ubnx9F2dFJrRsoJN9i5qJcf/+47grJN7ex5moNGjegH5lQcVu3qHd9DBCXQdpN22yKHbz5fVTOOnsgfLNpJ23SYVatkXh//o+MqbPCffbC9BC+rwxsfHrgvqsm29iGoW3Dz2RtERavDmyCwdv3MXVc4fx0CMGJl8JDGKjhQxMq6Dgk9M44RIunYrDcHQpjBolk+PMspEYu90JyYpXQ+EX53DCWZ5/fARHnAuiVtEgbHZKilU7D+Lk3LpYN2A0bibOjWom7jh92RXhvg+w44QJara0R6UUUbh65j7Cg12x73gQipUuYRCHnyhSoSzEqQNwDgyHy7lT8EtUDXnSumP+uMHYfT8ApatXhtmZfXDyD8fT8yfgblQe9TvVQ4qL+3DpXTi8rh/GXZ9SaNS+MbLdOYZTz+U73jskia0UKudxx2aXTNh+4BCOTyiNP/uMxw0DdJULtpxapVcaCu6duoHwUE8cdnRH/tIVEP7sCAaNn4e3pqlRNWcyPDh5Tdlz9dgxV+QsUxM1y+SE2/GT8A0Lx8Xjd5FEVvDa9mUQevwgngWH497pC4hIXgWJY67jafI2OHDgOP4o/BQDh2+AIfqbY6NiYZa7NMr6OeH4LT+Ev72IPVcyoFaNHLi3czoGLj0J05xlUCHkIU7c9Eb4uyvYdS456nWsj/LGXjh36QXC/R9ix3GBqg72qJxGGsgzdxEe8gYHHP1RokRe3HngglJt5uHI8S3IemMpZu66Y7BGnJyVqyPN5f24LGXvee0Q7gVWRJkckdjyx0AsPvMWOWrURHp5/IJbOPxuHcQNjxJSNxoh1z1HnHwidcNZ6sLDfGgs9aXImytwdApC+KvTOHA7IwrlyYCMFfLC69B6rNp3DY9unPo/9r4Cqqqme/+hQ1JAAbu7uxUQsVvsbkzs7kIQO7BbQUVEFEkDJERCUgTp7m7mP3POJfT1/b3fB3y+/7uWz1pX751z72HO7D3Ps+ecmdl45hpeB0+c2dVLo3+3VtT2TpztPzrQftl6BBSKfbBnF/XLJFEM6dMBKfYOSM4vhIe9N6TogFBv/CAU27/AV9o/gt+9Rab0YIybOwr13j2HZ2oh4txt8a14ONrX94d9zhDqL7YwnyWFTctNUS0erzHKS0sBzY4YKpGKdx8jqe2D8NRRDEO1uiHm/TUYnHiIkoYdMaxeNj58CENhViievCnB4MmjMVRTEr7OPrR/JMLGNgmdhuliRPfGiLD/gOyCXLy1C4Fmu36Ij/eG7IDtePnKAVMKrbDrrH21p2Q1B8tc0aDfcHT46gDHMGr7QMp1Yd0woqcCHC9uw/6ngVDprYUuYZQ7Q+jxkFd4HdAWk+dNQq+Ez7DzyUJh7DtYujXE+PkT0a8kCs7ucShM9YPFOzmMHKgM+89pWHHIHPZPDyLh5hHc8UoQ/PXao8eAPih1fIlQavsgavsc+RForRaHU3s2wSo4B/2GDwKcXiAwqxChlDtTxAfReo6B4gdLuCcXItHjNT1GuXHBJDT3foW3kYXIp9zoEtsPg9vG4uG35nhKudFud3ecpAMu77p4VM64Ua4RhmhKwafC9nYp6Np/APJCXmLD/rNIkFTH8BbyAu5Mwes3sWg7aCR0erdArD318YJ8fLALgFIbLYyig5Nch1eIotzo5+yKMtXhaKYYjkNzdTHXyAMGN2yxbogKSB0QDNNS6Q790T/VF3a+zPbv8fxTU+iOaA6/x0ew8epbSLXtjwFZAZQ701EY74qnH1QwfuEEDCA0mP4YVambWvpUN1VK8ekdr5vW9tlo17kNpGggoZnthsuXn+BLMO1LVm7IqoN+ytBu6HCqiy842yd40tghfwh6tyzAvSMbcPlDAtppj4S6xwu4Uu5M9bKBb0pvTjdb+tnBKZz6f4ANnEI7Ycq8yega6Qo7/3wURjrCxq8pOrdRR+PB7ZFodQvXrb0Q8smR9ouIWnMjW88HyGBgF2p7h3ec7d/bB0K17XDUK/iEXbsO0MGoOIb2aodEqptplDvdHHxRrwXlxnH9UWBvzelm4Nv3yJWn3Dh7FKTfWsIrrRAxbnaIKu+BBnIN0G2wDBxuXsYLryh42Vrhc2Ttnx9y3NioM4aKJuCtG2/7J46SGK7dFVHOV2Bw8jHKNDtjmFQ63rsy3QzBE/tyDJ86BkMbiuCzM9PNeLx8k4auWqMworM6wh1ckFuQDac3YWjcZRgkUl1gMEEb218RGFs8xeQOUnXi6+wc6gNprBVkD0cWM1HbO0f2xPDu9WB3fgsOPg+GWl8tdPzqCMdQXjftgttT3ZyEHnE06P+SjcLot3juoYmJjBsLvsPRMwGFKd548l4RowYo4I13JtYefwIHiz2IvHIY93yrT9+sHXoM6I0iRxvO9gHU9oVKI9BSORrGuzfD5msu+g8fgDJHa4SwuJJyZ4Y05cZ5oyHPdDOlEPGUG0Ny+3Hc2MTrJd5FFyLX7yU9NhhN813gTuOHVm3aQ1NFBCXSYuBSsNcSXNyo0JTaXpTa/gu1fRxe2qej+6AByA58jnUHLiBFVhPD6aDJ18mb485XtonoOEQXWt2bIsr+Pa+bb4Kg1pFyo3Z3ZNnbIiavEN5ObtSgI9BILhT7Z+ti/mkfbLj9BqsH1a8bbiwhkO00AH2SvAS2d4bV5+bQHdoU3g8PwvD6B0i3H4h+6X6w96FxZewHPP1IdXPBBPTndDMWhWlfYOEogZGzxmGIYhHc3gVRbozEc/s89B3SB0nej6Cvq4M7Sf1w+/559G5QV6MMoP2Q4VB0sYIHtX2cB42ZioaiV4sc3Dq0AVc/JqGDjg5UP1LuTCpEEh1T+GewMQXVTR+qmxG8br4N74IplC87ff8Au0DaJ77bweZLO4wcoA636zugPX4xCnWO49GRWZCui9kVzHAi8hjYoQmiHAS2twuGeofhkM72wI7dh+i4SBJDe7RCnIMzMphu2vtDkcaVenp9kOdgg0jaP75Q3SxUGoKx+jqQdHoO7/RCRLraIUZ0BJrL+eJDiS6NG9/g9oQirF91HjF1UHWOG5t0xRASQ8eTMZztnzjLYoROZ0Q4XIKByVOQRl0xVDyZ6iaNKzOobtqLQGsG1U3Vcni99ae+EYMXbzLRU1cPI9qr4qvDR+QXZMLBPhKtOvZEeJQf1LX2wtrKBqKitdtU7j/a6I3daRAlZSgt+/VX/2z09u/gz0Zvvx/CvJnRn43e/h2wzYz+bPT2e/Fno7ffD2Hmxj8bvf07YNz4Z6O334s/G739fvzZ6O3fgVCmRKOkSP8nnNOw/2vyYggNDYW2trbQpeVg180aTxgHtqyjsPoL40CFCYOCgoJQpnFJSUmBmpqa4JPwgKWHYCkblJTqbgr/7wJLuciEWBhTijB/YTeghC3wZDf82I0/YeVGpk3COFBJS0uDoqLiH278jRB2bmQ3t4UxPZew+gt7mMPaXRi5kQ2yGP5w4+8D06LU1FSh9HWWyo3xI2t3YQOLX1jM+Dse/rH4jsUdXl5etRuUJyQk/PD4++8Cx1+VV5SxJ0AfP37EmDFjhC5PORvUxsfHC+UdTyYKLHAWxjuerM0ZQQljrkz2NIjd3Rc2MHJlPiOMdzxZ8CYrK/vb7njWJYTVXxi3sFlEwsiNTIyZwCkr18UK798LNouI9VFhHJQLq6+zATkLoISRG9kTWzbAYvwobBBWf2GDcjZDoVGjutlz5HeCDRYY/nDj74Ww+jqbYclu5LAZCsIG1kfZw7/f9TCH6Yijo2PtUqKxf6q/2CC14sV2DGaDbPZiGxWV0yCNBWoVL0ZMFa+K3wobWJ1Z3YURFTYTRgirvwhzmwu7rwujvzAIa93/cOO/A2H1F2Fu8z/c+O9AWH3mDzf+O2D1FkZfF2Z/+cON/zn+kyzj/4S/WVMuBinZOJyfvBXvlFWgKSsOqWZa2GwwFkqgBhJ8qwJVa8rHQkIiDw5Gm3DErhCt5UKR1nEbLu6fAvXKJSA5eHt6Cw68yEVrpe9Iar0Olw/PhCY9Hut+H/pzlkJkxj24HJsKp+NTscOWoFtbVaDjGJxaOxGZn25gww4rKDeXRkRWA2wzOYqRLRQE5/7vwW4oVKwpL84JwqnVW+FapgHp9FC0XXQRe/U7oWLiQ0leKM4YbMbbwoaolxmM5vMuY//shrAwXI17kQpQL/SH9JjztJ4d8OHQGpx0FUEriSBk9zmIS5t74M3JI7CKKYBE7GdkdtiBW6bTUZvJT9XXlCd9eYjNmx5Aqok8otOksfLoSUzpVHX2lEALbNl4B2KNFRGbKoqlx02hpxSAPSuNkFS/IXKT0zB65wUs7JqJk8u3w0dcA2Kp4ei+6jI2jJLAlbW7EQxZxIWmY8HVq5jVtnZP5/k15Q0gJVWGL3cPYOO1cLTUTEOU/GRcNjFAS/mKmRlFCHx0GOsvhaBFo0xEyozB5QtrIOZyHmsOvYdG83KEF3bGyct70Oj7Y6zf+hQKzWQQkaGMrWeOokvqBxw//Qj5IuVIFGuLE8b70LF+ze+ysk7O7niytUGkLAG3DdfiQbQi1IsCqO3PwNigPxQqqk6ScH/LOtz+JgfNEn+IjjTF6Y3d4XF8HY46laC1TAjSu+zBlcO6iLq2A5vvxaN1gwTENliAa6b6iLl9GhdcI+lpYiE5ZiUurZoIqVpMRKm+pjw7xhF715xCkjJve71t57B6WNPKTRNz499jv8EJxCiooyAlCdpbLmJ5n3yYrtgMd2hAMu0bOi69jB2TFXF37Wo8S1ZB/bwAqEy9jCP6yrixex988iWQG/IRSpNu4NymftR7ag5+Tbks5OVl8N3uDNYe/gDNFuX4XtQJx87sRd+GFVM3yxHpfB7rDjihYXMRfM9vgyMXD6BV/DOsN3yEek3lEJVWD+tOGWOIuAd2rD6HnAaqSEvOw4wDZzBRPRrGO08jWUoaMclS2H7RFMMb1e4JFL+mvCnlyWzYHtuIE86laC0dgozuu3FxzwQ0qJwskg0n4804ZFuA1vLfkNJ+K8yOjUPC7d3YeCMKrTRSEK08A1fPLkGJnQkMTnxCk2aF+E4G4PwZA+Q73sZpGx9Il6fha2ZbmNw6ij4qNZ/SWn1NeVGWP4xX74Antb0EZ/tL2DWtQyU3FueGwHT1FriUqEMm4ytaL7qMPdNV8XD9KpjHKUO1wB9y4y/Qc7SF834DnPYUQ0vRIOT2P4ILu/rB9fBePIzOQ1FIFNpsOY7jE3oKzlwzsLvUrK+yWUSJPndhuMWcs30ktf3aEycxoX3VU6LkL4+wefN9SDZWQHSqJFadPAXtet7YtcoU6apqyErKxITdFzC3YzJOrNiNL5IaEEmJQJ81l7BGWwQX1+zFN9F6iA3LxGIzM8xoU7snUPy6SXVISpbC59YebLoZjVbqyYipr49LxivQol5FLy2E//2D2HAlDC0bpSNKbiLMLqwEcToNg6Mf0ah5KcJLeuDUpZ1o+O0B1m17DqVmTDfVsPPsYbSPd8ax80/oWUqRJNURJ412o51yHXFjaRyub1wLi7j6UCsIgNyEczi5qg8qF1qVJ+LOprW4F6EAjWJ/SOidhem6TtQP1sHIpZzqZjAye+3H5f1aCL+yDdseJqG1WjziNZfgqsk0RF47hYue0SiPj4XspDW4uHwsJGsRD1VfU54ZZYc9a85Q2zegts/C+J1nsXxw40puzI51xj4DYyRQ7sxLSoXejotY3CMLxiu2wUtUA+JUN7utvIwtY+vh5hoDvMxQg1JOINSmX8ThhU3weONmuOSLIzkgFnrnr2Fdr9o9beXXlMtBTk4a4a9NsOa4Gxo3K8V3anujs7vQS62il5YhwuEs1lbqZkecuLQXTaMssH6zBeSb1UNkuiIMTxthAHHBNoNLKFRXodxbiNmHTmOsynec3H0OqdKSiE2ph50XTmGIZu2eQFWtKc+CzeENMHEhnO2zeu3Dhd1joVbpjlmwO2GIYw5UN2W/Ut3cSXVTD9HXd2LznVi0apiEGLW5uHZ2AQpenoCBiQ/1w3xEiAzFhQvrUOZwGybPPVCWm4GCzhNwecdSKNditn/1NeWFGb44sXo3vMV423ddcZHqYvvKnemLswM47nQn6pBKC0X7pVewc7IS7q2juplUn+pmIJQmX4DR8law37Ma57wl0UIkEAWDjuHcNm3UF6Uxks0ZzF+5A80NnfB84yDBmWsGfk25COVGZSR43cbGbU9422coYqPRCYxpU7WEI8n3Pgw3P4JsU3mqm7JYa2KMoZKe2LHqDNVNNaQn52LKvnOY1ToeR1fsRZCMBkhyNAZsuIRlPTJhtMMYqWJyiA30Rr9N5tgztRUdXdQcVdxYAq9ru7D1bhxn+9gGc3DZaBmaVUp1IXzv7MOm6xFoqZGKaKXpuHpuKaeba4w80bhpEb6X98Xpy9uhEngba3a8hEpzKXzP1sT+03uhEWqNY7cdICpRjNAoSWy7cgFjWtV8+jYbGFasKS8viYXZ+rWwEsRMSpPP48Ty3qhYTEDK4nGTcufjWGU0oNwpO+4cTAza4+2BNTjlQccUVDdz+h3CpT1DEXJhC3ZapKO1ajQSmqzC1ZOz4bVLB4d8GqJ7czlI95qBU8t1IF5BXjVA9TXlGRGvsWvNec72acz2u89gyYBGldyYFe2APQamSFVpgOzkDIzbdQHzO6XCaOUu+Ekw3fyOXgZXYDhKEtcM1sKWjuHkswOhOZNxY3fIkjy8NtsFgwOXMfHcV5hOrd0afH5NuQLlR0l8e2mMtdT2TZpR25O+OHV6B7qpVvTSMoS/OY21R12obtL3RV1hcnk3NL49xNptllBi480MVWw7ewK9i52xxcAMpZr1kZRSijn7TTG3V0MqItE4um0x2o9YhaHDhtX4STmbRkz++kokKemB5PLymWToCG3Sv8swsuXWGxKXmvyL78YTeuHEysqKlNIzpr81Jn1nHCGJ9D0hqcRk0QBy+n0m94khy+UM6TdtP4nhPmWSs0sHkjOu6cT32nay5LYz+XxtFZm+8x4pp0e97+0mY7R0iO7QwWTJEWuSlRlMVs2eRa5/TuF+7XlxPpl7zJJ7X1PQwJPQQIJ773ByLplw6A33PufrC7Js4XziwV8Ih/enFxC93Tbc+/zvtsRg6UJy3ciQaK29QwppWVmGH9m2aBK5fHo/GbbgFEljXyyNJ0fnDyKXPfLZJw6FXpfJMO0dJJg1WC1AjU7S0mnbFkSRrQumkZPOfKv6311DZu6+ydWJQ0Es2bN4KjliG8F9DH68mczfZkKMN8wka+/6cWWxTsZk4fq95NLO+WSWyTuuLOPLQ7JoyQoSmE7fR/sRe7urZJb2VHL/c5U9awpKrqSYGrk44CEZPnED8clhFi8i9zcMIduefue/RFES/IRoT1xDPDJYY5UQix2jyBaT62TBzMXEKiyX+46T0RSy6uhVsnHBbHLBjTfY56tLyOxDFoSUF5AQHxdicWULmTJtJ/nCGaXmoORKIiMjufch99aTQatvV9p+y5xR5FlICXeMIZy284Bl10gefV+eHUx2LhpPLp45TIbNMyLJ7AvlScR4uQ45ee4M0Z2xnQQXscJ8csNgINlrQ6+jOJm4ONmSk+tmkqX7LUkBO1wLUGIlCQmsffLJxQ1TyBqB7WMcT5JZa/aRuMo/UECub5lKll/7zH1KeH+WLFy7k1zZs5BMP+7IlWUHPyMrlq8k14+tJbqbzbm+X5zoRjbMGUdeV5mPxFvuJMNmnCeJzLy1AA08SW5BMT3hBzJjykLyIpy3veOx8WTJBRfuPYdEdzJn+jxiEZLFfXx/Sp+sOGxGtiyaRUzfx3FlfrdXk4W7zpJjBvpkm0UwVxZhc4DM3GBEsorLSEyIB3n19CiZMmoZcYqkf7OWqPCXVMfjpK/+iUrbGy0cSM65ZnPHGDLemZC+0w+TeO5TGjm9UpscP3uO6E3fTPw5+igk9zbpkJ2nrxL96cuJfSzfw1/tG0VWXvfm3nPI8CTL9OaQOwGpgoKagQaeldz4+vhsMuUYb/usoKdkyaLF5DN3ITycTOaRcQd47sz99pKsWraUXD+xgehseEB7NaXBtM9k86Kp5MrpvWTYorMkg32xOIYcmj+YXPOi15ETRRzsnpNtsyaS7Td4v6sNaOBJ0jKoD+R9JxvnTyenPwhsf3MlmbXvHqm0an4U2bFwKjnhyF9nwIMNZMEOU2JE+9yGB/5cWbTdMbJgwwFyYfs8Mvc072vp3nfIwqUGJIRSYXqUL+XGK2Sm9jTy2Jf3u9qABm+khPaXQr+7ZMgkQ4HtC8idtYPIzufcHjAcigIekxET1pHP2WXsE3m0VZdsO3WNzNVfSmwieb2xPzaJGBy7TtbNn0PMPvEG87y0gMw5asVxY7D3B2J+aROZOmMvx/O1QXVuDLi1hgxZe59r59JUL2I4ZzR5EVoleF9pOw9ceYvjtLJMf7Kd6ual0wfIsPkmNGqgKE0gJ5bpEpNzpkRnxi7yjaPVPGK2cgA5aEuvoyiJvHe0JSfW6JPlh62rtK6GoIEnjWOS2DtyZu1ksvFBAFce/eYombXuEEms+APleeSy4RSy+rYv9zHW2YQsXLeHXNq1gMw0fsuVZfo/IstWGJDrR1YTvW3PCGeduA9k7dxJxJE2T2FyCPWXB2Sp3jhyzoHX7NqAxV95hbSBYp3JlMmLySuB7e0OjSHLr7hz7znEu5CZUxcQy2853Efnk9PISqqbhgtnk/MfE7gynxsryKLd58mhVfpkl+VXrizMag/R33SK5JaUkqhgD2JjcZhM0VtJ3kbVHTcmvzlM+swyFtg+nhxbMIhccuc5niHNyYhy5zHCLERICjGhumnEdHP6NhLE2aaA3NqgTXafMSPTptO6JTLWKScvdusQg1vUlqWZ5JOLA7mybzHVuiskmdPamqOoqIjrpwzWh2eS6Ua87TP8H5LFi5cTv2rU++bEHDLpiD33PjvEkqxYtoJcP76WjNz0mEY0NKpJ9iCGi2YQM9NdZNiSC4RjkMIIsm/uMPLQP4fGpWuJ4fNP5O3xaWS+iQM7WiukpaWR9EyqOzmh1CdnVMZM3teWktkHH3FaziH3O9k0fxo59S6W+/jlzhqycOcZcoz2uS3mQVxZ5KtDZL7hYXJ+21yy4LwbV5by6TqZv2wdCa2SNvL+xGIyZZs1FwvVBhw30v8LvG+SwZO2kGDO9nzMtOclX0+Gwi/3ybCJG4kf9wcLyX2qmztMr5GZM5YTuxg+0LE9NIGsOXGdGMybS2768AZzPz+HzD1hzb3nUBxB9szQJ8ftqgU1NUBZWVmlr/teX0WGbXjE2z7JnYuZXoVVBUhBd9aSwQZ3Od0sS/emscsUqpv7yLCFZwhH0SWx5OjSUcT0nDHRnrmXRDCCIdnk0vKB5MT7BPLJbD3R0dYlIwcOIWvOOFJGqx1ycnJIYhLl3PIsYmIwudL2Ea8O0pjpOEmpoIGyHHJ+/RSy7t4X7mOM/QmyYP1+cnHHPDLH9ANXlu5zjyxduZ5cO7ySjNlFNYiiMMaZ2mA6+RiRQa7uWE5Ov/MnD9YNJ5vMv3HHawO2PDu/iHp0tD2ZMGkpsauImfbrkZXXvLj3HGLfkmlTFpGXEbyHOhyfTFYfu0bWU9284snrphcdUyzee4EcWKlP9lmHcWWhT7eTOTsvk9QQN7J83Xbi8C2QvHllTVJSUkhoaCjx8qr2N/4GTDcdHR25urLx9N/cWyYoyZPD6P1n8PyZFew+HAOuP+W28P+/7riwtD/yqmoQjUkUpMzKQ3aOONRU6qGkMA/5RWWop9IA4jFJSOWOF6CwTARBD3dj/cW3SHxshDWm1vjw2BRbzVzQcdYh2Dja4827u9D4cAnmHtlQLS1HYgafLycrIx/KynW3cYKaUn3kRCbyqVWKMgERRcjJlqMgPw80VkeD+irIi0rgkuWLFGehrFwezVs0RdH3OLCtM0TLs1FQKI0WrVuiPDIe3ModkVzk5EpCVUUa5fkJOLt5Cnb7toeTw1G0r4Pl99SmgKQsVMpFkJzCb+CRm5kLRSU1iJQVIy+/AOWS0lAREUNyMn88LzMHSirq0KgnhzRBQs2inGxIyaqiiZoaMgXJ2UlBFsTEFCEuUQyFJl2hM3IpTq5uBbNd5xHHfaN2YLNKxJVVIJOUhuQS5lilyMgoR4MGKigrKgANNCCmpIJ6KRlILmaNVYaMtBI0adUC8tl5SMzjk+BkpBZBo2kz1Ke+kZzO55nLyciDspIyisok0K77IExbboQxcl9w9s4H1NVkFhW1Bij+Hk+9nNq+LAuFxbJQVhBDEfWXwpJyqDRogJKIeOTQ4yIkG/kFUtQ3WgDUN7j9T0XykJUlhuZtWkIiLgkpXMWKkEFdr6GKLApE1DBoxChsPrMdeRYX8SiEt1/tQfuktGyl7Yup7WVkVCApXso9TS8tF0MD6hsZFcdzqW9Iq6BJwwbIikzgZsqQQtY/FNC8aSMU0DZgKc4lyrJRXCpH251aMsEHu1ZMxn3JeXj72AANa3GntgLcNCQ5RSjm5FfZPq0IamqqKC8pRG5BEVBPAUq5hUjI4fPFZ6QVQL1xU65/JKUyS1HfyMxDfTVNNJSSQUoCn46oIDsH9erVR4lIGRq364vRU3ZgzaA8nDG24OxbWzDTKqg2gEh0QqXts3MkoFZftpIb5ehxsUruzEdmpijnG1IJKUjmLqcE6ellaN6qJeQyspEoSKmYkV6MBrQNQPu78xUDzDrqiYNW9zCv2kyZ2kJNURnZlBu5WVLU9iKiiqhXnRuV6yOX+garpgjlznJCubF5ExR+j+V8Q4z1jyIZtKR9tzwiDlyri+QgN08K9RVp+8s2hfbIiTh+ZhE8jx2Fcxb7Qi3BuFGKciOtVFIqn4Sf2V6JakYVN8pAhcpgBTfmZuRAWVUD6jL1kBbP71JcmE37h5waGquqIDOa58Yyxo3iShAXL4ZS026UG5fj+NKmuLz7EuoiER3TUon6qpBJTEMK5+ollBtBubE+SovyOW6UoNwpm5JOuZPJOOPGUjSl2iNH+T0xj2c5xo2azSk3Uv9KEuhmNtXN+rSTFpdJon2PwZi+0hgjJb1w7sHHv8yCqylUqY4UCbhRjPJCUUk9KCmIVnKjKseNVbqZXyCNltV1UzQX2dlinJZKxFJu5B2P6xMNVGRQINoAQ7RGYeuZLch8cA5PwmqfX5S/dsqNlBdS4/l1twU5OZChuljJjUQcDahvpFfjTk43GzDdTOTKmG6y/tGMcmMevUZWM/HSLJSUydM+UwIRtXbUX2bh8kEtPNh2AkGVSfNrDhrX0eBLEQrZuUjMF9g+rfhHbmTcmVuAxFyeOzPTCqHRhOkmQRLlSYbs9DyoNGyEhjRmSEnkOyHjRjm5+jTuIWjavi/GTNuFFX0ycfa0JXdttQVrdyWqpYwbedtTbsyVgGp9aZQUUG4sLqPcSePKCu6kXpWVLYoWbVpBMj65SjfTy9G8dSvUS8ui3MgLTmZ6KRqoyqOQKKL3IG0s338IGr7muO4Syx2vCzBuzIqqiplExZRQT+ZHbmTcyVWzQjebNaa6GcdxI/ONIho7MG4so/7Ct3o+ymjI8+7kaux96o+vV/Zi8/X3cLx6BCefB3DfqA24uFG6HlRKqtmexUz1aTxNuTE3vxCE9gPVH3QzF8pUN9Vp7JAaX6Gb2agnr4ZGysqUG/k0c2V5WTRmrA8aQiDziyWWzZ+NxDHGeHp8XK1my1WAhQGSlBulElIFti9GJuNG1ercqAppGlemcLpZyulmM8ol8pxu8j09ncYOjZs3h1JBCRIz+cSnWen5UFGhWkpK4WuxF9PX3cLc64+wbSSN2+oIqtSXC2lcyNuej5mUFKgHV+PGYnqcjyuzUVgow8WNVbpJuZGOq1pQX2fxQgoro9yYlSUCRSl59Fh2GvYOb+i47SLw+AQs/Oqol4rQPikhjVRBzMR0sV49VUiIllItpf5KubOBtEyVbrK4Uo5yo6oqMgX9g+mmqDjlxsaayKP+z2omWpwDMZli3Fk9E1c/xsDu+CYctfTDM+O9uO8Ww/2uNuC5UQkKWTlIyudt/yM30hGdHD2e8+OYQpONKSj3JGVUcaOaehM0EJNEcpKgl+YUQlokFBumLELg10Cc3bie2pA/R03xN9PXRSAmWQg/y+dwCk+ESMOumD9FBypS5TRg/+vXf06JVpYRiBtXrKizNMDkVUvQQZEgyPkpQur1xZS+zUCyQ3Dj4jMkQRUTli9B5/pVo9OkAAd8zm2GMX0awtHyMTxDqcvJNMHEufroqMamGmTB6d59uEdno5O2Pib2q11nqT59nSHW+xUevPGFtHovzFs0CsqlqbB7YY/6fSagd5N6SPjyBvdtPkNctRvmLhtLr4DWKMIVtx+9o4FlK8w10EcjcUoTKb64cf0V0kU0MH3tIrQpj8ADi9dIooYtLCoBEZNBt7HzMLYzO0PN8GNKtDx8fPIQb2l7tRk4BdOGt0NhvC+eeyRBR28U1GQK4GH5EI7BSWjVbyKmanekXagEgQ5P8cLzO9Q76mDmpL5gk9EiPV7gkWMA5Jv0w9x52lAsTYf9nav4lFgGWZUumL18PGqbtvGHlGjF0Xhw/j4ii+SgNXcx+tN2jvF6iQ85zTF7RGcaj8bi8cV7CM+XxbCZCzGIW66QCpurd+GXWobe4+ZAt4sGLcvGu4cP4BqRgQ7DZmDyoFbIj/PFE/PXiKX9qkXvsZiq27VyWllNwMSsYoomQ1aEC7X9e2r71tT2M6jt8+H28jnyW+tBuz0dqES74eZ9Z+RKt6DHZ6EJ/eOl6f64YWZNr6AhpqxejPZsvnvBd9y58AixpUoYtWAJemlIIdbDEo+cglEsIofB0+ZhaOvaTYv9MSVaKbX9k0rbz6K2l8z6jucOfug2YgJa1RdBiPMTWLqFQa3dCMyaOgBsi7UYLxs8tPODjGZvzF2oC1ajtNC3uPP0I0oV2mOewRSoJ/vhkrkzDbSLaDBOCUpGDVqTZ6F/85rv9vpjSrRUvDS7iy9pzPZzqe3VkRbyDq++S2LG6AGQEkmH7Y278E4qRg+92Rjdg00PzYWL+QO8D0tDu8FTMXloW9AhAnxfW+CVTzSadB8N/TE9IJYdged3H+NrVjnUWg/FzBmDq6bc1hDVU6KVplHbX2W2V8dUavt2CmUIcHqKMIUBmNS7Ccozg3Dj8nMkU+6ctHIROipRbiyKxP3zDxFVrACd+YvQl02nJ0l4fvkuguggZcCUhRjRTgYfbSzgQft/UWERN6hT7DkRBnqdBLX47/FzSrRoge1lG/XBvAUjoVSSAltrRzToOwE9G8sizvc1Hrz2gWTDnpi3WA9sgUtm+AfcNv+AIrk2mLt6OjTZ5SR548ZNW2SINYK+wQK0ooP7INtbeO5NtUZMFWOXLkJXldptAFl9+voPth8yFVOHtEVerDesvNIwSm8kVKRpn336EM5fk9F6wGRMGdGe40Z/Owu89IqERmdd6E/oTbmR4LubFR47B0Gp2UDMmTMcCiWpeHPnGj4nlaOeWjfMXjoWarXkxh/S/lDb36O2j+Zsv5jaXgZRHtb4WNgKs4Z1pNwZg4cX7iGiUA4j5izCgKa0j5EUWNP+4Z9O0GfCXIzsxDYvy4bz/Xtwi8pCpxEzMXFAC+TFfIaFhR3iC0XQqu94TNHphNq0+s/cmBH+HnfMXajt22Le6mnQEMuDi7UVStqNxoi2ysimunmL6mY+083V+mhM/3hJih+uX7fhdHPa6kVoyzpfXjhuX3iMuHJljF60BD0aSiLa7Skev/2KEhF5DJ0xH4Nb1m5n4OrT19kNkArba3bRxczxvSGeGYbnjoHoqT0OLZSAIMcnsPIIR8MO2pg5mV+aE+VpjUcO/pBr3A9z5muDTQJODXbCnefuKFfqiPkrJ1HdpL72yAzO3/NpINoCM1fPQrNabgz8Q0o0avsX1PYB1PZ9J8yDTqcGSAlyhm2ULPRH96PalybQzVL0GjsHo7oy3czB+0cP4PI9HR2GTsfEwa05bvS2MYetXyya9RyDGXrdIJIZDst7FviWTdCw7TDoTxtYOeW2pqieEq267acb0JhJrhRfaHwSUX8wJvZshLL0AFw3e8Hr5iqqm4pMNyNw98JDxFDd1F2wCL01aARTnohnF+8ihA5cBk5dgOFt6yM10AGPrD2RTaTQfZQ+xvSs3eaVP6dEi/R8gccOAZCriJmKkvDK5i00+k9ED01pxHym3PnmR91M//YOd564okS+He0fU6EuSi8nwQs3b9shU7wJZhrMQ8tqqwOiPV8iRKI7dHvUru4/pkRjtr9Pbc9ipuk0ZmqN3BgvWHlnYoyeDpSl8uBq8QDvvqWi7aApmDysHcToINjPluqmdxQaddOD/tiekEI5wlytYPEuGMotB2PezKEQpdd38aU3SEkRHXjS0XP9NlRPJ6Fl/ZqzzA/cSGOmuzRm4m2/mNpeGhHuVnAvbodZQ9tT7ozC/QsPEFUkD+15i9CvMY1gSDKsqG4GZoqg36R50O7AHuplwvHufXjE5KLLyFkY36cJApzNYe8bh2KqpWWU1yTaaWHjlP41ngZeffo6A4uZ7tKYqYTFTKtozCSaiw8vXqC8wxgMa6OEzO9UNx9/QGG9NtQ3qG7SMUVRsg9u3HiNDFFNzDBYiNYsIMv9hpsXLJBA6mPssuXoppiGF4/MERCdBRH5Npi1cCqay9dunfOPKdGY7c2p7aPRWGB70fRQPH8bgj6UG5vRsV6AvTmsP0VAo9NI6E/sw+lmhDvtH06BUGg6AHPmjgBj62TaJ+++8IRI/c6Yt3xCNd2ksamzJTKa6GJw69rxOotfKlOiVYuZ+k+eD632qkgOcMSbWAXM0utDNT+V1820cvQZT3WzM6+bbx/cx8fITHQcQcebA1rS0XEBvKwfw84/Ac17j8N03S6VupmfnwInJ3f07z+gxtPX/7L7OsN/swM7A9sI7s/u678ff3Zf/3fAAk9h3EVT2HdfZ4NyYUzjIqz+wriF3bD8s/v678WfHYZ/P/7svv7vQFj9hT3M+bP7+u/HH278/fiz+/p/jrrYfV2Ere1lb9irAhXv/9P/2WDdz88Purq6QjfIYuTKAn4NDXbHWLjADM4CZ2EkV9ZZWL25O55CBObz7IaCMIoxIwxGrsKYK5PlJ2V5eIUxJRoLJBi/sCflwgT2pJzlVhVGbmQ3n1hfFca80+zuPpv9JGxaKszcyAJP9jRIGLmR9VEWdAorN2pqav7tA5//X8G4kWkSP7NCuMBuWDL84cbfB/bwj93gFkZuZLzIYkc2s1XYwMZ2jBd/1w1L1laurq61G5T/evr6f4efp68LE36evi5M+HH6unDhh+nrQgTWadgdz4ppSMKEH6evCxd+nL4uXKg+fV2Y8PP0dWHCj9PXhQs/TNEUIggzN/44fV248MP0dSFD9enrwoSfp68LE36cvi5cEFZu/Hn6ujDhx+nrwoUfpq//BrB2YgPs2gzKxTZt2rRfcOxHiIhDXDQRT0+chrmDMyLK1NGjNTUK/dHPYITKBllt2rThpq+XJH2CyQFTPLN3gFjLoWj5UwqqsjRvnNpngqd2DiDNBqG1Kj+QD3lzAccvPYbD+2/Q7NMXDSRice/4Sdy2eo148Wbo3kIVIkjFi/OnYWZuhbB8RXRv37hWKRZYZ2FOp6jIr1347vIIJ87ehJP3NzTr3hf1f+r7Ue5PYHT6Ouw/BaNJ9/5QpWPKtGBbGJ24hJfvPaDaZRg0qP0LYz/i5KEzeG7vDOl2w9FcSRRpPk+x3/g63jg4obhRX7RtUIucHBRsOjIzIn8XKAv218/j4oNnCMqQQNfOLX5aO50N59sXcf7eUwSkiKBzl1aQEimEl+V1nLr+CJ4RmWjXrRPkxMrx1ek+jC7cxvsvUWjZvReUJErg8dQUpmyzvy9l6DaoDWpXc3ABEKs3Nw0pPxSXDhjh0Ss7ZNfvhk6aPwUXheEwO2SEBzZvkKHQCZ0bK1DDxePhSWPcsnyFGDRC91YNqG+k49XlM7j86DlCc+qhW8emqPC8L5aHcdEpAa07dIZiLe8DsKdwFXeZ04IqbO9ZafvqyAy1h9Hxi7B+6wblzsPRiF5acaIHjA+chqW9IyRaD0MLZerB2YE4u/8kzG0dUNiwF9qry6Ag3AlHTp7Hyzf+kG3TEU1rk8OFgg2yioqKBMFbUaXtP0VkoT21fb0fOlIxfKxvwuTqfbiHpaFtty6QFyMIe/cQRudvwdknHM279+H6R6KfNU4Ym+G1qw80ug1GQxngm+MVHLvwEE4uaeig1QU1T1rIg5Edu+HH3cQpE9j++SvEijRGj1ZqlSk5OJBEWJwywY1nLxFV1hDd26hDFBl4c/U8Lj20REimFLp2ag4J5MPN3AxnbprDO7YAnbq3h2RmCG6bGuMB5Zw3LgGQadoFzerXzmGYvzB+YTxZnOAO44M/2b4aSpO9YLL/FJ5RbhRpMQStVKgH54XgAu0fj1/bIVe1BzoyJyuNwe1jJ3H3xWskSrZE9+YVAVYp3t7YjfsBQPeOLWuVQu9nbgx794C3vW84WnTrA+WfuDHC9TGMKHc6fv5KubMfVGizpQS8gpHRZdh88EKDrkOhTqkqP/oDTh4+h+cObyHbXgvN2NpQitK0r7h13hQ+Za3Ro1ntnuIwbmTgp61lwNbsHG/7rArbV0cWHG5ewIX7zxCYLoYunVtS7iyE59OrML3xGF5ROWjftSPtH2UIdrgHo4t34BIQQ7mxJ+VG/gxpvk9gcsMSYk36oqlS7aZWMiFnQQS3FIzZfv8Jant75Kn1QIefCabgGy4fNMJDyp1Zyl3RiRFMWRzuGxnjNu0fcWJN0b0l0800WF84w+nmt3wFXjezwnH7EvWhp45ILmuCzm1Ua51ltTo3/mD7brztqyM9+E2lbqp0HgZNpptxbgLddIJUW143keWP0/tOwuKNA4o1+6Ad1c38b/Y4dPIibOwCId+2E5oo1a6PMm5kAy2eG6vbPpdyYwfU+6FhivDZ6gZOXXsIz+8ZaNe1M6eboc4PcILq5rsvEbR/9Ob6R7y3FYxMrsLWzY9y4yA0oO4YYn8Jxy8+gvPHDHQa0bnWe1YwbmSDFG6gUkZjJiMaMz2nMRO1fQ9q+x9AdfORsQluWtpQ3dSs1M3Xl89yuvk1RxZdqW5KIA+uD6/g7G0L+MQXo1O3tpApprHXTSOYPXiJb8nK6NqtUaW+1hTVubEwriJmcoJ02xG87auhpFI3HSDeahiNK2n/yAnCuf1GnG4WNOhJdZM6WUkUbh49iXvWtkiWaY1uzZRRGv8JpqY0Jn3pgRLVtmirUbtWZw9DWLuzqbFUcGjMRLmRs31kpe2rQBD+nnLjORpX+oRVxpVJX17C6OQVvHL1hnq3IZxu5ka+g9GR87ByfA/5DlpoIhDOkuRA3Dx/Bv5oi+5Na7fOlj31ZOC5sSpmYravHjPxyITdtXM0rrREcIYk5cbmlBsL4G5+FadvPsbnmHx06NoesqKlCHxzB0aX78I1OB6tu/eAonghPjw2wdmblvgcLIpu/WnMKThrTfEDN1a3vSBm+gH5X3FREFfmqnRHR0YwVDfv0jHFHarvCRLN6ZiCPdBKwfNzp3HV4gXCC5XQvV0jiGV+w40L1IeeOVLmbIZOrVR+jDH+S7A4ndW9ghuTaMxkRGOm6ravjtTA1zjBcecnqFHd1GC6GeNCdfMsN6aQaT+C6qYoSIYf5UZjPKHcWNq4H9pWpD/MT4LFxaNwTG2Avm0b1qrujBcZP/LcyGxvRm1vjs+x+ejYhdme/x6PQnx6do2OFR7BKzKbciOvmyGOdExBdfN9QDRadWNjCiD2kyVOmF6DnYc/GncbCDVBeJsb5oQzl64hU6V3rcdILH5hMSPHjdT2d2jMdIfGTAmSLWjM9NPDTKqbDyriStEmlDtZXJmGlxfP4Mpjqpt5cujaoQntH7l4f+8Szt15Ar/EMnTp1gYiKQG4ceoUHtk4oHnzZtyDDBaDsHibzQT6J0RGRlbN0mJPyn9+JaWmkYDnpmTNkePkweXrxOzaU+IXScuT+C3bf34lClKisTQuRb7XSd/BhoRPNBRHDs0YSG76VaXOKPa/QwYMWkf4ZExJ5PjMIeROQDg5P2EG2WB8hTw2f0Jsg1IIyfIic3Vmk9shfPqOZ9tGkQO3XpOdM2aTY058KgrnE9PJqvN8KoqagjpbZdof78sGZMSK+1xKiNzAB2T5wpXkS7XsXwE31pMhi25xqQoKQp+SVYtWEdt7J8nAicZ8+rMMN7Jx9nRi/fQ6Gay9g3BJFMrDyZ7pQ8jDoCJSUpFrIt2RTOg+mzhweYFqjoyMDJKaRk9SmkSOzp1Btj0N4co/XVpElh5/XpX2pzSZGC+eQTbe59O8+NxYRQyO3Ca3ty8hc0/y6c8iXu4ny7eaEMuTG8gYw2dcWYbXVbJ0mSEJyeFyLnB4uFaXzDxdLc1KDcGWTRTR05ZFvya6gxYJ2qKAXFkygBxzrMrNUx5rT8YOXkBsklkdisnN1SOI8eM3ZNXY2eSqwDgvdo0he67bkP2zZ5EDgrRvLqazyIrTztQh08ilvXPJ0csXybJZM8lb3tQ1Bh2oVKa2SLI5QHqPN+bTVKR/JBumjyN2MVWpLdLsjpJeo4/xKbByPpNNsyYTK8tbZMiILSSU+0Y0OTBbh9y3ekZGD11OXLhMNtnk7Px+xNQlh5QKTpXvepoMGLeZfMuvOndNQIMIQUo0lj5pDplTYXvr/WShoQlJ5tIOMRQTy93zyIzDfAqsGHodyzedIFamm8ioNY+5FD/ZfnfIyuWG5PXNw2SI/nnCeml5giNZM3MaeZ9Q5S9ux2eQEVssq3yxhkhKSiI5+bTnZfqQRbozyTV/3vZWO3TJpnu8X3PI8icrxuiTC158ipNX+yeQXWbW5Mj82WSXFZ9iw/3CQrL+5ENitmEBWXLRgyv7arGVLN17g4T5PiML9HSIyW1zYu/2rSo9TC3A/IVZruizGekzpJrtpw8id/0rG50U+90k/QZtJIHcpwRyZI4WufP8ORk/bAlx5tLL5JFLy4aR809syULdOeRBGJ/6yHzjcLLjWSw9HEYObpxNTM8dJ3OWbiHhPHXWGNVTonmcW0l0DAS2971Nli5eQ4KqpbzxNVtDhi+7x6V5yQt+RFYuWUts75wgg6ac5tOfpbwn6+fMJDZPzcigkbsJ14NKQsmu6cPIkzDq42EWZM0mQ3J22xyyyMSWHa0VuJRoLF1kaTzlhRlk9wuB7c/NJ8tPvuTqyaEkkRyfP4NsMecVy8tsGVl7/C65sWUxWSBIfxb+fBdZseMMeXpsLRm/lU/jkup+kSxZsY3EFpcTt0fbyJZT58me2VrkpHO1XEg1BEv7U8y4MdKaaA9cQt5ydswjFxf2JyffVqVcK4u2JXqDFpI3HAEVkmsrhhNTc1uybPRsclNgHMvtemT/zddkt/4sckSQ9u2d0Qyy6pxTJb+QAj+yaMx4csOrdvkiq3NjvNUe0mfSacL10uT3ZJ3+JOIUV8VfKa8Pkt5jT/IpsDI8yMZZ04j1sxtksNZ2Es594zvZN1uXPHr+hIwaupJ4cCmsMonp3P7knFteZd1z3hmTfhO2k4jC2nEjDd5IApcSrYDcNZxFbe/KlYdR2y/ccpakVRJBITHfPofMOsHHHZGvDpLlW4yJpfFGMnrjU64s8/N1smLlVvL6+gEyZPZlLg1UaYwtMaD645pUxY3vD00hOttf1JobWfzFpYvM+ETm6cwit4IFMdMWbbL1EZ/WjEOmL1kyaia54ssHHta7x5Ld12zIgTmzyb5XfMon1zNzycZT5uTi2vlkhRmfzifooSFZtOsaySyraONUsmeaFtlrzWttbVDBjYWeF0nvYVW230tjpgdBVdxY5H2V9B2yifBXE0sOztGmumnJ6eYHLotRDjm/eBi5+Ow1jRvnEotIPvXRw3VDyW7LyCpfpzyjO2oR+ZBQkeOuZqieEs3VdDkZtZ63fcbna2Tpko3kazXu/XRxNdFa9ZDjzhz/u2Tlso3k9a0jZPCMc1TtKRKdyNq5c8mrJ5fIoFH7+HTBRUFk+7QR5Dlt4ryvj8iaLVvImS0zyZLTdZMSjUsXWRxDds+YQfa/roiZZpMVp95w9eRQTOP3OdPJDktesTwuLiLrjB6QqxsXksXn+Rgw9Mk2snL3eWJ+2IBM3PmSK0v6cIYsXrWLfM+r8vUby7XJwsu1T3XJcSO1ZWm4JRkxcBlx4WyfTc7RmOnUh6rkX2WRL4nOwMXEiaPLfHKZ6uZZC1uyeNQccv8bn/bqyRZdcvDOa9rOs4jROz5lpuOxKcTg4gdS6eq5XmTemInkrm/t8kWWVUuJFv10J+k7VWD7BGp7fRoz8VnpOCRY7yN9JpzidTPNhWyYrU9ePr1KBunsIpylSr+R3bP0iLmVOdEZakC8OG5KI8az+5GLXuWkLO0t2bhuGTl3eB2ZveMal3ayNuBTojFuzCM31s0kiy/wtv/6ZCtZtO0S5QXuIxWAAvJg82wy7xSf/uz7iz1kxfbT5NnxdWTc5udcWarHZbJ89U7yymwvGTb/Kle3YmqrVXPmEm9qqzAnI7Lh0HFybOkosu1J3aREy2PpItPcySyt2ZW2N984gmy34NmGQ7oXWaA7i9wI5PX1+Y7RZN+NV2TPzFnksD2fhvT9qVlk0+kn5NyqecTgpg9X5n93HVl25BEJ97xH5owZS4xuPCE21i/qOiWaCMQl8xD0yR85scoYMHcB5kxTx7WZG/AmthgSv/hFBdgMpPysTBD1+oInY5KQkSlDVnbVlvyF2Zkoa6DM7b7HHZcXRW6AHz6kSUFn0XLMmD4RMacmYvM1PxBlWahI05NS1JOXREpiAnKlxKBC3zPIyEkim56vrpCZm416Girck3ciLgvqhGCZRCqQkZ0FWQ1V7gl0ubgMvd4CJCQkQaqRGrdrebmINCQkipEQFwdRTVV+Z1IiBWlp2gY5pRCnJ070uIMpSy5hmfklaNfBkh5u2ldJIbJECeor8bfbpOpJIzeH2oH7RFFajCxSDmXangxSstLIyU5DamEBFNV4S4nLyKCoMAvJmZmQp/bjICmD0tJclJWKojAtEj4+X4DG7SGfFC1I21E7sKqX52ShuL4ClMVYbgsR1KsngszMbP4LFOXUJkXKcqhfcVxeDMlx8ciXk4KKDO+MzDdSkxKRTZ2zvjx/p1BWXg7pEc+xbsosiAw0xOjWBMmp6YiIjEcRl0aj9sjKzIAktTO7l1cuIsOlR8oVpKNhyKbHJai/sFYn9FuSkiXUN+IhQsu4+/REErKy5UiIjeP6hDJ3OWKQpW2QkVUAMZKNoC8+CM5XQhsUIyavDnLncChDZnHhT7bPRmllJodyZBQVQKEB30vFpGRRXER9IyMDcrR/cNWUkEE57R+JSSmQ1lTj7oCXUv8XEy1EfqEoSE4c9Rc/ZKm1g2ZaHJJrvUhG4OsFecij/l1he1k5CWRmVfNGejxXRhIqgsf+zDfSkpOQRT/WV+TvukrT32dlpiK9pAjKKlwvpZcjg5ysVKh2m4xbr+1hOH86GoZfwMw5pwRpV2oHxmJ5WRmAukql7aUpN2bm8E90GfLp8fKGFdwpQf2AcL5RoqpE/Z81oBjqyYkhkfJLoYIsKh7gK9SXRfg7Y6yYux/d5mxHd8V0bi3V9+gUaum6QUZeTqXtCbU9Kf+JG3N47mRPWRh30qsBHeRAWsCNZaJ8/4in/i9G/YVvA2nIKZfD7vgcrDqdiGVLl0C6IJH272jECNLw1ArMX4oKkf2T7XMo51SC+kCWCOXGatyZnZmGNOr/iqoV/UMWBfmZSM7OptzI798hIilHTx8D4xnD8SR1AhbodUF2Ririo6KQns+n46sNWNVLqd4U0zooU24HbXmOF6pxYxlt86L68tQ3mJV5bkyi7VsgL/MDN6YkJSBHkuom1UsGaaabOTkQEylF3PdA+H5JRSM1NWSm8IlK6wJsaZWUgBvLRCkviBVSbqwigUzGjfQ48xSmm4wb46mvV+pmOdVNmXLqL4wb60OJdSDqXbKypJIbA/188bVYGW3KCxEtSGVTG3B/gnEj9QlFVf5JqoS0DAqpLrLNo3lQbqzOnfT4r3SzrCwPCckpkKG+zlqd+b+IaAEKKDeWC7gxV7091Ck3plY1S43BcWM+5UY5yo2CmInjRsH6YQ4FuZQ7qW4KHm3x3Eh1U1wEKgo8mchQ/89MT0UGjRkquFFSRhr5BTm09UWQFvsVvr5hqN+oBUoS4+uEX1htc1lOqwpupLaXki6lMRNLPssjj8WVDQXHaYvKyhDOX8rUlKp0U06U8iXVd6V6ghmOhJaJ07gtj/p6AcKC/PAlQRStZCUQn1kXiS55cNwo4AWmi2XluSisqjrHjZXcKYgrE5OSq3ST48aiSm7k40YZyo1leH1oJgwuZGD54oWQzKfcGFs33Mj5C+NGieq2l6LcWM1fiik30kqrKFVxZzanm4VQqugflBvz8zKRSvlEQdAGojReKC3JRXmZKPJSvnNxo3iT9pBJjOHSfNUWrOollBtLVBV/ipmquLGUtnmJCosrWecS5XST48ZqullPXoKOKRKRKy1OuZGf8iRL2yCLXoso5cbY8AD4BWSgsYoq0lP4Kf91gUzqy9ICbiyl3CgqVoDcag3zY1wpzaUkZnGjmEaFbjJuLOP8n8UL/DBCAgqqEnC/sQJLDB2gv2I9GpYn0uuLQ0RCdtVYoMagjU5KkVlWDCWVCtvLUD6j3FhxcpEyZHDcWcGNsijkdDOrmm7y3JhItUaW+jo3lhKThaRsJm6tGAXjjx2xdKouirKSkRgdSX9bLcioIXhuzEU+1cX6leNJ8R+5kR7nuPEH3UzkdLNiTMH6R0Z6CjLKS6Bcn5+xxrgxOzMFGn3m4J7NS2xZNJUqBP83aopfrikXERGDaFEqbptsxetwcUiXiaP7wjXYoNWRm7bzM6rWlI+hg9IieF7dg33msZAnOWg88wiOLu2KB8v64brmEbgeGA7vW3uw+24U5ESzoTFlP46t6o9MZyMs3PMWSkqZyG+zHNeN56PM7TI2HbRHmSwV4dZzcerkLEgEmGPnDnNkShehvL4eDp5cgY61mI9cfU15SX44bm7bCcs4Aql8GUw8ROvUPRWzRkxHp31O2DO8DDe3boJFVDkk8yQwZp8xlgyUhs0BQ1z0yoNMfgn6G57GprGqcD+3DYdfJkOBklPLJaY4ODYfc0fowKmgC0b1UkcJkYXWyoNYObTma5KqrylPD7XCwW23EC9eRttrIPaaboRG8EUM2+GGx1bmaJ79GgcMzRBDSapUqhe2mW5GFxE/mGw4ic9FYrQ/NcFyk73QbpgEs4278YrGZ5IFCphx9BgmNwnBehrwZ8qpIDOuABOPXsCKYT9Pc/rvwK8pp6IkJYLwF0bYdOYzJKXzIDdwI0x36cHz4FisiZ6Ar9eWIuK1CTYZu0FcNh+yvQxgun8sCt2uY8v+1yimviHSTB8mJvMg89USe7Y/QKpkMcoUtbHfZB26VEwlTXbE8g03sOzcffSpxRJ8QqrWTZLyVLw4tBmXvfIhzWy/6TQ2j6mHXaMHIV7/Ge4s1MSrI5tx1i0HMnQE03vdaWyb2BBel3fiwNN4yJfloNncYzi0uBMizQ9jy+VAyEjlQFlnJ04ZdsOzg1th6ZMJsYJUSPZYjFOHZqPh/3VX7B9QfU15btJHmG4xwedC3vYrT+3DCJG3GDHDGJtu22OsWiCtwxG45VEuKNXEkpP7odckHdcNt+NFIvWN/HqYfOgE5vYWwdOdhrgZWASpPILhO07DYFg2ds3aiEgRBWRHp2HAprPYNr0TJzI1Bb+mXBby8rKI/3gNWw/wthdtNgumxvOQet8A454oIsDqOPI+38C2vdYokKEDXs0pOGm6CPIR1ti39Q6SJEpRJjcEe06vQ+sCD5zYeAZBNHgoF2mLjUZbIGq1Ebud89FAvASFip2x/8A29GRTgmsBfk15U8qTeXC7tAsHLRMgX0ptP+84Di/qgFsL++FBq5N4t2cQPl3fjX0PY2hgloNGMw7h6PJuiLU8hs3n/WhfyYXCkE04tUMb2W8vYfNRR5TLFEC83XyYHqO+wd+HQIbnJRhci8WpS0egLiirCaqvKS/O/Ybr23fhRQIduFLbTzlyAvM6JWC61hz0PuyE7QOLcHXrFjyLKafHpTH+AOXOfpJ4sXcjrvgWQIYOmgZtMcVGvfpwOb0Vx2xTIV+ch7ZLjHBgTqdKLnE10cc1CQPcXDdUUFIzVF9TnhbyDPu33+VtLz8UB06tg4rvGQzf74vnLx5AI/UlDmy+jjixcpTK9sNOU0N0LPsMo42n4FcsSs/TAqtMdmOEShwuG+6FbZoIJAuVoH/kGGZ1qyCTXJxaoAexVXZY35+/+VlT8OsmG9KBKkGo5XFsPucHaWlq+6GbcWr7SLjuGQXDFH0EX56P79aUO0970QApD/X6rYcpPZbvchWbD75BaT3aP1rOwSnj2ZAMsMDunY+RLsXr5vGTi5HjYobjZ9+BKJQin3TGjnN7MEij5r7+AzeWpeDZgc24Rm0vnc/b3nCUFLaMGoqseVa4NrchXhykuvmJ181+Gyl3jlODx/ntOGydCHmqmy0WnMDBBe0Q9vAgtl39ClnJHKjo7YbJ+s54vG8TrP1p8JyXAuk+K2B6QB9qNc1XRMGmIlesKc9JcIHJZmr7Etp5SEsYnNqNwSV2GD77PHbde4ORSlQ3DY/jE8edjbHMeB9GavC6aZPCuFEB05hv9CiH+bZNuPO1mHKjCLR3mWLloHRsn7mJ6rAismPSabucx9Yp7Ws1rZdfUy4HOTkZxLlcwZZD1PayhRBrORemRrOReHM5JtqoI9jyMLLcKXfuf4ki2SKINJkOY5P5qPftOfZsu48UyRKqmyOw33QNmue64pjheYSWsxsKnbDp1Ga0SLbB1q13UaIki+wsRaw8Y4RJ7Wu3+VPVmvJcuJzfiSPWSZztWy40wsH5rWE2rx8sO56B446+cL9CdfMJ1c3yHDSdfRSHl3RGlMURbLkUAGmqm0ojtsJk63BkOp3HpmNv6QirABKdluLcgVFwv3YI162/Q0yMDiI0x+KEiQHaCAZiNUH1NeVFOSGU+/bgVQrlhQJ5TD96HLPbxGCyzkIMOeEMwz45MNuyFc/jGXfKYtJByp19xPBslyFuBBRCOq8cQ7ebYp2OEt6ZbIGRQzrkivLRYYUx9uu35x4SMbw3morbcptwffVAvqCG4NeUi1BuVEZqoAX27qiImbRw2HQtFDyNMfxICF69vAPVBCvs23wLiZQ7S+sNprq5Hm2LPKlunkZAKeVGtMYa010YrBiFixv3wyFDFBJFKphndBh69X2xbsFR5CjQuDGhBNNPnKPxcmP+pn4NUcWN5QixOEptz8dMSlrbYLJFC2+pNm7PXoDAC7Px7TnjTm9I0bhSfpAhTHfqIOcd1c0jjtyYQrwN1c2T+hD1e4SduyyQRccURHUcjE4uQJrTJRhddAEVKeSL9sTuczvRv+FPS4f+C7ClYBVrystLk/GE8tfNgCJqe0JtfwrrdcSwQWcEipe+xOWZ9WG5zxBm3pQ7C0oxkMaVhqNV4HqG6ubrFMhR3WxDdXP/nNb4em8/tt8IRz2JbKiN2YWT64dU5oIPub8eB0L64uGhOYKSmoFNAWf8yNaU58S/w8nNZ3jbi7TBulO70C/vJYYtvIZD920xrJ4XThqehA/TzfLmWGmyB1pqTDf3gUo+7R9UN48dxYwuxXi4dTPuh5XSNhCFzq5TNG6smuZ9b90wBOk+xNFx/zz1+/8Cv6ZcgfKjNGLeXcSWwzRmoroo3nYBTh+fiRizRZhq3wKhT/cixdUMWw/aooTFlS1mc7opFfwMu7Y/5HVTWRcHT69G44x3OGJ4Ed/p+cskumHr8fXIfbwWR12LoS4tipmzZmPgwIH/m43eREREaSDJhI5wTkW//0v82ejt38Gfjd5+P6oHnsKGPxu9/Tv4s9Hb70f1Qbmw4c9Gb78f1QflwoY/G739fvzZ6O3fwZ+N3n4/qg/KhQ38oPz3bfTG1pE7ODjUbvd1Nu+dOQwb3LH/a/KevVgFBg8ezG/AIERgjcAakt/0QrjAgmZWf2EjKAbW5qzewjZQYWAbpQijv7A+y25CCduNEAa2YQbjFmHMT8r8haVzE7bAk/E6a/c/3Ph7wfyF9dE/3Pj78Icb/x0Iq78IMzeyGwoMf7jx90GYxxmMFxk/Cis3Ml78HeNSFt+xB190TI0BAwb8b56U/6f486T838GfJ+W/H6zT/HlS/vvx50n578efJ+X/Dv48Kf/9+POk/N/Bnyflvx9/npT/frCbOH+elP9+/O4n5aydapsS7e+jRHqQfYGQctCxO0T/a9KkvxW8+zXYuQVvKfi/xb9+xq/Kf/W9OsM/nZvVR/C2Cv9F2f+06v/3yf+uff+C//R7dYZ/bpf/sJq/qCc79/+47oJ3v8bf+IHgXRV+0Qa04H9a839ol//UN/7X9fwV/qHqf1PNvxb+p2V1h39qq//QNyj+p9X8Ff7pD/5NJX95PYJ3FWBt/r+8nH+y6X/sB//p9+oMv7Z9Ff5z3/jf1vMXoH/v//6Lvzr+N2V/KWRl/Ot/gX867y+P/03ZX6teUXfB5zrGP533V8d/dT3/q7b9e/yirX7Ar47/uh3/Wva/a28O/3Tyv6nkX0v/7hr/d/X/Jzv/p77xr/jL//knf33812U/F/7v2psDPfn/XfVfHf+bsmqF7DoqXv8r/NO5f3n8b8p+Lv1f1pvhn07/62r+tfBXZSK/sM5/i78flIuy9eRikJERh+eVLTC8Yocy0X94Cs6OZ7lgZnddXA8qhEjsa0zWGo83CYLjDNkemNdTB5f98iGS5ICpWmPwMpZ/9M+/MnBu0UhsfRMKV6Op2GsRWnkM5Zm4uXoaZh+1g0hZOkwW6WGreZDgxLVH/LtTGDF0DYJzRBD+ZDfGLz6C2Gob6aa4n8eIgSvwJUsEsS8OYvzCwwgNfYWxPabDgV5jgecVjJ64FgExHrQNRuPBtxKIhFtivO4suMcFYXV/bZz2zIJI6gfM1BqFp5GCE9cKzIRFeLpzLqZsNYdIeS6urZ0Ig6tuqNo0ugjWBxZg4vr7IGX5uLNpCtZdewv3WzswaqYxskvLYW+0CPMOWyDA7jR0Rm5BRL4IAu5sxmSD04jMjoCDlT9nA4v9IzHj7EfBeWsJ5i8FIdgwVBsH7RMgku2DxSO1cDuo2i7jhd+wVVsHu22iIJLrjxV6I/EgMBLnZo/HyqufIVIcg93TRuL0h1A83jwb+vtfUt/IxLnlY6lveCMi0AtevikQKfiO5fNG4ap7iuDEtUdx+GPodpsBR2Z7j8sYPWEF/KrtolkaYwm9rlPwOpagxOcGxoynvhPnhbk9RuH21yKIRFtjos50uMR+xfpB2jBySYdIuhvmaOviWXQW3F5+QHyeCPI8L6HfzA2IrLZ7ce1A4HF1I3RnmVDbl8H+xELM2vcIeZWnJ/C5sxUjpx5DejHBO9NlmL33AYLfXoTOiPUIzRXB10fbMWmlCUIDnkKv91y4poog850pxkzbgBBqPpLpi32G8zBOqwc2PgoWnLeWEBEHypJgoj+20va7pmrhqEO84AsUZSk4N28Cllxwg0hJAvbPHImTTsGw3DkfU3c+o76RjcsGE7D1gTveX9iA0YsuoqCsBFb7Z2PRyReIiQ/Ah7ffqa8X4siqYdhhGSY4cS0hQvtpxntM7yawfRS1vfYkOCQJjjNkfcRsyp1XAwsgEvcGU3Sm4G3MN2ym/eOIczJEsrywYOQoWH6LhNFkPWy4HwSRwnBsmqCF85+TEfjiCkwuXMDqyTp4FFBt+986QIyDEbSGb8A36o9fH27HhOUnEF+NGxNdTkNriAECs0UQ8WwvJiw9jm/BLzCm50y8pdeY+/E8Rk/ZgKCYj5jRfQzMw0shEmrBcaNrVjqcLVyRQ/kl5rkhei47jXzBeWsHxo0FeLxlFqbtsuRtv3o81t/6VE06C/F893xM3vSY6ksebqyfhI23XfDx2hbozT2NXNo/Xh+Zh4XHLeH/yhgjR+9ATIEIfG5swNR15xGZFQ5H6wCOGx/u1sbsCx6C89YSHDcGYS3lhSNvKX9lfsICHW3c/1pto9WCrzAcpoN9b+Ipd/pi6ShdmIdE4vSMMTC46QuRomhso75w4eM3PFivj1lH3nC6eWqxHrY8CuROkfBiN7T052Gy/my4VutGtUVB6H2M7MHbPseV2n6yAQKqkrCgJMICo7pNgx39m4WfzCh30uOxnpjVYzTuhxZDJOI5JoycCbfYYKwZoI1T7lQ301wwi+qmVWI5bPfo4ogt7RMVsUGdgJ2nHK4X11Lbn0Eetf0ravs5B59SL6pAOT7dMISu/klklZTD8eRizDtojkCHs9DR2YzvVDeD7m3B5DVnEepnDt2+C+CRLoJUh5MYo78V33KTYbJQGzYJFfGO4LS1hQj1l9IEnJg6Gga3/Kjto7Bt0ggYvUsWfIGCcqfprHFYfuUT5c5Y7Jk+Eqbvv8J86xzM2GtNfSML51eMw06LT3A6sxZjl5mhuKwYT3fPxMKTr7md1jNcz2LCgsWYMk4b5nXGMbQR0p0wtSu1/Tfe9uN1psK5ejKAzA/Q76aLm8GUO2NsMGnkNHygurlhsDZOfEiDSIYH5o7Uw4vwSBwdPwqbzL9Szf+G9bSeV9yj8N7mDfzj6W/zfbF80Gicc08UnLj2iLQ9Bi1t3vaBdzdj0qpTSKrWTeOcjTFi+Dp8pbr57fEOTFxhjNDAZ1Q358AlRQRZ709jzPQtCI7+gKndx+FZBP1xyEOMHTUHnrlFuLVyMK7717W/sOm8+XiwcSZm7GMxUxbOrRiDjfd8q3FjPp5sm4Mp25/S4zkwWzMRW+674cOljRi98DzVzVK8ODAHS0ys4Wd1HDrj9iChSASfrqzBlA2XwPa2zg95gkUrlmCSTh+YfsjgT1tbMG7M88cqygtGnO3dMZfGiI++VYuPKHeuo75x2CmJ6uZnLKS6+Sw0Eien6mHdPcrXhd+xeSIdh3iG447BdMw94UivMRVGC0Zhz4sAhPl6wicwg/JqABbMGYv7PnVUd4q8oNvQ7snbPvMdtf3U9QiuSsKCwrCHGNldH86UO/PcLlLuXI/AGDdONx8z3Qx7inHMN+ICsbKvNs565UAk5R30KTdaRlHTcn7CXlm4vFQXBo95rq8dmOOV4d3Z1dT2FwS2n435x6zo6KICZXC/sh6j5phyuml7bAEWHHsG/9enoDNqG6KobvrdNMTUDRfx1fs+dPsvhleGCBJp/xk7exe+5sXB/okXSmnd35+eDJ19NnWS3YHjxpI4HJ6oh/X3Ajnbb5owHKdc0gRfoKDceXL6GKy+4UO5MRo7pujgnOs3PKT9Y+ah19Q3MnB66VjssfSGg/FqjFt9A6VlRXi0YzqWX3iLtFBHrF60E55ZUpAQ//th9X+Cv/81IRCTEMN3hxswj9WE4ZJJkML/nZKJjuGR6u2GqM4jMK6jDNB4KHQ6ZSDwa1U6gUw/N4S3H4pxXeoB6kMwqmsOAkIEwkGDoruGixDa6wCMRrVFv3V3sG6IHKI9H2P6oOl44hmEz/lS0NXrCYirYOSwpoiLCKqDexM8/D0/Q3n0RHRQADR7DEcTyWDEVNO0AHdP1Bs1GV2VgAbdRqCVfBicntqiRGsShmiIQKadFvo0iYWzuTWS+4yCXhtJoPlwaNM2eGv+EuFtBmFCd/pjtf40WM2Hf3DtoyARNiU2PxEeiYUYPGYgICaPocPaID02EHQ8xSM/BR6xuRgwdhBExeth8LBOyPzuiXd+39Fxgi4UqZ27DewNiUw/ODt7QWPcBLSg5mneZwhUEYTCkmZQyH0MPT1KYgkjsWts+2oD/ppDlDpvSZg3vjToikn91AHFrhjXn7ZzUNXditLvvvBR7oBJAxoB8h0xfogUPG1s4SWmhnEj2gFSTTBmhBqC3jvCnXZwLb0+1DeUoTWsOWK/h6N5iwb48GATdMeugEinldBtz6drqAuEubmgaMR4DGa2b6+NnuqR+BZVNVKJ+PgBeYPHYXhjUUi00UK/ZglwfvwS8T1HYkw7ado/hmFk12y8s7BGaIt+mNRLBVDpg7F9CuHtX4AB3Yuwda4exh1wwfxp86FSm+3LK8HItRCfgiPRcfxIantxdB3YB2JUfDIrI88ieAWGoQ0NblSkRNFpQD/I5H2Bk4M71MZORlt5oEmv4WgkGQqn544Q1Z2M/mqAQkdtdFaLgpfVLezc6Yu1p+5iRS9liInXScWpv9BBecJXeIioYbyWwPbDVBAWGir4BkVyGNxLFTFWpyMgqUF9QwOhrs74mFKC4aOpc4krYgTtH8nBNLgIiUeP8VqQFZdE78E9UJQSjPqKTZHwyRh6unrwVVyIhf3rZjor2y8z+bMLYrvq8LZvMgxaHdIQGFqVliPNxxURnYZT7pQFGg2Bbvc8vH/yEkFNe2Fy3waAUneMHygKtxev4CPbDBOGtQBkWmLc4Hrw94lApwkrsGHuAEiIkLoL3gTw8/KB6tiJaCPHbD8MmmLBiKumaf4eXlDUm4hOioBG9+FoLvMNjpZ2KNeZjEHqIpDroI0emrFwpP6f2n8MdFtRoWw+AkNaxSHoWz0MahuJmXqjoH+3AHvmTajccbhWYNyYmwD31FJq+36c7YcNbY3k6KAqJctLgntCHgaNHUjjVDkMGd4B6aHueOcfjc60f8jT/tFjcG86IPSB83sfNBo7Hk2oeVr1GQylMnqesuaQSX9AuVEbN9JGY/votnXDjWIiKPzqhS+NumNyH9q5lHtgbN8y+AfRqEuAojAf+Kl1wmTmo4pdMH6QBNytX+OzZCOMH9EWkG5K/1eB/1vKjTkSGDmK102d4S2QEvEBT4/uxVPJ5XAyWwJVep0ytds0/geEfnRFqdZEzvby1Pbd1L4jLKoqxPrm9gEFwyZgmKYIpNtqo2/TeDg9tkZSL13otZUCmlLd7JyJt5Qbv7UeiEk9qG6q9qO6WQAf7wTo7HqGZd3LEOFyk/LldNjE1VHqHDr89vwaQ22vAznaJj0H9QKy/JFVwY2EcmdQBNqP14WSpBi6UO6UyKa66fQJ6lQ3W1LdbNp7KDTEQuD0whGSo6Zw2T6UO2uhg1IoviepYvVZC/RCLD6YrYPO+IP4XgdjW1GWbzU+GB7impgwvA1n+7HDlPAtpBo3JoTCAyoYp9Wecmdjyo0NEPzBCe40PNMazXRTCVrDWyHe3xUuocnoNX4EpMSl0HdIV5RnfMarC0dwMXAwXtzehzb1JCBdr26mELNmT/R0QVyPkRjdhtl+GEa0TUZQaFWKq5TPHxHdVRtjOwh0s0sO3lu8REjzvlQ3VYH6vTCe0vtHq1fwVWiJSUOaA7KtMXaQFHyDUzF07Ch00ZSGt9VdZPQYgcld624qrq+XLxqO5W3fjNq+gUgQ4qtCXvh5ekOFxpXtqG42orrZRIrppj1ERlLdpLTOdLNrwyiOGzMGjoVOC3GINNfC4BZxNDYuxWwTG4xTpe9fHIbWoNXwroM7llzcmB0LtwwC7dG9edsPbYmkyMCqgVBOItySizB8DNNNBQxjuhnihvfBceg2XpvqpgR6D+mJsiRvOH/0R7NxY0GbGG36DaZeFoR3d07j8CNFXL1ykfZzKUhK1Q3BiIqL0MH+JwQ26S2wfW/KASU0no4WfINGOKHe8Nfohkl9qZ2VumHCIKabr+Ej0wwTh7WiutkC44crwc/RAe750hg1qju9RjXoDmuMiG+RaN1aFW+urYbuZEMo9FyJYa3qbvpziNtHQGciBlDbK3bUQieVcIRHV41iwj66oGTEBI4767G4shEbU1Dd7Dea181mw6HVPp0bZ3xvPwQTutGYtsEA6NF4wT9E8AS0vAAPdyyGX8edOK/fiS+rDVgnJbn4FJZQafteg3uiND0AlVnL6N/0DIlGp3EC3RzUG6Kcbn5GI8qNzaj5W1LdVCPBcH75FtKjp6B3fUrrXbVoTBmCpPRGaCnjhPF6I7HTuzOOzOxdJ2M7jhvjAvGJxosTKL8x248bqoCvIdUeuMSHwEOsIa+bUk3p2EIVAe+obmaJQ0ePaoB4faqbzRHj+wEfvqeh79hhdPAtjQFDuqA00QtvHzxEsGQT1C9LQllV/swa4W8H5SKiEsgJtsLBi96YvWULWkjkVcvV+WuUlxKoDhiJftGOeOaWhCTXh3j9fQBG91fCqxNLsOq6J5T6jsLA+HewdKXH3R/C+msv6A6i3kkKcG/DNFiJzoPxmoHICfHAM5vXyBERQ3FeGrLlZNG8QyfoNhGB60s3JMX64r5NPvoP6ccNM+oCPbWHQ8LJAh+jkuD58hWy6o9Fp4bR2L9qLm5/zsCA0bqQe/cY7yOT4P3KGolSOpiycioau1vgdXASvtmbwzd3OKYt00fn4Fd47pWExHcPYB/RDzOWzkD/BBdYvk9A0mcLPPXvhtHVUgDUFKScUqhsI+i0U8IXG2ckxX+FxYtk9Bg6HPlBTzDHYC8iRRtiFBWhwJeOSEoIwxOraHQcNgZjh3dCoo01whMS8fq5D5Q66mHCtGEoefMEn2OT4EKDilL10ZAvccWnslG4ffs+NjTyx67jVtxd0NqivKQMEh0GQ6fYH8+dIpAU8BIP3VvTTtkaXje3YNbxFxBvSwcn5CteOIYjKdgW995rYOqKKdCRS4e9rR+SIj7izmtxjJozCbrNJeiA3QVJcf54aJ2NQQM749Nnb7TU2427D02h8vEaLtt+rbObOG10xqCZ5zPYUtuH2j2Gf5EeBrctwJXNs3D4dRRajx6HVj6WsAlMQoTjI3zKGIbp1A+6h9rC0oP6vwvtH996c74xMNUdz97FIMn3GSx8umLSgBLceZuFnSa38eCAHmyOGeF9Uu0DT+ox9CWNof07IenVS872tlY+UOusB8UCN6xaYYAPcaLQHtoD6a9e4Gt8EuytPFGvDfWNGdoA9XGPaDqQsbZFjtJITF46AaofzGH/LQmBtk8RjqHo3L4PRk1Wx6fXz+EcEItAt3f4mpDD//laoLyUDqUadcVoxQzYcbZ3xV07GYwa3RMRtiaYtu0Kiht2wWi1Aji+8kZSlAfu2ADaMydCt7UcvG3e0/4RjEcvUtBDdyz0BrREJOWY6IRYvLAKQvNuQxAX7YrCNktx++59DE+1xPHbH1EXz4PKKXc2GDQKvSPs8NyT2f4B7KIGQa+vPF4cXYQ1t2jg1n80+sc4wpJx58dHeBncHfpLp2No5mdYOkUh6csLPHRrTvllGrTEY/HKLghJYW9xx1kZutqdUJSbheSkFGRm5yAtJQkZeXX3tLz3iKEQdbDgbO9m/QZ5amPRTjUSe1bNw33fTAzU04GkswVcKXd+snmFNLmRmLJ8MtRdH8P2axJC3lggsGA4pi+fgY7+1njhnYR4yo3vkrWh1SEKZp8UYHb7Du4sbgrTbaYIqpNGp9wo14Sz/eeXvO3NX6aiz/ChyPnyCLPWHkCMhAb0OtGBK8edobCwikNn7bEYO6Q94mxsEJEQD5vnX6DWdTTGTxqEojdP4Uu58YO1M0Qa60Gm0AW+omMoNz7A6gbe2H3SGlVDiZqjnIqtdKeh0MnzhaUzb/vHXu0wXrcFPK8ZYs7JV5DqMAQjSwJh5Ui5M9AG910aU26cCm2ZJLyx/YKk7x9w+40MRs+n3NhYBG42H6lu+uGhTR669++HVgNpMIRAPDG3x9ewb3B8F4S8urijQNF+5Gg0cn+CN9T2wXbmCC4djQGt83DBcBaO28Wgw+jxaOH1FK8od4Y5PIZPNuVGqptdQl7j+Sfq/+9p/4joS/1/BgYkuuLZ+3gkeT+BZUhv9FEOh6WdM4pobFCQnYwC1frQrEV6qwrw0xFlMbwvtf0rge2t/KHRVQ9yOR+wYsVauCXRIG1wN6RQ/Q9LoO1s9RmK7XndLKU+7kV94+MLe1onXUxePB5K7x7BMSwJ/rbPECM9AXLfbuFVSDJExCSQkRYHyWZNoFL7qlN/KaWD1e4YLZeMN2/8OdvfsZeH3pgeCLM5gWk7rqFUkx5XzoaDrS8dfPG6qTubcmMLSYFuBlJuzECfMeMpLzVF+EtbxCZEwer5NzTqPBAtu49A36ZJeGnxHP7h0fjw1hPpRbV/lsWaXX2YHnqGUV1kMdP7h3CMGwrdXrKwPLQQ6+/6QW2gHvpE2sPSnefO1996cb4xOM1ToJuWeOzZmurrVGiJROKlPQ3yQx1x721DjBvbEb6P9qDvgLEIbrUKZgcWQbqsLrSUR58Rg1Fuz8dMrtb2KFYfizbUR3euXIDH/tkYrKcFMUcLuFPu9KC6maVIuXHZZKgx3QxNQhCNt74Wa3Hc2M7PCi98kxD79iHcsvXQMvcNnnsEs5EFctISUN5YEw3rYBseUkbtptAco1pI0ViX2T4Aj15mob/WUGR438PMtYeRINMYozsowfvlO447H9O4svvIsRg9sDWiX75GFNVNa8sAaPak3DiuH/Kpj/vHJeGt1XuINBqCNpSftAaUwv6VOT59i4PX+/eIzap9u5eXlEO26zCMyPaivMDHTObeHTFeuxk+XlmPuafsIN1xGLQLvvBxJdWbBx+pbi6n3CgRi9d2gVQ33+G2nRzGLaTcqFGGDzbulBu9cf9VMbSGtIXrJz90nXwYd+8ehaTDZVx/yxJg1Q066uhB/eMT2FHbB1I9CSNU91tm4syGWTB2jENH2v+aeDzFm5AkfKXxVkAeG1NQ3QyguvmZ102H6P7U//XRL/49LF1on/Ayx/NA2r+HalDjFsF82ww8zp0OY8PhdTM+Yp1URB7DelHbU33nbG8ViKY9RkEm/S2WrdyAT6lSGDmwExJoXMlzpy9Uu4zGhMlDqG4+gQ/TzRdOKFHXxaQFY6Hg9AhO35Pg++o5YqXHobX8J7xM7Em19B6O90/D9p33kFgHesRxY9Oe0JOJx+s3AZzt7zgqY/SYrgi1Ooppu27RftUToxXSed2McMFtWymMnke5sakY3Dnd/IIH1jkYMGEC9HpqItTGDvEJEbC0CkfT3nroP34wGuX4IzGDdtW/f9T9H+H/3OhNVFwKkiKlKKSDp/8LfzZ6+3fwZ6O33w8WuP3Z6O33489Gb78ffzZ6+3fwZ6O3348/G739O/iz0dvvx5+N3n4//mz09u/gd2/0xjTQxsamdinRIiIi6P8Vecj5zQEq3v+nZQz0PBgxYoTQpeVg15CVlQVlZWVBifCApYdg9f9dDleXYDcUWBAhjGlcmKgJo6CxQIKl5VBQqLsp/L8LLGBmQiyMaTmYvzB+EbbAk93wY6IijNzIbkAxyMrW4Zzs3wTGjSyQELb0ogx/uPH3Q9i5URj9hXEja3clJSVBifDgDzf+frBxEhukCaOvs7RijB+F8YEIi19YOtrfcROHxXfs5oWvr2/tBuUJCQl/eVL+fwWPvzrGngC5ublhzJgxQtdZ2KA2Pj5eKO94spsJTByEsaOzNldTUxO6mRUM7GkQu7svbGBBJ/MZYbzjmZKSwj0pF8anQcLqL4xb2CwiYeRGFrwxgRPGGwpsFhHro8J4w1JYfZ0NVNggSxi5kT2xZTfmhfHmvLD6C5thyWYoNGrUSFAiPGCDBYY/3Ph7Iay+zgaa7MVmKAgbWB9lNxN+1w0o9qDU0dGxdinR2D8/v9hAlb3YDo0SkpKQlBQH2+qdlbFA7Vevit8JG1idWd2FERX2EkYIq78Ic5v/8fV/B6zef7jx9+KPv/x+CHub/6n774ew1v0PN/47YPX+o6W/F8LuL7+z7nXxRP6Xa8rZJiTlKUE4ZXYZuWUaEEmMROYAfRjPHQHR8mp5cASoWlM+FhISmbDctRaXQxqil/wX+MjPwxXjhWhaObMqAy/3r8NZX2X0VgnBZ+mZuHlgJJxOH8DDFBV0E43DNzEdnDk/GxmPD8HwWjR6dS6He1RDHL16EOq+Zlh/zB2deiji89dSrDphjEkdan7Hr/qa8sL0zzi8bA8iNbpDOtYN9cYb4fiSPpARfLc4+wuOLtmOULXukE9whfgoI5xY3gR3lq2EPemI5rmuSOq2H5d29cKbzctwM6Ypekh8hr/6KlwzGgW3w8fgUCCGoi/eEJu1A5fnDhOcuWaovqY8xu0qDPe8QeueGvgSlAb9A6cwv1fV+ri4TzexaedLNOveGMHBiZhy4Awm1vfGttWXIdmpPVJCAtFr7Vms6p2OQ0v2I7lZV4hEeKKB/insmSSL56duwMrRHIW6V2C9U0dw1pqDX1PeAFJSJfh4fiv22ZSgT8tkuGf2xbkL29BJqWL9bQE8r+zALss89GmTAbfUbjh/fSvEbE9g46Uw9OgqAvdwZRwwO4JmIbew/uB7dOhRH94hBVh58hg6xNnhjMUnKNUHPrnGYsFpM8ztUfM7fqyDszuebG0QKYnE+RVr4YROaJ73Ecnd9uD8jpFQrphMUh6DyyvX4HVxe7QpdENMh524vG8A3u5YgSthmugp6wNfpaW4fmYKvpmswyFncfRpHAOP4pG4ZjoL/jfOwya2BMpZX/AxrR+uPdiFtjI1n4lSfU15+rcX2L7+GiQ7tqO2D0bP1abYMqZN5c6PmRG22GlwAeUdOiIr9As6rziD9YPzcGzxLkQ36g7JaDcoTjbBoTkquLx4NdxkukI93RV5A4/i1GJ1mO05iSR5FWT7vEZeP2OY7ddGbSY/8WvKZSEvL43AJ0ew6XI4ejLbf1fC3nPHMJxtic2hDCEvTmDT2UB06yYFzzAZ7Lp8Am0i72PDHge07dEQvsFZWGBkCh2x99i87g4Uu7ZCTFA4RmwzhX7zeJw9eBtlDRTgH5iEVacuYUyr2j2d59eUN6U8mQaL7WtwPZy3vV/9xbhyYh4aV/J4Oqz2rMXFQDX0UgyAd725uH5uJqLObcQ+W4I+zRPhnjMIV66vQ9GTg9h0Kx69OhXDLboxTl7bB4VPT/Ho1Rs8d43EtltO0O9UO4Govqa8INUTB5ftR1yT7pCIorafZIyji3qhYl/9okwfHF66C9/Vu0M29iNkxp3EsYUauL50Fd6JdULjHFek9zyE89u7wmbjctxPbE65/hMCG6/DtRMj8eWKGZ69fQ630sGwun2c2+G8NmB3qVlfZbOIoj5cguEBJ7QT2H7uYRPM7l7FAbHu17Bpjy1a9NBEQFAq9I+cxth6Hti69hpkOrVFYkgIBmw8i2VdE3Fg6WGkteiK8u+f0Gj2KWwdL4UrG4yRoaaGr5/8Md7kBhZ3VROcuWbg102qU4EvwofTm3HAjqBvswR45A3ChfNb0F6hgmDy4U65cs/LIvRplQr3jN64eG0Tyl8egaFZFHp2KYdbhBrVzcPQ8L+K9UfcqG4q4XNICdaaHEGryNc49+wzlJTL4emWiKVnzTCzq6rg3P89qnNjefF3nFm+Di5indE4+yPS++zHua1aqJzsWxaFC8vXwqG8I1rkuyKhy15c2t0HDltW4Dr15x6S3viiRt+fmoCgE2tx1EUafTQj4Vmqh2uXFiLiyhk8jcqHSHQg0vrPxY310yFdi0l61deUp4ZYYtuGm6jXuR0SQr6i31pTGI5qVcmNGeEvsX2tGcQ6tEfa10D0XHMGBn0zqW7uRWKTbhCL8oDKdFPsny6PC4vXwkuuK9TSXFE4+DBObxgK+fIcWF3aiY2HzTDaNAgXZrYSnLlm4NeUy0FOTgr+jw9gM4uZqO3dI9Vw4NwRDGlUEcGUIujZUWy6+A09uolR3VTEfrOjaP71NjYceIv2PVThE5KHpcamGFrmgE0bH0C1a0tEBEdCd6cppmpE4eyReyhvIAf/4DSsOXURo1iallqAX1PeDCIiKXi02QB3YpqguySNmRqswOXjs9CociJdGp7uWAOzb+roJecHX8XFVDenIuzUehx0FOOy3ngUjoDZVQPkPdqLTXdT0KdDAdziW8L06jbA7h5uuIRBMj8B4Sr9cWXfejSoBcdUX1Oen+yG/csPI4nGTKIRHlCdboLD83qgIuQtTPtEuXMfYqhuSlHdlJtkgiNzVXFl6Wp8lOwCjUxX5PQ7jLObO8Fq3TI8TmuFzvDE12aGMDsyFM57DuNDuRTyvL0gt/ggzs7oLzhzzcCvKReh3KiMyLfnYXj4faXtFx01wYwuVRwQ7XoZhvscOd30C87EvOOmGCnpgs1rb0GhaxvEBX/DkM1nsbh9DPYuP4bsVl1RHOaFpnNPYZ9+F0gWJeDc/tUweuSBDbeDsGlo7ab7V3FjId6aGOKIM7V9Y972F88Zcjvc88iD69kt2G9bRnUziermQFy5th5Fz6hu3oyjullCdbMRTlw7ADWvS1h/4hM695CH19dyrDlpjAntaD2TfTF75li4iwyH+YP76F2LSTRsUF6xpry8MAynlq2Hu3RXge0P4szm4VAUfJeUROAs5c53op3QNOcjUnrsx8UdPfDKcDnuJjRDdzEvBGiswbWTo/HlqAFOuMuhT8NwfMIEXL84B6EXTfE8tgiI9Efm4EW4sXYKJGuxnQ2/pjwfDRs2QErQE2zdeJfGTG0Qw2y/8TTWa7eo3EwuLdSKxpXXId2pHZKobvZdfxYruifh4NJDSG1OdZOOKTRnncbuydI4u2g97cfdUT/ZBWVaJ2C0sjkebDiI7wrKiHH3Qs9DZtg2qLngzDUDv6ZcgfKjBPwe7MdWZvvOzPaaOHr+MAZoVPTSEgRYHMFms+9UNwH3CBUcunoEjQOuYf1hV3TsoUzHFMVYaWqCgQWvYbjJAurdmiMsOAZj95higkoYzhx7iGJ1NQzr1w8DBg6s8ZNyNo2Y/PWVSFKywsitZXPJkt0HybIp88h5Cy+SlJL8i+/GE3rhxMrKipTSM6Y5nyR9Zx4lifQ9Ienk1JIBxPRdBveJIfPDadJvxgESw33KIudWDiNnLd+TXdOnEcPzN8mdu2Zk2fA+5NwjGzJTfwmxjcrnvml/fBJZffQqWTN/Lrn+OYUr+3R5AZlz9Bn3vqaggSehgQT33t5oDpl42I57nxtqTZYvmkfcE7iPHN6Zziej977i3ud/tyMGyxaSqyc2EO11d0khLSvL8Cfbl0wiF033kuGLTEka+2JpAjm2aBC57EGvIy2Q3L9jRpZPmUAOP/zCjtYK1OgkLT2TViaKbF0wjRg7860aeG8tmbn7BlcnDvmxZPfiqeTomwjuY4j5FjJvmzE5uWEmWXePr0ecswlZsH4PubBzHpl96j1Xlun/iCxauoz4pXIficPRyWSOkS3/oZag5EqKywkpDnhAhk/aQHyz6QdSRB4YDiFbnoTzX6IoCbYg2pPWEM905l0l5OkuPbLJ+CqZP2sxeRGWy33H2XgaWXHEjGxcOJtcdOM9z/v6UjLr0CPCzsqhKILsnzmdHLP9LiioGSi5ksjISO598L11ZLDBnUrbb52nS54Gl3DHGMIebyIDl18nzIPLs0PIriXjyfnTB8mwBSdJMvtCeQoxWalDjp8xJbr620kIZ7ACcnPtQLLHOo594FAQ8oiM1VlDPmYWC0pqBhp4koQE1j755MKGyWStwPaxTiZk1pq9JI7vahQF5NqWKWTFdW/uU+KH82Thuh3k0u4FZMYJJ64sJ9iSrFixglw9akBGbbXg+n5JkgfZMG8ceVVlPvL9/kaiteA6EbhQjUEDT5JbQK8/7j2ZPm0hsQ7nbe90YiJZfIH3Vw4JbmT2jLnkSUgW9/HD6Zlk+aErZMviWeT0e75N/e+uIQt2nSFHDPTJ9ifBXFnkq0NEf+MJklVUTILcbMiNi4Zk/LgNxCO+jDteG1T4S4rDMdJ3llGl7U8uHkjOuvD1ZEh/a0z66h8h8dynDHJmtQ45cuYM0dPfTALyWFkRub9lJNl+6grR119OHGILuG++PqBHVlz7xL0nub5k3WQt8iigiP9cC9DAs5IbXx2bRaYe522fHfSMLF28iHglcR85OBrPJeMPvuHe54XZkFXLl5Crx9eRkYYPCfPa0jQfsmXJVHLp1G4yfMk5enUUxbHk8ILBxMyTd7xYqh1TF28nkbxpawUaeJK0DNq2ueFk44Lp5MwH3vZfbq8mM/fd5erEIS+KbF80lRg58tcZ+HAjmb/jFDmxbibZ+DCAK4uxP0Hmb9xPzm+fS+adceXK0n3ukYXLVpMQeiFx/k7kzp2DZILOPPL6a2UnqjFo8EZKKHEV+t4hQyYbCmxfSO6uH0x2WPK+xFAU8IiMmLSOeGcxHy0m5tt1yRYTMzJn5lLyKpL7EXE4MZmsorq5bsEccvUT53nk05WFZPaRp9x7DoVhZPeM6cTYMUpQUDNU50b/WwZk6LoHvO1TvcmmeXrE6itjCR4hD9aTQatu89yZGUh2UN28YLqPDFt4iueK0kRitEKXGJ0xITozd5EwzmD55OrqgWT/a+p4ud/Jkwe3yOb5U8jG005UGWoHGnjSOIY5dC45vXYytX0gVx5jd5zMWneQJPJdjV5kHrlkOJkY3PHjPsa9NaW6uZtc3DWfzDJ5x5VlBZiTZStXk6uHV5LROywJZ514F7KO1vVtaCK5sHEFuegZTiw2DicbHoRwv6kNWPyVV0hbIMaJTJ66mLwW2N7+yFiy7PJH7j2HuA9Ef/oC8vxbDvfxrcl0TjcNF80mFz7ygY7vzZVkwe5z5OBqfbL7eShXFv5iL9HfdIrkUj4I/PiSXD+/gUyYsIl4JdYdNybZHiJ95pgIYqZEcpzGTBfd+HoypDqeoNx5nPCUk0ZOVermNhLM2aaA3DbUITtNL5Np+ivJuwTGf+XEeu9IsvqWP/XxRPL62X1yiPbrRdvuk8xaOkxRURHXTxleHNInM07yts/0f0wWL1lGfPkQlYPt8dlk8lEH7n1OyHOycsVyTjd1t5hzflua/IkYLplOLpvsIMOXXaRRMUVhFDkwfyi56VNEypO/kLt3LpNFEyYQI8uv7GitkJaWRtIzsymRfyVr582ojJl8ri8jsw4+5LScQ0442UTjStN3sdxHfxpXzt95mhxdo0+2WgRxZVGvj5D5hofI2W1zyMILblxZ6qebZMFKQxLyLYRsX72evAz+Sk7NHURM3qZzx2sDjhvp//mfb5DBk7eQEIHtb64dRHZb8/ZgKPS7R4ZN2ki+cFpC40qqm9tOmZGZM5cT+xi+M785MpEYHL9KVtMxxS0fPkLxuDiPLDr9miQ43yezdl8iIb7PyMKZ84hbtXFATVBWVlbp6z7XV5Lhho+5di5N8uRiJpuwykiVBN5ZQ4asuUdrTX+X5ku2LplCLpnuIcMXn6UjKoriOHJs+ShifMaIaM/aSyI4g+WSyysHkMP2tAdlU265f5MYzp1MNp9/V2XPGiInJ4ckJlHtKM8ixgaTqe0FMdPrw2TmhmMkpSLUKMsh59ZPJuvv0/5GEetwkizYsI+c3zGXzD3twpVl+N4nS1etI1cPLSdj97zgygpj3pE1C6aSt9R8WeEfqa+bkKk6U8kDz9pGjTQcTEgg+UW0BaLsyIQpS4l9Rcx0cDRZcVUQMzHEOJOp0xYRmwg++HA0mkJWUm5cT3Xziievm5+vLSWL9pwn+1fqk/0vw7iyb5Y7if7Wc6SgpIh8cbEmV6/uIC9ePCcpKSkkNDSUeHl5cd/7v8B009HRkasrG0//4v6JCKTkyvDe+Aic1cbg7KE9uHR1AT4ePoDX0YWQ+D/uuJTTQb6iZiNIhkchkSvJQEq6NBppyCMvPRFJWYWQV28M6e8Vx7OQnAzUbz8Ih80tYGKwEPO0NBBT3BcDBmhCKTUL0dn8VJWEuEK07NAODYtKEJvMb1SRkpiHBg1rn1asApoNGyL7ayTYXACSm4IyETUoy5ciNSkBWYXlaKyhgbyvEWB5/kXyU1BcVh8dOrVFUXAYvRJAtCQV2bny6NilI/D1O1LYSUk60jLrQUO1HGnSHTF73jJcubES7/buhX21XJY1BbUpIC0HdWq3+HhWCyAtORv11RpBpDgHCUmpKJWShaa4GOJj+URmGcmZUFVvhuaKikgO5/Ma5qWlQ0ZeE20aayD9K58LtzQ7FSJiDaAgeFAoJSEOcamKu+61B5uFJK6qAfn4RMQVs3ttRUikjtG0SQMUZqUgPj0XYioaUEpMRmwhewxSQq+xFG1o+6pkZiM6i5+1kRhXgObt2qJhaRniknO5srTEHKg1bEQvIh8fb2+D/rYnWHrfHNtHteCO1wUaNmqMkpDvvO2LU5BToIgG9UWRmRyPtLwSNGzcBKXUD9gKLpGyVGTmyKFj144Qo2VJ7AQiGUhOlUTHbp0gExWLOO5y8pCYJIomjdVQmpOCKzumYedbNby0P4cBinW1/l4CjeTkkfyd74X5aWmQldOAlHghkhKTUFAqhsaKSkgV+EZBRhqkZDXQpmljZNL+wXpkGe0f5SKqaN++FQqCwsESnokXpSK/WBkNVIHcUGdsWKqPty23wvHWYtRFfgB2txmKqlDLyqG25zNCJMYXolEjTZTkpSMuhfq3ggoa5BYgOoPPRJ0Yn4+mbdpAnf40TpCWLTUxGw0atUDTerJIiErlyrJT06Gg0BBF5cVo038MFq0ywab+KTh65CG1SO3B2kxZszHEwyIqbZ9KubGxuhxy0xg3FlHubAKp8EgBN2YiKUWc+ksn1IuOQyyXIiwf8QnlaE99SInWNzqX9RmChIRiNG6kwb5AuUAKErSvS8vW7cYmmmoNkEV5gV1HObO9qBoU5XhuzC6i3KiujhzqG6zVGXeWlqugQ4c2KAwK41KEibH+kc+4sQNISDi4VqfcmJ4lC40GPKdISUpCXEISdbY0lnGjjDzUy0il7dOSsqHWQBOkKAfxSWmUG+tBU0QU8XE8d2YkZUFNozmaKdD+EcFZCrmpaain0AitNBsi/RufC7eE8pOoRAPa1rlQ6jQC8+btwbllDWBkeAaCTLG1AtNSSVpP+dgExHGuXEC5XARNmqhRbkxGQnoeJCh3KsQnUd9golxEubEcbalv1E/PpP2DWaq6bpYiNoXXzdTEXDTUaARSmocPNzZj5k5rGDwyxyatulvvqN6oEYooN/K2T0VuoTLUlEU4bkzPK4UG40bqB4wbRUtSkCXgRpEK3WSxQ5okOlH/l46IRhx3OTlcn2iqIYN0NMPUWQtw8vYuxJsdw6OwikTiNQdtcgrKjdQBK2yfQ3VRluqilHgB1aYkFJaLo7G8AlIE3Mi4U0ZOE60bayKjUjfpFdD+0a5dS+QFh3P8IVaQgXIJAqu96/HA5zue71yGfRa+eHZyF26+r8o9X1PQuA5QUoVqBouZ+CtJiC9GI1ovnhupfzPuzM5FdGaVbjZry3SzHLFJvG6mUt3UaNISTaRlkBAt4EbKq4pKDVFQVox2A8ZisYEp1naPx9HjFpSRag9WWxWqpeLfIkDDQQrKjRkyaNRQlnJjApKzi6BEuVMiLJLnTno8OU2C6mZnyFbqZj4SEgnlxk5QTE5FdB7jxnIkJpSiiYYiskqVoTd5NnafMUX9jzdw8V0M+1GdQFO1ATJDBbanmi0iTmOmeiUcN+Zw3NiQ406mWIw7y0B1s0NrqpthnG6KFaUgj8YOjBvLaZ9IYycqT0NGDuUu5RJkyHXB3HkrcOPqQrzethvv6iDnIhc3yipCvaSa7ZP4mKm8KJvjxjIZOWjQr8Ul8H+QcSenm3L1kBjJ99Jsyo3yypQbG6oh7VssV1aclUH1JxcXVxrg3ddQnFm7FBfsA3Bl/x7YhfLr2WsDFgZIU26sFxOPOC4MyEcS48ZGaijI5LlRUo1yZxyLK9nxQl43adyozOlmRf8ootzYHg0KihGTwvNHWkohJPM+Ycu6E0jwfI5Vq/bhjbMDNu2+BOpKdQJ1TU0UBgu4kdq+gMZMakqExuWUG/NLod64MYoF3MnGFDl5FboZxusmZb+UdCnKjZ0hRcdS/FznbCSlSqBJQymkizbHtNkLYXJ7ByLOH4VFRB2l0hWRhKaMLBKj+F6aQ9tSTlETEiKUG5OSUUgoN8rJVekmiyupbrbWVEd6qEA32ZhCQg1t27RAHo0bGTeKFiSjqEwFCjJ5IE0GUF83xIPD/XHe4BBC6qDNeW5Ug0p6BmL4MIDGhTRmaqKB4tw0xNNxJhTVoMqNKXjdTKS62aI91c1iqpvJfASYQnVTo3krNJaUQnwMP3jLpNyopNQAeaUl6DRoHJYuPQoRkdrtq/Y3KdFEICFdhrC3znCjDUzowGzIeC00lxNHaRlf6er4S0q0vEg8t3Ck5KKKkfoT0VSmHJHe7xAl0wHDOqjTPhIDq0d21MHqQ2v6ZLSolw3PV3bwp51fvmUvTBrRDXxImY0Pz14glMba3bTHo3czNsGjAJ9tX8I3Phdt+4/GkI61S2Hyc0q01G9uePUhiHbqzhg/vh/qlWXB0+UTFNoPRvuG0kj/7gGbtwEQq98B4ycN5Kbk5if648VrTxTKNMN4fR2oUD0ozw6H5dO3yBRtCL1Z49CIXlC050s4+FOHFa+PYZMnoJVC7YxXffo6pUIEOL2CR0Q6WvQcCa0eTVCU+g3vgzLQp19fKEmVIOjda7iFpaJpdy1o92oOUSpaEV6OcPaLhlqbgdAb2oGGJNQhg11g6/YV9TS6Ydzo3pApisOb+7ZIlJSBBClBmWJT6GqPQMNaBM8/pEQrT8Gbh9Y0uKyHAeMnoaOqFJJCPuJLvjpG9mxJ+SANDo9eIKpQBv3GTETnhiyIz4Hr8xcISS9Hl+Fj0bcl2+yuEL52Nvgcm43WffUwrLMGonwd4RZCO31BAR0oEIg26Yk5Oj1qPJ2HiVnFFE2Gv9q+EAEfP6CwUT/qrwooTAmE1Ut35Ek1wfiZulCjf5fkRuD5EydKrWrQnTmBBkD0RCWJePXoFSV+BQyZMgVt62XB9e0HxCRnIZ+KBqF9Ur33aIztJhh81QA/pkT70fajqe3FcuPx3isMrXsORiMFUUT7OMLBOxIqLfth9IjOXJ9M+foRr1yDqSh2wbhxfcFcICfWB9Z23iiVb4UJ04dDKT0UT518uDYvKKaqKaWMvlp66KJZ8/mCP6ZEo7a3pLbPYLYfR22vjKwoH7jFS0C7f2cqErlwf2GNwFRKlEPHon9r1j+K8MXxFT5FZaJlr5EY0Y1tXkY5zt0e7wPjod5hCPQGtoFIXgKcX9kigga2Ks17Q0+7a+UU7Zqiekq0v9q+DN8/v0Nsvc4Y2r4BNVIUrMwdKDeqQGfGJDRjTVaWDNuHL+ngTA6DJkxCexVmiSy8e/ICYdmi6DFyAno2kUecz1s4+URClA7My4oLoN5zNHS71txffk6Jlkxt/5rZvmEXjB/bF7KlGfBw/QyljoPRTk0aaWHusHkfSAeLnTB+Qn+we3l5CX60f3ihuF4L2j+0KONTzs36hufP3iNbTB2jZ42FhkQuvF+8gl9GER38iKCIDnx6j5yMLuo13026+vR1zvYO1PbRVbYvTAnFh5As9OvXBwqSlDudX8Pjexqa99CBVs+mtLeV47unPd76x6JBu0EYNbg9x40Jge9h6/EN8o16YNyonpAuy4aHzTMEpJRBVqUDxlJNqO3+3T+k/fmF7RODXOFf1AgjezTnuNPukTViiuqh/7iJ6ETtwHTThermV6qbXbXGoU9zNmW0AN62NvCJz0EbqptDqW5GeDvCI5QONPMLUUbbSqxpb8qN3Wj/4arxX+Nnbqxu+wnU9sq0Dl9cXVDapD96NpVHQVIArF55oEC6GSbMrNLN51Q3M0QbQG/meDRiLlCcABvKjYllShg6ZRLaKIohOcAJtp4RKBWVQ2+98eiqXrv1DtWnrzNu5G0fh4ac7dtBNCcO7z9/R7teg6AhL4rIz/Zw8o2GausB0BvWkePGJKqbr6luyqpT3RzTG6xG2dHesHbwQbliG0yYOrRyiirjnkjv98hU7Y3utC1qgx9TolWLmbRozNRcEZmR3nBPlIZO/44QRy4+Ut0MTi9DZ6qb/Sp00/4VPsdkoVUfXQzvwjYvK0XoRzu4BCdCs9NQ6PZvTaPsOMqNdojMIVBt2Rd6VBNq3kN5VE+J9lfblyHc6y0S5LticDs1kDzKnRaMO1WhS+PKJiwMKE3E64evEF8qj8GTJqGdMuulmXA2f4HvueLoqTsBPRrLITviE16/9adXL4mOg/UwoE3Nl2kwVJ++zlBpe0HMJFuSDrePPlDtNARtVCWREkp10yUYUg1oXDmOxpX0N7lxvnjx5jNK5Vpi/IwRtH9Qzs34iufPXZAjroExs8ZAXZwg4uMLOAXTwYy4KrSmTUDzejXsoALw09crUqIx29OYKSab2n4Utb0m7Zch+BCaiwH9ekOecqO/ow08qW626KmDEd2bUG6srpuDoTuwLfUrIN7/Ld58CodCk14YO7J7Nd0sQJD7R4i3GoK2aqyn1Bw/cCO1/Stq+wTO9pOp7cUpP7sgsKQJdLpTDqLc+ebRSxpXymHg+InoQONKppvvn77AtyxRdNcZh15NWY/Mh9frl/BLyEe7AaMxuEPVPPWS7Fj4BMWhVfd+UKlFIFB9+jpDThyNmd5Ui5loG/m5uKC8eX/qr/KUO79Q7vyEonrNKXdqC3QzDFbP3iGT6ebMsdBkTUljc+tHtkguV8bwqZPomEIUSV8cYesViTJRefQdPYHGy7WLYH5Mifaj7UdR2yM7Bu99otCBcqM6paCIT/Zw/hKDBm0pdw7hdTMx6ANeu4dCXrMHxur15JYEZ0Z64aWTHx0wt8WEKUOobhbB3+4pPGMKIC7bDGNpPK1awzi9Avz09YqUaNT2NGb6xmImnfFUgxSQ8f0zPFNkodOPxr9MNy2t8TWDUN0cS3WT9Uiqm2+obsZR3eynh6GdWDxVghCXN/j4NRmNugyHbt+WKM+JhdMre3zLKEaTRpoYMGBAjaev/3L39er4pzQ+7HjF7utsUC5suyKyQS0blP/Zff33Ij4+nhuU/45UBXUNFkhUkKswge0MyUhCGHcYFubd14XVX9gNSyZqf3Zf/71gNyxZ4CmMmSmE1df/7L7+70BY/YXdsGTt/mf39d+LP9z4+8EG5Oz1Z/f1fwbTEScnp9qlRKNOzg3K2Yfq+G8+s4H558+foaenJ3SdRZhTWwjzoJzdCGH1Frbcqszv2d3aiqeHwgQ2KGeBpzCSqzAPytkdcsYv7OalMEGYA09hHpQL6w1LYeZGFkyxJ0LCyo0s6BTGQTnjRnbT758e/vz/BvakPDU1FZqadbd88ndBmAflwsqN7Ek5u6EgjNzIBuSMH1kKY2EDi19YzPi7BuWsrd6/f1+7Qfmvp6//d/jL9HUhws/T14UJP05fFy78MH1diMA6TfUpmsKEH6evCxcYuVZNXxcusDvkjF+EcVBeffq6MIEJIuurwnjD8ocpmkIEYeZGFkxVTV8XLvw4fV24wLixYvq6MOHn6evChB+nrwsXhJUbf56+Lkz4cfq6cOHH6ev/e7B2YgPsWuUpF5T/BeKS0oj+YIZN69dj/e5LCEwrgrjYfxZUFkQ5YsuCBVi4YCGefuE3kagOUpaPN5cNseG8DXIrFvKzlDrLF9PfLMAVZ35TgFA7MxgsWoiFC+nL+Cly2HdJPO7sN6RlC3DwlkOdbDRShXIEvrqEJbTeyzbvx5e/bMRGEGJ3Fcvo8aUbd8Ob33UBCZ8ew4CWLVyxFhX7h+R+s4UhK1uwGC+C2dZwQLzLdSyi17KAvu558Btl1B1S8NRoB9cuuy9bIYPfB6sa0vDcdDd3fMf5J0jjjufh7c1jXH02HL2CKG6vi1L4WJ7FIlr3VTuOIYjb/6gQjtfZuRdi3baHgs1Y6hDVbG/m/ItNb3L8cWzVEu74Rftwvqw4HBe3GHDXc8LCk9ucDyQBDw5v4cr2XbcF53npwTi3byVX922n7yOJ2/ij7hD/6VGl7d/z+5z8gGSfJ1jLji9bDadIviw/wgGbBf3jWQDvwSTVE/uWMH9ZiFuu/FZf2QFWWLucli3cjldBde0vzPZHOdtvPGqG6L/sk1QAl7snuOPrDl1ABLfXRRn8rS9w/WPFlkPwF+zZEuVyByvZNa7eBDfBLld+lse53y5csgJvwv/ijLUDtf0FZnvahkZPPvG2r47SSJjtWMv5wbFHH8GbPAnmx7dxZXvMrJHF3YrMht3lg1w9N5+8jQS2oVZhEh4Yr+P8ZZ+pA7cRT10iP8K+0vaWAttXR1GMM7YJjlv4Cf56xmccXLaIu95r7wROVhgK0w3Ur2nZKasvXFFJ1Afs2UB/u3Ad7jkL+kmdoQxfKmy/tcr2VSAIsr2MpfT4sk174Svgzlj3B1jNfGPVerjE8WVZX22wkZUtWgqbUH5Dvph3ZlybL1x0FF5Ua+oWSXhcafuXEOzlUg0peGa8kzu+86IlMgSbijleO8L5huHx64jhKLwEn5+e5myzepcRQgQbLpHUYJzZuxKmtmF8QV2C2v6AwPbXf0UwWb44soLnxisVBFMUhnObVnNlJ599ppajoLp59+Am7hoP3LT/YfNCl2sGWHX4KiLrYAOp6qiy/YZK21dHopc51rDjK9bgLS/5yA17g02sjOqmVRCvm+XJ7tiziO8Td9yrqU9uPK7uWYzd99z5a6wz5FLbH+Ztf+I6YvlqVEMe3t0S6OaRy5W66fv8HKebK7cfQSC/pyoi3t3muHHRmi3w4Pc/gs/To7yvL10Fh4i/7tFTK3C2X8XZ3viZ91/bpfg7Lm1dw/nBCXMPbmNGagk8PMLr5t5rrygrMmTC9uJ+eo0LsOXUPSRW080gy31Ysf0ofBLruNXDbCtt/0Jg++ooiHSojCuf+fMeTNI+Yb9AN2+4xHNlKAiByboVXBucsQnkiooi3mHnOv57Rx98QN0yDI2ZKm1/tNL2VaC6+fIix53LtxzAFwF3Rn+8h1W0bOFqQ3wU6GZGkDU2sLLFy/H6G9++Uc6XOV9buOg4fDLrOIAhVbbfd+01cv7yiC4JFie2c8d3X36BTIFu2l85xNVp08lbiOMasxie5qewgNbdYI8JQlnwRfLw+spWztcN9zwRbFJWdyBpVTHTTddfbK+Z6Y2Dy3nuvPpOQDBUN89srNBNPxrxU5TH4ta+jdw1HrzjRKNdipQvMNm1lJYtw4Unfn+NMWqJKNe7f7F9dcR5PuS5c+X6yrgyO/QVP6ZYuAQvQ3g/KE10xS5ab9YG9z150fV7dgrLBOOmlRfeoLTWj12rg9mej5mY7eP/0pFy4Xyd182Nx65W6eazM/yYYucJBPN7qiLM+QZW0LLF67bjE0frBF7mh7l6LzMwQ+23v/wJ1PanK2Mmge2rg8aV5zcLdPOpF2/z8njcE+jm/ht2/JgC6Xh5bi9Xtu3MI6SwE+VTHzpmgOUrVnM3YGoF9qT8x1cCScuOJA+2LCebDlqRhOx8kpX4lhgMWEAeBUST5ISfv1+VEo1L4/LZjPQdsY18o0N+QuLJ0VkDyXXvyuRclYi0O0amLd1N4koIKY98SUYOW0beZrIjheT68kHEyDWVfDg+gYzUNySmpy8T1zB6sOg7MZw6kxgLUhu9N55BVpxx5N7XFNVTon26sJJorzXnUgjkBD0iKxauIH5V2dyIn9kaMmzFAz4lwzdLYrB4JbG+eYwMmn6WT/GT4UE2z51GLB9eIoNH7yNcgpmy72S//hByL6AyCQ8hKXZkXI95xIm73pojIyODpKbRv1ySQA7OnUF2v+Bb/bPZErLkyNOqtD8lSeTEohlkqzmfysDvlgFZffA6ub5lEVkgSPET+eogWb7lJDE/tpaM327NlaV/vk6WLd1Agiszk5SQG0t1yIKL/7zN/z8hNjaWFJXR5omwJjrDlpN3XFsUkGvLBpAjdlWpEMqibcno4UuIXQqzSjG5s06LnLj7kqwYP5fcCuTTSdnsHUd2XnlO9syZTY468Gl9Pp6ZQ5aZvObS0fDIJ7cN5pPVF1yqlf33oB2uMrVFvNUe0mfqGcJVPd2dGOqPJbZRVWdPoW3ae4IJn+Inx5tsnTOJPH18lQwZtYvwWcNiyJG5OuS2xWOip21APLhukk0uLupPjN9WpcpKsz9OBk3cQb4XVKXNqAny/h97bwFV1de8AT+0GNjd3d2FlN2NioGBit3d3d3d3d2NioiIdHd393yzz7nA1Z+/73tf4O/7sZbPWlfv3SfYZ8/MM7Pj7MlKiZZM5+ePpDEK2Xs+WEvj5myjYKHYEpLp2lITGrFVTvPi93wzmc3dSDe2zqae825Kaeaif5ynqWaz6e7R1aQ7+iiJJDxpgS9p5ojB9FrO6SUh5ftJMug4l+yV1D8nECnRYhOShVLS2B6j6IyD3D73l3en2WeU0gtGfaeJfUbSURspuQ49WdefFh+4RWvGjKJVD+RWtzw8nmZsPkcHZ46hKcdkXXa5sZjGLTxAEVlNHEDL+hvQ6vvZKahyCqEv4raJlgeptcHSLNmvH96RTn/PTl2WZH2M2ugtJDnpTSBtHmNAJ69eo96GU+i9ZIPxdGyKHu2+eJfG9BhD1zzl9Fs35hvQwiuy7QukOlyint3H07uAf/LufwPllGgWu82o+xyF7G3Pkdn4aWSnxF9fD00lg2lympc4p6tkPnEa3Tu+njqPOCCl+MkIe09zTIbT7UsHqFOvtSQl2Ul1pZXDu9AlhyzFI4ejU6jDhCNsBbmDlBJNpItM8aMVI4fRakWePsuD42jilrvZKbRSAmjDmGG09Jac/sn6+GSatuE0HZ03jiYc+CSViZRQZot20uX102jAcjklZtjnIzTRbD65KtK3PVnfn0bvkNMe5RYi7U8K00ia+23S151MH6S/EU9HJrSnzS+y0wqlez6gbl0m0stIIZUkOmWuT9su3KMJvUfTeWeZtO8u60Urjt2lJcajaOtrObXRux3Dacret3xLf9q8eCztP3OUJo4YRYqscTmGMjf63lhKbYYdlOSYEfqeZhv3p+e+WcZFQfdWUuuBu+UUP5GWNH/UYLp5+TB16rGSpDtkeLJP60bnr16iboYz6KvEH1G0d0w72v0xlbnmCZnPnkmndswj44WHKT771jmCSIkWKKVES6RTs41Z9p+lcve7K2jcvF0UlpVXKIkuLhxJo3fJKX68Hq8ns/lb6drmmdRnkZziJ9L6FE2ZMp/uHl5BXUxPSikxU32f0gzWw/dy9ikJiVZHyaDzAnLKVv8cQcRfcYl8k/DPNLKbCV10kWV/Z7ERzbsgp66SwNxp2nMknfwhG+7DVX1pyeHbtHLUKFr/VJbbx/1jaNbWi7R3+hiafvqbVOZ4ZT6NW3aSkpOi6dTmibTl9BmaM6xHnqRdzOTGBIu91MpohUL2XrTml5gp8csh5s4lJCci8qeNow3ptOQ3zemTlOUolg5N0qO9l+/SyO7j6LaPzH1X5+jRkuvKaVC9aHGPIbRdkeYrp1BOifZm+0TqtUCWfcS3kzRpwixyVCKwT/smU9dZ16W4I8buAk2dNIvuHltNnU0OkzDt9ODXNGv0KLpzcS917KtIiZnsSMuG6dNVJeWwOzSJOpmd4CfNHURKNCldZLI3LRk+nDY8U8RMe01o0vaH2fFRsi+tHjWMVirSP305MoGmbzpLh2aNJbMjcjop15tLaPLSvXRxzRQavFpOiRn8YR9NmMLxipyZj5FIB9iXTTkppxHMDSRuZIVJdblOXXTN6bNC9iJm2qYUM6W53yFD5s53khwS6Dj7zV0X79HYnmPoqqJitxb3oFUn7tKCoaNo1wc5aHm9dQhN3fda+i4h7C3r0yC6ouzscoB0pZRoHlcWUrsRR2TZB72iWcaDfoqZ/G4tozZD9smp8cItaC7H9rcvHaSOPRWppNPcaNWoHnTx6nkyNJxN3yWBRdDu0R3osE0MPVykS91MV9CuPcfJyi9LCDmGnBJNThd5bMZwMjsqy97lpoiZ9lNkJjdmJNDZuSPIdJ+cGs/j/mqavHAHXdkwjfovfSCVhVkepcnmi+nOgaWkP1FOiZnk9ZCmcexuIec7lHB/QV/qu/Z5tp/OIcSeafFJXMHQDzSs6+gs2Usx02XZ50sIsyQTjivPOcmGe295b1p+9A4tZb+4RZFq+v3uUTRnx2XaNcWEZinSCdtdmE2mK04q2WQo3bt3N69TohGS47RhtGAhmqZfw/B+fTFx7XF4pemgWEEVPvrvECuQkhPiQcUKK3ZeVIOGejriE/45uidGE8S9xDWUlIC0QtoopCJGGFSgqZWBqNBkdFp0B08v78DsWUPxcfZAbLnihnRtdRQuIO9arqGljoTEvJsrj09KhBbXXTQKqWpyHZOQLA8lS4jjemrycfHXSVUDzFqIjIyCeoki0u6rGdCAimoaIiIioZLZBqQBdW6DhER5rM392W70nXoB8+8egX72Vqw5hrTsKz0ViVzpgtryqwPqmupITGQ5SL8Y6WlI4NoVLJh5XAMJCXGITUtBwSJyOiJVDQ2kJMcjhuVXoKhiqYe6JtLSk5CRLmQUCT+/EJRrWA/J9vb4xyKCHEBUPYPbPL1QARTMkr0K4uKzZSp0I5WPF1KVn0aLj0dFRCC5gAYKK7YJ1mJ9iImKQqKaCgoVkDcalHSDn0WcQdGeWDuxN2xbmmG/ecd/Xx7yX0LcX714EWl3SSF7VRWWg9LIoTiuVrywpBvEeqCmlq0bUquTGjdxBiLDI5ChUwgFJYmpQkOTwEEWf09FUIAf4orXQOXoYDjl2Sh5BhLSs2WvJmSfwhqSNcBHiE9LhraOfFyF9SCVj0dLulFYalO+iM9PRlR0DDS4DUSrZ6iIlkhBslTNdHw+Ow/9tjvj8LMdaJAHb7VIup7CNskyzpS9ppaatGQoCynJSNZUQ2HF9vqafG5MNOsG/yyksA8Nto/4+FjEsV0ULKxgKraJ5JRECDVLjg2Fn38SqtWqiBAnV8VMe+4gapvE7YdM2TOLqGsIbswmmBQ+ns2d6pIeCN1I1ynI3CjrhrCPSNah1IJaKKRI3iDZTIIYks5AeIg/QlTKoLpaElyC/jFlk2PEJ8vcKNkTyz6deSFFafogLvFX7mRujI5m+9CR7YN1Q0U1Vaq7CuuL9NKKwiakqlMC/P38oVajIUp5u8IjTxqda5smc2Om7CVuFHLIhOBGbtssbhS8IXQjNRXaSrqRkpzA3JigxI0aSEtLQqqiDaS0K3kIidbZt6Wzjcq8wNzIRBIXn72kJV3ym8yNCu7UKqCKqPBIpGhrsn3I52hyWTT7qER1wY2ywmixrw13u4aJvUdAs6UJaqkHwTsgANY2zkjI5SB/JuK5jdWZ+yTZC7+okvITN4rjaqwHkt9k3VBlPZB0I1P/WTc0NDKkpbYZ3ObyG4FqKFRcHZYnzWAy8x569RuAlBB3+Hk6wdo5mP9O7iAzCnNjhpLs/8GNGcyNKdDO5E7Wg5SUeAU3ZutGerrMjZrFFNwo4gVmkiRJr9NgcXo2BuzzxtFnW1E3D/bGFfqCZMGNGijEshbQ1FJFfNzP3JgkuFNTPp7tN9k+Mv0m63pcXAziM5gbC8mvlqlpaSEl5jNmdjeEW6mhaFUmEV7+wbCzsUNkcu4VRtQmkxtl2TM3qqexjmQTTDLbHrh9M7lTQ0PmRmW/qcnVjWR9SeV6y9xIMjcq4okE77eYPGwiKszbhHm6ebdPRoLEjQrZK7gxkxcEMrlRPCepydwYFSX8pk6W38zkRtVfuFGyGeZGP+ZG9ZoNUdzTBZ5KMWlOIfnSVLZJZdkrYqYspDE3skNU5k6JGznezPabmkhK4rgxKYn1X7ZSKV5IS5RsJj0hgusegYoN6iDO3lGxCiN3+D03csz0KzdyHQtKflOOK0X7/uQ3FdyYpKGKQvzsAhoinmB5CcSEB8I/uiBqFteCu6e8ejEvIPosghszZY9fuFE5rkwXcSXrhogblXVDxA6CG0nYhOR6VLksDVGRQM/Nb/Dk5FrMntkNt4YbYs+Hf65W/u/BjU7MfYIXlGSfzH4xiwHYD8WzbihzZ7LUp2C/mWkfEjcmISqGuZGfR7SB1JdibpRsJjVa0vXijRpCzekHgnNPL1ncmFJAM5sbWfZxP8WNMndm+001RAtulPymrBuarCNxscyNlI5CCm6U4gnuwwiVSowOgYtIeyFZei7w66y3+ASGhJGP1R2aOqIbGXXVoxGTV9HL774UEhT0j3PFJ3OmPCVFjGskkf3VVdS9U0/q2bE7rb7mTCmUSmemdSLD9WImIYROTxtL+u0bU/XaDchw0Di67RhPQR8O0MDO3ainviHNPPSZwkO/02LTHtS1Z08yMhhAqy++IzEoFu3xgGb07U09u3O95pwgz/jcjaUoz5SnJfvThSWjSb8b173HRLrhGMX9bnsaY9SCNr0I4hPC6OrKcWTAx3t0G0eXbSMog+Lo5e5pZGjQk7p1GUyH3odQOreBzbkl1E1XtEEv2vjAj1IjrGho6wpUvn4n6t+P6993GO16IY9Q5hTSTHmYPKsc6/eSFg/tx/U2pKFT9pJrbAqFWOyj5t1GE1eTEkLe03Lj/tSzpxENnrSDfkQnU3KMLe2YNERq4/7Dl9O7oARKS/GhU/NGkV73ntSrjzndc4um5KhPZN6jI1/bk/Q7DaXz38Qz5g5ipjwpSYy0p1Hgm/0s++6S7Gfsey/Nur7YNIiamh/nbxkU/OEwDenCumFgQOY7X3KLZ1CE3WUy7daDerJ+jl1xlUIz0inW+zHNGdCH20Cfhs88Sv4JafRi1wgqWqIKGfTuR724/n1XXqC4XKiM8mxQBsXw/c1l2esOkWSfQaG0YmBTmnROzFDE0Zv9M8lQn493HkD7XgVxuyWT3aUV1L0z60aHHrT2pgvbRxr5PNlBfTvx83QxonnHrViDYunqBjPq0ZV1TVeXJm26Q5FpuZsOkmfKA6XviVHfWfZDZdkbL6cPwQmU4n2f69qNbjsnUWqsE+2dMowMe/SkfkMX0yv/eEpL9adzi0xIn3WjZ8/JdNMpip83mh5uNiMDo57UXd+YTn0NowzPu9SiclGq2cqQ+vfpRT2HTaXrNtmrH3ICMVMeEyPGIzMo/MdlGsftIsv+OkWkZ5Dd+ZlUb+gKimHFjHS6TpO43j276dHoxRcpKC2d4nyf04LBfVk3DGiY+X5yiU+hpEgr2jRuMHXv2Z0GjF5HVmHxFOpwg0YbdOHn607depvTU6/s0fecQuiLGCkX3Gh7aXmW7NfddGNmTKbjkztQ980v+XgKOV5fTT068nHmzpVXHSTd8H+5hwYI+9AzpNkHP1ACt0GY9VkaZcj6YqRPE9bfp5i0BHp1ahn10eMywy5kPOco+STkjhuVZ8pTE33pLMte8ELPXpNZR5gbk77TSMPWtP1NCJ8QSpeWjZG4s0f3iXTNPpJrGUtPt08lQ0PWjS5D6ahFqMSNVqcXUtcufF7H3rT1oS8/YTDtnjqAerAuGrbVo6XnrKTZxdxAmikPl1dLxPg8o/mZsp92gNzZZwS+3UlNe4wjRxZvfNBrWjJM5s4hk3eTPXNnUrQNbZ0guLEH9R+5ij6EJFBqsicdnzOC9Fi3evebSQ89oyk92pKWcr3bNapGNZu0pyFztpKj/GdzDDEblJwsZglTyY9l37+TQvaHPkrt8mRtf2o+8wx/S6egtwdosOQ3DWj63jfMnWwf3y/SWCPBjfo0btVNCufzYjwe0sx+ghv1yHjWcVIsspAR9IKmTZhENrmbDPqZGzOi6cn2KbLs9YbRsY+hXLMgWty/KZlfEmtB2G/uUfhNXfab72S/+f3cUuZKYR89acMdd26BVPJ6tJX6dJS5ccFJK7aYbLjdXEJjV19Q/Mo5pJnyTG6M+EZbxw+WZD9g1Cr6FJpISR63SY95/IFbMqXE2NMus6FkxHLvN3wpvQ1kbkzxpdPzFX6TeeOuazQ/byTd2zBR5kbDkXRGrN5xv0VNK+pQ7dZGMjcaT6NbP7JXP+QEIv4Ss1kSN36/wPGKLHvT1bcokmXy/bQ51TNeI/nVCPurNF7EN930acyyqxQi+c0nNHegsA/2m9MPkxvzRmLEZ1o3ZhDbZDcaNHYjfQlTavV0V1o2ZgA9lEWdK0gz5VxHMZv67XxmzNSTNt71ZF5IpMMT21Hv7W/5OPvNK+w3pbiyB625LuLKNPJ9upP6Cftg3Zh75DNfwdxodYpG6HOZoT5N2vKUPVQE7ZvSkYqWb0C9B7Cds9zGH5JXgeUUyjPlqYnedIplL/yiiJnucsxE8dY0zKAt7XnPMk8JovOLM/2mmRRXitjh0ZbJZCDsg/3mCUv2m1z7z8fnkxFzY/eOfWn7E39KywikHZP7ydzYRo9WXPwmxcG5gTRTnsmNXkL2iphpxmHy4pjJ/+VWatxzIseQbBcBL2nhEMGNBjR06j5yimNujPoq+c1uwj5M1tLnsERuA3c6MsuY9AU3DphNT7xjKTHkLZl1k+NGgy4j6OoP8Yy5gzI3+jzboZC9Ic09aim1y4OVvanlHMEH6eT/ai/7TUWf4sB7yW+GfztHoxV+c/xajqm4LNrtHk1T9ClGzjtNgQmJ9P3BThqkZyTx5YBxm8g2MnetrjxTnpEeRQ+3cMykkP1Jy1AuDaD5fZrSzGtixVssPdsp+81u7DePfJC58evpxZJ99OjQmzbfF/aRSu73N1Fv5sqeul1pyUVHivR7Q1O43yb0Rd9wKO14YP0TX+YE0kw5c4xAQjjHTKaDWPYcM7Hsv7DsE1yuka5BH3rqydFM9A/anuk3R6yk9xxXpiV70Ym5I2W/2Xc63XeP4ecJp1trx5OBiG+NRtMFmwjuiznQwkF6kr50adOLDrzx5yfMHQSnC24X3ChiJpPMmGndPWmFq/UxM6o/ciO3LtuF7SUaq4grx626QWHCb3o+oln9M/3mMfJMSqWEMAtaPUrEK11pkOkW+hGRQAE2F2mEHte9T1+pL5ybmfJ/3ehNGklT/M/XSd//DWIDo0+fPqFXr175MiUat8Hfjd7+MMRGb2I3x78p0f4c/m709r9Bft3MKD9vgpnfN3oTm+r8Tfvz5yBW2/zd6O3PI7/qi9gEU7T7343e/izyKzcKX5RfN8H8u9Hbfw6R4Yg72Lnbfd3V1VX01KXOnSjI/C7+/38r//Uj0kN07twZamqKtSH5BOLZREP+qS3z8xLCMYi2z287mAuINhf1zm87UgsIgvpTRp6XEPYrdKZAAXl5UX5CUlKSNOCX3wb9BIS+CH7Jb51ywS2i3fMjN4rdkQXy46CfGDwTNvqXG/8cxACU+Pzlxj+L/Kovf7nxf4P8yo2inyHq/pcb/yz+JDeK+E7I2MnJCe3bt895p/zfZsr/GwgD+ZsS7c/jb0q0Pw9hNPl1xPPvTPn/BmI26G9KtD+L/D5T/jcl2p+F6Bz+nSn/88ivq4j+pkT73yC/cqMYxPH9mxLtj+NPz5SLdvo/SImmAg0tTahBzIzL/XUVVTWoIw1x7LTik9Kg9h+kRkuKi0FMrNJmY7+A0pKQlKqcUoPvzw8QExf/UxqPtKR4frA4pCrdKCNFdC5ikaJ8Yp5BPGcM4hL/baehdMRLx5VzARASuCxGaaMJgUTRBnHKG9GlIlZ6RqXNEfIQlJoktUvyv+RAyDyelKb019NTpDolKDcmyW0Qn5S9o0hGWqKkYAlJ/xc1ZyeXEMv6EveT7JWRkhD3j+OybsT+ohuintwGCt0VsklO5GuFDv2f6MvvZZ+N3x/PtA9lJMeLNohX0g1Z10SZ0r4xeYffyV4ZGYrjycp//Xf2kSHVM1basUuBjGRJX2L/tV1yh9/JXhnpYmMuPp6ipK4Zqb/qBiNdrmeiknKkic1JpHb5P2n138peGb/jzhRJN37W/9REmRuzzT0DifHiWuaXf2mX3EEhe3m3qt8g/be6IfQ/Nl5JNxj/5EYZaSnJbKd5X/nfyl4J2dyodFxhH4k/caPM4T9xY6o82JWY/H/S6Fmy/zfm/R13/t5vZraBooCRInGj8Bn/F7z+e9ln4z/1m7/jRlkXY+P+7d65BPPCP2SvjExuVOYIhd/82T5+w42MdLGx0P9Jm/9e9sr4z/wmIy2TG7PrmargRuUNcPMS/8YLmfgdN/5TNwQ3yj7/HwzOcWfy/0UgkBUz/Rs3/od+k/HHufF3sldCFnf+xI3/9JtZ3KikHJnc+O/tkjv8TvbK+C03/sNvisf5Z7wggZ8ziW38/6DVfyv7bMjcGfMf+M3MNvi1jhmpyUj5v+CY38leGb/tU6RK/Ttlv8knKtpAuS8lbi9zTBw/e17X/neyV8Z/6jdJwY1Jv3BjLJ+XW/zSu1aFqkoIHhzZhpmjJ2LHGUugiA687q3BmNXXoF6+IuIsD2LwmH0I5476P8Y2VTWAsJcY2LQP7kQUgU6qNUZ17YkHP6VXDcfTYwdx7MAamM5YDX+hc2mBePLACuk6OtCJe8fXG+N1kAc29OuNJQ8CoKOTiI3GRtj3zhEnpgzDhEPWXKaGk9N7Yf6lH/Jt8wB+TzdDz3ApwgvoIObVNgw0XQ0fJR0KerMTXXTnIVBTB4kW+zBw7Eo4/LiNbi3H4nuGDgp73sCAAZNh4/YeA5v1x9NY8TwfMKz7QLzyCcTj+zZQF88Ych89mo7C2zxJgixEmIhL80bCeMMLbpcCuLlkMMwPv1dS6ETcWDoaQ1Y84uMF8WC1MWYeeY53Rxag54Tj0OI6fTtijrFrL+LbvW0w7L0O8QV1EHR/LYaYb4NnrC8sPwTztTp4vr0nBu14r7hvLqGqCcT/wJQO3bHvexp0tAIwq2cXnLBVIvAER8zU7Y7tXxKhUyAE8/sa4pyNK7YP7Yv5t7y5TqnYbtIVO1/a49zMERi75yOXaeDC7H6Yd/ELfN0c4BWgAp3CUZg1rjsOWeRdlvUkp3PQbz4Wtiz7Qp7XMaCfKayVZJrqfgWGzUbBKo1l7ncXA/uNh7XHRwxt3hcPorks2RLGrBuvPewwuV13HHdTg466Byb3MMRVhxC8fvwZCdp8Xvo3mDTvh8se/x6s/OcQVpuBD/uno8fEE5LsrQ9PxcgV5xGXRUQZ+HJ8LrqZHJL01f70bJgsPwPbx7th2H0ForhOEc83YcjkzXD4eglGbSfDVUUH6vZn0X/oDNgGuuPBExdJX1K/HIBex/lwyov+rdipNDUAGwb1wYJbPpLst40ywLonSgSTFoRtw/th5iXx9zOwx7QbtjyxxeX5Jhi15Q2XaeHqwkFYcPY9nu+cgT4zLqEw1/P9zvEYv+kGPNys8MEuTqr7izVjYLzoBltPHkCF7TT0Ofo1Ucg+iWXftTceK1LrSgh/jcFNeuNWeGGWuQ1MuvfDC3cHTO/YHQcdCDqavpjRqyuu2btibZ9eWPk0BDpF4rB2qD52f/SHs5UtIlP43vGf0GfYCLzy/jeH/9/D6+F66HdbiWgh+yebMGjievgpcaP/i63oor8IoVo6iHuzA4MmrIOjzQ10bT0e9qSDAq6XMGDQNNi6vUH/ZsyH8VzP6DcYKvQ/nG+Q5oO9i4wxdEhPTN7/XL5priG4MR7nZhnDZOtbSfZXFgzEjOOflAKYBFxdMArD1z7j49q4s3wo5px4hdcH5qLX5NPQZj2wPGCG8RuvwvrWJhgN2Izkwjrwu70CQ2fsgleMD758DJX05eGm7hjG/JMnEL407jsmteuGg46AjoYvpvXQwxl7JUOKt4M568Zum1TmziDM6WOES7au2DywNxbd8+c6JWPTCCPsfeOIU1OHY/zBL1ymjtMzemPxJSs4f/0I+0DmRh3CwTEDMOfklzwLPhPsTkGv5QQ4sOy1XFj2Ayfhu/Jmty7nYdBsDGzS2W9638SA/mawcX+Pwew3n8QIHbbAsB6D8c7DFhPbdMdpL03oqLpiUjcjXPeOhfWrHyCOTbRcTqH1sLnwTsyDmgsb5UDx9a6pLPuzkuw/7zeDyerLrCWZyMDHQzPRY9wxaPLx70enY+zqC7B5sIP95hrEsd8MZVsZOm0HHCzPw7CDOTzVdIDvJ9B/+Gw4xgfhzqEjOLZ5GsatOCXnRM4LSNzoizV9e2HxfTlm2jRcD5teKO0azdy5aXBfzLvuxcfTsGN0N2x/YY/zs0ZizC4LLtPExbn9seTSRzzeao5+c69xmQ5ebx2LCdvvwS/IBQ6O7IfZTrbP1MPSW3mUl1/Mkgc/Rp8miphJyL5bPzxT5HWXEPoC/Zv0wb0oPp5ihZHdB0h+c0r77jjmosp+0xNTe3bFLUdXrOzZE2teRbLPj8HKgV2w84PYEZnltm8sunNcazJzJXz/fUz0v4bb3TXQ77VWkn3wg3UYPGUzApXM1OfxRuh1XY5I5s6oF5sx2GwTHKwvs9+cBBf2mxqO59hvzoKd6wv0bTYYbxP4GSNeYHCPIXgncpqneGLXwhEYNqQ7ph5+Ld80t1ARr5nG4ZT5MIzZLWImTVyY2w+zz3zN5gCKw4U5IzBy02s+XgDXFg/G/DPv8GL3TPSZdlHymx92TcTErTdhdXUdjAZvl2J4z6tLMGz2frj7/sDzj+yjuMzp9Bz0Hn2Qo/88gODGGGuYMi8cd1XIvrsezjspcQBzpxnrxgG7DPab/pjZywhX7Vyxvl8vLH/CsWyReKwbbogDH5xwbNIQmB37zvVUxbEpPbDoioN0C7eLs9Fj/AyMHT8Blnm3+TpibY6hS2szSfbqDucwYLA57JRCu0SHM9BvYQo75s6CbleYO83x3e0tBrDffBHHuhHzFkN7DoeFhw3GteqB874FoKPihPFdDXHNU9whFlfXDEc/4yEc05/NG46RVrKk4fm2yegzPVP24zFmvXJ8lI53e6ehp9kpFODjVgenwHT9FVjf3gKjfhuRyH7T/84qDJu1B/YWp2HYaSZ81HWQ/vUwBoxYALe4EOwcZYITDumSzhQuVOB3s8b/PQQ3pnhjRa9s2a8dqoetb5Qy56f4Yt2A3lh415f/djK2jDTCntcOOD1tOEz3WXKZOs7O6ovl1yzxcMNkDFx0S6rj040mMNv9EH4BznB0TkSZ8uVyu/f6r8+cgQwqg77TzTGobQ2opBHUNMJh/6UAN2AbaKekoLxeD7SN9oNzZAbUfvnr3E9H+I+vCGrcEXpV+GCJ5uhQNxbObsoJtEqi2yRzdK1XRJ65FHakXh7de7dD0fQ4nNt7GBWnTkOnNH9YFygLo1YidUUp6LcvAfv3b2CTrAXdzvW4rCDat6mIQG/nPAskHGx/oLhRV1RlGRav2wbltNzhryQ3p282KGLYHbW0OEiq1RpVivjg7YNXQJduaFGUZV+5DRpXDMG7O48R3VofncvzRaVbok2NMDj6F0aPPq25DcNxaM9pNJwzA7p5sBJXRSyJTQjBt8gUtNVryiUaaNmmBiIDnZCS2TAJ4fgWmoDWBs35hxqata6DKG9rfHTyQb1unaS0NLWaNYZajAM+fLRFhe5GKMuyLNugJYrDFckpFaERfB6DBw/E8WB9zDOq8dPIY06hqq6CVI8fcKnQAEYNuQE1azAZqcLJxVtxBtOAlx0cy9RB18bF+dGqwqCtNqyfvYRdgdIwbF2FzygB3fal4PTxLazjVdGxc0MuK4A2bSuzbnihUoWieH5mDgYNmAGV+qbQq5F3y1g8rL4gQ7crmnPVVSu1RcOygfDwzfbGXlaWSOlghNZcdarQBs0qh+Hd7ScIb9EFUkaWEi3QsUECLO4+gU+tljCqUxDQrge9JqmwdU+CXo8OKK2ejJsH9kF72Fj0r55X768lw8YjAPW6dlTIvglU45wRncWuKfju6oVa3TpLKWiqN20KzURHvP9gjdJdu6GSOlsk20dZLU+8ffwOmgbd0bgwi69aG9Qp5gXfuBro3bMxKNoJu449Qu81M1EvD17pUVVnpQxxh61GKRi2EUuqWfZtS8DTXSk4DPWCjWpRGLSrzj+Ksm6UhduXD/ganY72XZpwmSZat6mOENcv+OwZgiaG7SQSrN+iIZLCXVCkcit0aVkWkXbncclJBZOm9lOk4ckdVJkOQ75/QWhTXVn2JVugXZ0YOHtkpy2L+GGFAIk7uUbFmqFTo2RJNzyqNUHXBkwWWrWh30odXx4/h2PRyjBqWY4JoCz0WheGo1Mo6tZUwb6lwzHQ/Dha6o5BzZJ5t7+H/Q97lOpqhIosx5L1WqO0hjuClGjd8bstc2c3VGeFKlanDSpqe+HNo9dQY3/RlPskalXaokH5YLy98wSxbQ3RQayEK90KbWrH4uv9E1gx/QGGbbmMJfqlQSp59EqL4Ma4YFjHZLDsG3MBy751NYQFuCBrPCE+FNYRSWij34x/qKNFm1qI8PiKTy4BaGDUUUrZUqd5Y2RE2uH9Z3tU6mqAUnzb8g1bQifDlX0YC9PvjMSN5yKNMNugWt5wIzvXJLfvcKncmH0lG1eB2tDjKjq6+CjOYCvlTolz+XroKnFnNRi01oLV0xewL1QBRq3FstqS7DdLwuHDG3xL1kDnTvW5TBvt2G/6enmidsv2aM586Pp4Dyy06mHSgNa5Digy4WZlBRX2i0L26lXaoG4pP3j6ZreMO3NnWueuaFmMVbhiWzSpFCpxY2QrPXSuwCeUbIkO9eLxgfXfl7nGSDjdQg2g2zgZdtwxbFErArOMB2HwNmuM7jcEhfNgNav87Emw8Qpi2XeQZF+3eSNQrDNiMrmR+Li7H+qw3xRaWoO5Uy3WAe8tvqN8t64oxyZXun4rlFJzx9sn76Bt0AMNBK1Xb4uaRb3gE1QO/adORuuKmlCaZMk1JG4McoOtdjmOmUQDlkKXtsXg4abEjSEezJ0l2IcKv1lc8psun9hvxqmgo67wm1rsN6sh0NESlt7haGbYVrqsYct6SAhzRSmdcnB5tQGDBg6CcwkTDG2WN6/NiXYP+vYFYc27oJOImZgb29aMhItHdgKtUFsrhDTtjC5CrSW/mSjphnfN5jCqyz5duy7HDmr4/OgZnEpUQ7fmZbhRykG/XTG4Wd/CwdmrEDf4JK4vaA91UkfBvCB1Bex/OKAsd4iE7Muw7EuquiNYdKYVsLe1Q0mOKyuzQpWQ4kr2m4/eQkO/h+w3mRvrlwnEmztPEd/eCO256ijTGq1rRcPq7nEsn/kMo7ZewoLOJTnWzRtulOLGmABYJ6igk24DLmHZczwV4uuUzV/cSbKOSkV7PeE3NdCK48pQ9pufPILRyEjhN1s2RFrYD3z46oSq3fTB5oxKjVqgUKozUgs3Rjfdakjyf45DT7wxdtEYZqTcQ8SNCa42cK/alGMmWfa6TQmOrtncmOT+A64VG8KoAROQVk3mRg18efICDjrCb7KSqZRh3SgOu7fcp0jTRpdOtfmqQujQrjKC3V/i7IolsKi+HI93DkERFTVo5+HWAa5fv0Jdr5ske62qbVC7hA+8/LN7MYIbSbcbmkl+sw0aVgjmPsUTxLQxQEfxdg37zXa1Y/Ce+xkBDdrBsCZ3WLitdZsTbF+excbJB9B41RXsHVYDIhVv3rwJzlZKCbDxDUEjw/aKmKkR0qKcEZc50Z2RCBvPQNQ37CilcxN+E1H2+PD5Byp2M0Rpvqgc+80ScMe75x9QyKgH6rMdFqrRFtWKB8Dp5nlc9C2OljXVEGVzCr0798JT39yTpMSNgc74Ubgic6Mse702OnB3dVecwQjmuFKrDPtNEVeWhB5zo4PFW3xL1GD7UPhN7lP42X2CpX8UWhi0li5r0rIOYjgmLVu8LOyersPA/v2RnpG7OqvNmzdvteK7BBWVDEQyuX968hKu8YVRo2Zd1CgfiCOXX6JUzWpwuXMEzg16YUz7mtJ7EvI1KtI7wrVq1kHhKiXgfeIAHIpyh87pEg6+q4o587rh1cqBWG1XAUPbVeDnd4fdl6d4bBOJRk0aoHhBVVxfNhjGW95j0Mzl6MmGllSsIgp/u4VnviVRTf0Hdp8MwMj1M1DP5yUefElDrdKhOHL0O9qbmqJlhZz3bsUziHcmihYtiuJFk/D68C2oN6gDlxtnYafTH+N7aGDhiBFwr9gTA9to4+W+y6AG9eB95yws1XtiwfwO+LH9IMJqNkXi6zO4FdAey1b2he+hPXDlDnkRm/M4al0fc6e2xPkp3THxuAtGz1kCvWraSNYoAh1FDrycQGxiIOpfsGhZFPB7h4dvwlGnSirOHPmAhiMnol7EbQyccwrt+g9G9ZgvuPc0AHWrqeD80VeoMcwM/WrG4NFFK1SsVxZPTt0EtRuNcV2L4uWheyjYsAa+X74A74qD0aOhL65/LIKpE4eh2I/LOGVdED17NMqVsYv397S1CkGzXBnE3D6OD8l1USH6GXZeU8WUVSPgfdgM428nYtwwAyQ8PIl3sTVRMeENdl5MwtQd01D+y008dtdBdW1n7D3ujcGrZqJxyAfc/5iA2uWicOKoNdqPHopk94+IKdIFJsat8e3EYXiUa4Mu9UrnKviMjo5GsWLFULxiAXzdexyRCtnfDuqEWWNr4+CkvriV3hHGfarCevdhhFRrhvQPZ3DFszWWrx6AoCO74ViiJYrZX8TB91WxZPMYpF7Zj09ogrLB97D7biHMWNoHn9ePQL8ld9B96nIM5CAjEQVRvFDOo0/xjnBycjIKFy4OnVQ3PL5qI8v+9E2oth+N7pVYN8ctQfG2A9G2ZBAenf+Esg0q4tWZa0huNgoT+pTB6/03odGwFhyvnYNj8f6YM7UZrHYcQ1zdxoh4cgZP4w0wfVBxrOjbCRs+aWHG/HloVJygoq2Dgorc4TmBeFdHXVUdWiXLgj7fwBOPoqhewJFl74tBCyZA9QUHi7u/YoRxX2ha38ZjJ23UKOKBfUdd0XfpDLRg/b//Ngp1Kibg1NGPaGo6BV1LB+DBTUdUq10Ut0/cRzGjsWin+RZ9dIfCtnRvLJgyGIVU0lBUpzD/7ZxrjNAXHZ1izI3F4XH0IFxY9kXtLuDwp5qYO9sQT5cMwEaXajAZ2AK+J/Yz77Djcr6M/a/KY8mWccCNw/iQWh/lIx5J9jFrhzmKv72I54FlUVXFGrvPhmP07O6wefkBVVsOxRD9kri56zw0OhqhWdmcD0L9xI1F4vHq6D1oNagFh+vn4VxyAMZ0VcE849Hwq9oTfZtp4NmBa1BrWBdut87BpmBvzJ/VBjbbDyOqdhPEvjiD+6EdsXR5L3jv3wOP8i2g/fU8TtrWxhTzYWjesDgi/APw8fFlfIooA91W7Bdy0dMS3MgRCbQFN3q/xsP3MQrZf0KzMRNRM/AaBiw4j84DBqNy+CfcfxnK3JmGs0ffoq7JFPSuHIaHbB+V65bCg5O3odF5HEbrFcSLo49QpEF1fL10EYHVhsCothduWxXDlAlD2V+dxzlbHfTs1jBXobNYFlewYGFolSuN6BvH8DFNlv2um5qYtmI43PaPh9mDdOZGfcTdPYb3CXVQIeYFdl5Ow/Sd01Dm41U88S6Bapp22H3CH8PXzUADv9fsN1PZb4bhKPvNzpMnQuf7fhj0ng3VzlMxfXBHljehpE4heVIkh8jixgpasNx7EjEK2T+I6IIZo2tgz/h+eKjSGca9KsNq12GE1WiG5DdncNOvLZat6gc/9psu7Dd1bM/j8OeaWLbBBEkX97GvbYYyAbex+1EJzJ3bDNevfUOPIaPRk33Y/h1PUHdwL1TTzvkglMyNKcyNxVAk2RmPb9qhcp2SLPs7KKA7BoZl7DBy/CqU6TgQrXX88OCSFSrUK49np28go81omHYvjpcH70K7UU38uHoB7mUHYKZZI1juPInEug0R8ugMXiUbYsqwuohwdsW397fx2qcAWjWuhkL8N7UU+XNzAsGNGmoa0CxVFhkfrsgxk8YP7DkZiGGLxyP98WoM3veDfWAfqLLffOJeBDUKOmPfMS8MXDkDTcIscN8iDrXLx+DEkS9oaTYVhkV9cP+uK8d/BXHj+GOU7TYC5dK+wjaiESaM6YWQ2wfxLrUuunFHLuesLutL0aLc5lWLw/XwAbiJmMn2Ao5a1cW8mbq4v3AAtnvUZm5sAs+j++FUnP2mA/vNd1WwdPNYpF09iI/UCOVC7mPXLS3M3T4FOq/O4UVIRVTJsMQu5sYhcyaifZOaUI/2h63FEzy0DOQOQydUK1M4x3UXe/mIdhezZcULxeDl8YcoyLK3vXIenuUHw0QvDbNGjENwjV7o3UQFzw7egmbD2nC+cQ72Rfth7vSW+Lr9GGLrNEbUszN4FNUFS5d2h/vePRxztYDml/M441APU6YORdOGxRDO8fXHx5dgGV2BubEeiuUiDhCb7IqZLO1iZaHl/gIPRcwkZH/MCm3GT0IV7/Pov/gKDIcMRvmg97j/JhJ1KiXh9BELNB43Fd3LBuHhDXtUZb955/g9FDYchxEdNPD8+HMUa1AVny9cQlhtYwxq7IuRHbvhTkJzLJw9AeU0UqFdpAg0f53N+y8gcWOBwihQoRQirh3FZ5Z92RCOme4UxPTlQ+G4awzMn6pi3NAuiL59FBYp9VA+8il2XFVhvzkVJd9dxFP/MqiqasN9imCYbJyBOp7Pcd+aUKtUEPcpfqAd9ykMuMNZTCUcTl/f4u6zbyjdyBD1K+sgp2Yq3hUWdZe4sbw6Pu09jXiWfSTL/mmMPqaPrIzt4/rjuaYehnWvgM+7jiKqVlPEvTqDu0EdsGxFb/abuzl+bYlC1tyn+FoXyzeMRNy5vbDSaonSPtex97EOJi0cg1YNKyDezx9fX93CKw8VtG7XEmV0CuQ45hX7J6SmpEpxY+E4Bzy66yjL/uR9FGHZdyn6DcaT1qFS50FoXtATDyS/WRoPT92CWqexGGNQCC8OP0ThhtXxjf2mT6VBmDGuHj7tPIPk+g0QcP8MPqQbwXxWT0Q/PwoP7dYo4f0Mt/2qYKSJAcpo5FxfRPyiqa4pcWPq20t4kSn706EYudQUSXeWYdhhZ4wx7gV8vIanXsVQXcsBeziuHLZmBhoGvsWDz0moXSac/eY3dJhmji4F3PHggSdq1dDEFdb5yr2MUTLRCk6xTTF+VC9ERcdI+/CIGETE2xUqiEHS/3d4eXlJ2agEfrPRmwo0tQtmGQ5lpCIxIQkqmgWhrclOLz0VCUnJP72z+Hejt/8N/m709ueRnzcz+rvR2/8Gfzd6+/P4u9Hbn0d+5kbRwfq70dufx9+N3v48/m709ufxd6O3/w3+9EZvAvfv389dSjR3d3f+X055Jj45+S4+wlj09PTyXUo08QxC6cSIZ36DGIkRbS86K/kNIgAS6UTym74IyKP7RRW/8g+yZ8rzX/AmzQZpaOTLNC7yTLlOvgs8/3Lj/wbCkYsg4i83/jn85cb/DfKrvijPlOc3SDPljL/c+OcgfJGoe37UdWmmnPnxT3Zs8woifhETf39isjgzJZqtrW3uUqIFBgb+MlP+M/6/AklxXMwAffz4UZopz2+5MgW5ipny/DjiKRyaqH9+HPEMCAiQZsrzYyAhRvfz44incMaCJPLjiGdoaKgURPydDfpzEKuIxEhzfuRGsYpIOLjixYsrSvIPxCoiMRuU31adCeRXbhTBlBgozo/cKGZsRcCcH4Pm/KovopMi2r1iRbFBSP6C6CwI/OXGPwfhi/LzKiLxEe2e3yBWEYmZcjEB+Ccg/MjLly9zlxJN/PPPj3g5XgMaaipZM+Lio6KmDvVfykSnUHwyr81vyK/1Fvhb9z+P/NreAn/15X+H/Fj3v/ryv0F+rXt+bW+Bv/ryv0N+rPtfffnfIL/WPb+2t8BfffnPoVUg96tPftnoTRVqqoG4vnkjVq7cge9J1aHbrg60VEPwaO8OrFy7Ba9dCkHXqBm0KDt3n5gBEiNYtWvXhZpaKM5ON8HKmx4IfrMTyy4Ho2P3diiRNbAVjBubNmH3wbVYf90NffoYooh6BG5v3o6LH7/h9cmtOOiqiiEdGuLF+n4wP/od0YHOsAxMR+M6FeByewNM55xDaOBnrN94EtRQF03K5c1mRokh77Fg6GQ8cAvD62MrcMWvCgzaVZN2qBZIiviMxUMm4rZLGD6cXI6zHpVg2EYFu0cY46hlCByvrcYOiyLoalQKl8yGY8NDXwQ+3YIVt2PRpXsrFFNLh+X1jejWowfuJ7aCSedaijvnDPISTaBgQW24PduF8VMPIjD4B7Zv3I+IKh3Qukr20irP1/swYdJe+AY7Yvfm3Qip2gHV459hysjlsA30xbkd6/FVqzmaF3fE/CHmeO4ViscHVuBeZG20LueHdQt34oebE86um4k7IY3QtX1laYfFnEJevl4Y6uoJeLp+MqYdsESY3Xks2meJJkb6qFAwc1YxDi+3mmPK7g8Id7yCRbvfo0nvTgi+tBSmK+4izOcZVmy6iXJ6esh4vxtjZ5xESKAVNm48hoyGbaFqcwObDt2Ck+MbrF+4DXH19NGycu7eSxYrFMSGHZTsjE0jTHDsC8v++mrstCgIQ4MGKJRZ9TR3bBs1CgctguF2cy22vtGCUbfyuGFujNV3vBD0ajuWXY2Cfr/6+LByHGadsEHot5NYdNQB7Q1q4+W+HTj31ga29/di4Y4vaDVQD2VzsVma8hLN4B+XMHX0KtgG+ODc9g2wUm+CLg3KZm18E+Z4A+ajlsKK7fryzrWwUGmKNmU9sGiwGR55hOHF4eW4HlQDXZokYfOwkThrE4ZvF1fi4LfiMNSrC22KxrU989B/8BDYlx2Gvk1yt++BvERTC1paKvhychHGr7iHcO9nWL75Bkq1N0Dt4plWmopv55dj/JIbCPN7g1UbL6NEZz2oWx7AOPMjCA76ji0bDyKhfmeUD76FSaM3wDnYA8e3boFL8RaoFGeBtetPwNHFFnuWLoJd4Q7QbVAq1xsDis2MVFSCcXLqKKy9y7J/uR3Lr0egU7c2KJ61uCgE52eYYMUNdwS/242lF4PRpV8jWK6fiOmHrBBmew6LDlijdd928DoxD+PXP0W4xwMs3XIflTsZoHpRDSQ63YWRYSfseBWK3r26oVguFqIoc2N84BvMH2aOxx6heM6yvxFYDYZtq2ZxQGKoBRYNm4R7rmF4c2w5LvtWhX6LDGwfPgInv4bA7soq7LEshq4GxXFuwnBsfuqLgMebsOphGgw7FsOZVRtw396BeXUFVl+Oh9Hg1sjNwlBpozeWmlhd4fJ4G0ynHc2SfWzNjmhZKZsD3F/sxoQpBxAQbIcdG/chko9XiXqIySarYRfojdPbNsK2UEs0LWyLucNm4JV3CO7vX4nHMXXQpnYM9s/ehM/MjQfXrYJvTUO0U7p3TiAv0SzCvjQOj1ZPxIzDXxH2/SwWHbRG8676KKedqY2xeL5xCsz3fUaY/SUs2vsZLfp0gP/ZRTBd/QDhXk+wbPNtVDbsghTWt7GzzrDf/MJ+8wRUmxug0NdtzJf74BsVim8uIShbpTqKFcjdstBMbsxIcsT64SY4ZR2KH5dXYa9VERjq10MmrVOqC7aMGIUjn0PgzNy5/X0hdOtaGlcmG2PdA28EPtuKFbdiYdCnDt4sG4u5p34g1OoYFh9zRJteutB2uo2Zaw7BycsDNl89UbROA5QskHMrFdyYIm1mVBhBNucxefQa2Af5SLK3Yb+oWz97c9BQ+yuYarISNgG+uLBjHb5oNkfLEs6YP3QqnnmG4umhFbgTVhudG8Rhw1ATXPwRjq/nVuDIj1Lo3qU27K9vwbJjj+Hn7ghn3yRUrlsV2rnYbkJwo6ZmAf4QPh+bjwlrHrLsH0uyL9fRELWKZVppKqxOL8H45XfYbz7Hio3XUYb9Jiz2YOy04wgJssamjUeQ2rgzSvtdw8Sxm+EW7IbDW7bBs0w71Et6jPHG0/EjIgEOjp4oULYGyhbJ3YxlNjcG4JjZSGx86MOy55iJZa/bjWOmLG4MwmnzUVh92xNBr5k7r0ZCj/2mxSpTzDrKftPmFBYd+oG2/dvC7fBsTNz0EuFud7Bk22PUMOyFSuFvsGjldnx084T9F0eoV6qD8rmou/Ly9Tj/F5jDvCBipiccM90Jqyllhsm8e0LQW+bOKXjkHoaXzJ3XAqtDr1kKtgwfhTPfQvH94irsty6Brno6OGU6HNteBMD34QaseZQBgx6VcG/Zetz8YYcHO9fgclxF9G8uMovkHPLydZkbne9vhumME1myT6rTCc0rZq5GI7g92QFT88PMnbbYytwZV68TKoTeYb+5Dk7Bnuw3N8OhWGs01rLG7OGz8c4nGHf2rMLzpAZonGYBs1mbYMcxxrMD+5kvK0O/WUXkhmGyuTEW91dMwKzjNggTMdNhW7ToqodyWbsPx+DJWjPMOPRF9pv7v6JVv/bwPjkf49c9Qbin8JsPUI2vSXy6CWPnXmBu/IS1G09BrVlXNFJzxaa16/DAxg3O334gqWhlVC2V836G6BiKugtuTE+ww5pho3GOYyYbjpkOWBeHkT7HTIpzM5KdsMF4FE5YhcL+ymrs+qSDboYlcH6iMTY9Yb/5ZDNW3k2CYZ+aeL5wNOafdUCo5WEsPu0F3fblcGXlbGx55YaAD5ew6aQLWvRqg1K52EhSXr6extxYCAFfT8NsrIiZZNnbF26BTnWz46Pg7xcwhbnzR6APznJc+a1gSzQr8gNzh07HS7aPh/tX4GF0XXSqE4W1Q0bjqn04Pp9ZjpMuFaFbzhdzpy7CC29/fDu9H6fsdWDQqUauNk2Vl69rMzeKVJZzMXF9puzvo1InQ9QomkkwKbA8sRDjV99n7nzKceUtVDDQQ9qbHRg78zT3Kb5gw4bjQHNdlPC4iAnjt8MzyAUHNu+Ad5n26FAhAce2rMTpVzaoVaGMtLowpxu9iWXE9PMniKIS/On68mk0Z/V18gkLp0Aui4gNoecHltJU88PkEhpJQYHZ1wQFBdGdO3cojTUv/NVWajtiIwXxd6JI2jWpA+18EyH9UobXk400eOJy8ktQFAR9o73bN5LJgP60/oKNVOTy7DjNmjSRTAd1pwFTDpNPsB1NNRlBJ7+GSsetjprSyE03pO85BTtj8vHxkb4/3TaK+m94Kn2Pc3lAZhNM6GOg9FPC611jqNeqh9L3RM/nNH3yODq6eRYZzTpHSVyWEWlHiycNoAM7V5De+F0ULk5MC6ZNE3Tp5Gd/urFkOq354E6fdxvTiI33xNFcITIyksIjoogSvGjhuCG0/ZWvVO5wcRYNX3GCEqVfjARfWj5hMG184in9dL6+iEYv2kZbZw+nWee/S2UBr3fR2NnL6cCS0TRy11upLPrHVTKdNIm+h0k/GWn0dM1wMl73MvveOYSfnx+lZBCl/LhI+gNnk00M/6AUurRAlxZcd5NPYqQ6XCOjgdPJMkJoVyrdXNGD5m47SmNHmtJdt1jpnDc7hpLZhsM023QkHfooa57NKTMase4SpUu/GPFOtHTYENr1yk9RkDNwR4XYgKTvDudmUOfpZyXZp7PsF47tTtcdUqVjAq6X51KHySdIqHhGjAstn9SX9u1aQ3rjtlGIOCE9jHaad6VNu3dS9xGLyUlq1CQ6PasjLb+XXc8Ym1PUq9dc+hqbfe+cgIMICgwU7ZNAB+YMpJkK2fu/2kkjZqwg/0xbZOkeXziIppz8Kv0Ken+Axs1aTIeWj6VhW19KZbFOd2jK1Ml0dIM59Vh0TbL91OAvNGdcf3pm70O7zafSiR9+dGuePs04ZyddkxsEBwdTXGIKK85bGjp0LN1zj5PKX20dQOMPvJG+Swj4SCOHm9B1p2jp54e9I2jSusM0f8II2vPWXyqzOz+DxizbTRumDaPF1x2lMq9H68l4ziYK4z8hI4IOmQ2g+Vz3LB3KITL1JfT5Rmo7cmuW7LdP7Eh73rP9KhDxehu1Nd5AAdKvKNo73YjW795NPY3nk128KEumi4u60aIdh8nY2Iye+wmFyaDH63qxLL+Qw9ktNO7AI/J+t5+Gms4nd9k8cgx2xlnc+GDzCBq8RSF7x9s0ceI4+hIs/ZTwfIcJ9Vv3RPoe7/aIzCdPoKObZlC3eZfYqvlxw21owcTBdHDHMtKbuI89AyM5gDaM70RHLKWHkxD8cDXpD91OubNSbsuICAqPZB2Ic6fZY4fS3ney7H+cnUbGq89ySyoQ70WLTQfT1hfyczpemUejl+ygzTOH09xLst76Pt9KY+ason2LTGjM3g9SWaTNRRpnZk7OkRnk9uE6bds2k7p1n0zvvLLunGP4+vpSKtNhks1Z0h00N0v25+d0psW3ZA4XSP5xmQwGziTraKGhKXRtaXeav/0ImYyYSA+95DZ9uXUwTdl4hGaMHUXHv0iaR1+PjafR225TqPMrWjd9Ek0YM5h69p1Jz71lm8kplLnR9pQ5dZl1UZZ9mA3NG9uDbjsJlpDheGEmdTI/I/vNKAdayn5z/86VpGe6kyR3kxZC26Z2oy27t1PXkcvITWrWBDo+S5+2Xn9MC3v0pn7jx9EE0/5U32AsffbNMtwcgYM3jmOEQsfR7pkDsmX/bAuNmLWGgjIdXkY8HZo3kKaflWOUgDd72G8uowNLx9CInTIPRdtdJ7Op5nR0/WTqtfSWxB8pARY0a/wwevjwAnVtYEjj5k6kcQM6kt6kvUq8mzOI+Cs+iX2Dz0saOGQ8PVLI/vmmPjTxsKyvEvze0fBhY+i2q0wMb3cOI7P1R2gO+82DFnKg8/2MOY1dvpfWmg+j5bddpDKPe6tpxKJd5Of7g/bMN6MJ402op8FIumAj+9rcIFNfgh6vpTYmOxSyD6YtEzrSwY8x0jGBsBebmTs3k0Q5GRG0K8tvLiJHhd88u6ArLdl5iIYaT6E3gUJh0unB2l608OQ92j1uKBkNGUkT2A806dyfbn6TGCjH4GBbslOBO+uH07DtmbK/RhM4Zv0mh6gSHm0ZSQM3PZe+xzrfpSlTzOjoRnPqvvAqRzRC1a1o3qShdGj7YtIzO0iSFSb60NpxunTKOpnSfD4wv6ylgT0H0OGncnvlBuHh4RQRxW0b40zTRw9Tipkm04i1F6U6SYh1p7ljh9DuNzIb212YRWOW7qKN04fRwmsOUpn34400Zu5a2rtwFJke/CiVhVudIdNpc+j9/Ss0qEd/WrdtG62bM5oGG08j+1z6JIkb+f+Eryep86AF5CTZjoiZOtGyuzKHCyR9P096A+eQrRQmJNOlxd1o4Y4jNGKEGT3zlf3ms00DyHzTUTIfY0JnvslBruWRcWS24zxdWjKROnUdTJMnmlLHzka096E7X5FzpKenZ+m69fHJpD/vihQzpYmYaWxvuu+afXe7M9NId8Z5yUelh9vSwomD6ODO5aQ3YS9HJYyUQNo8pTtt272FjEatIk9JYPF0ZIYubb/9mXaYDmEb3sg6s4VMOtbn/pccK+UUsbGxFBTMviMjmrZPH8Cyl2Mm78cbOGbaSKGZLi89lvbNHkizL/yQfvq92M7cuJL2LzYhkz3vpbLI75doovkMOrp2EvVZeVcqS/Z9S9MnDKcnz1/QmB69aAnry5ZVs2hg9770Sqn/lROI17MTkrmlvZ5Sv8ET6ZkiZnqyvhdNPmYpnyTg84oGDzWlB56KuHLbEJq84QjNHDeKjlrKfvPbSTMat2IfrZoyjFbfl/sobreXcyy5ix7vW0Rt2vQms1lmdJf7wqGhoeTi4kJWVlbSef9vEH7zxYsXUl1Ff/q347NqmlrQFBuHaGmjUEGRwF3kK9eElqa6NCJbqJA2fpfVICMDKF61Bgo6u8BXFFAwfIMLo2aVogj3doJzQLR0nkBBbU2oa2ihsDQ8FA9v1bqYMW8Jzl1ZAKt1y3DZMRSl2gzH7qPHcPLKNlR0uY8PXoSq6anw8I+T7uHrFYuKlfLuHY0qFSshxtYZIu1eeqQfUlEJpYsmw9PZAUGxaahRrQribZ0g8vxnRPkhIa0smrVujNTv9hDpzFUS/REeXQLN27aAup0jAsRN04IQnlAA7vcO4aylMz6tNcf0g6/x+tQmrLtik7XaIKdgmQIFiqKyqgp8vOVdNQN8IlG2QnUgIRT2Lp5I0iqCalrq8PGQk64H+YSjTOU6qFu6BAIdJUkhKiAYBYtVR8NaVRBh6wqR7C45jJ9AozJKlkyD2+ODGD1pLoqaX8al5fp5kvswI51vX64KSvj5wjNBKFQsPL1VUatWBcQGusHeOwzqZaugdKA/POLE+GoC3D0z0Lhtc5SNioJ7mJwT3MMjEXWbNkWVjDR4+ck65ucVjfKVuQ0Sw/BgtzlGb/6AxVeuYbZe3r0DVrFGTaTbOiCcv6sm+CEirhQql1FBgJs9vMKTUKFWLdAPB4TycZVkf4REFWfdaA5Ne0f4iRuwffgEFkSLdi1RxN0DXimiMBKevhqoXaMcEoLcsGXWIOx0boYHD3agReG82q9BA9WKFUOQU7bsCxWthgJqMXBm241OUUONkiUR4iDn/YwNCoJW4WpoWKc6otg+RKunhvuzfVRA0xYNkGjjAJFtWz0uEIkqmni7fzMeuXnh2nxTrLxmgzs7V+LEay/pXrmBmLlFiXKoGB3NspczTXt6JaNajapIivCBnXsAqHhZVIqLh3uInDzT0yMetRo3hmAJL7YLAX/vKFSsXg+1ihWBv6tkpQj3D4VOyWooqBaHT2dXYMTMQ+h9+Ba2mTTMcdocZQh7Klm1JrScnBSyD4JfSBHUrFQEYV6OcAmMRbEqtbK5EyHw9i8g6UZRTy+wijNi4MHN2LRdC5QODYG79Djp8AnIgFroe2w79gBB9/dgzNx9ePv0OuZtuMpX5A2qlq+AaFuXLNmnqVZGKZ0keDA3BscxN1auLHGnmJ9Oj/RHUkZ5NGvZCMk2dhCspBrvz/ZRAi1Y/9V+2CNQ3DQtEIFhxfjagohy/4D5k4bgduGJeHl1HvLESqVlRMVY9sSyl/PB+/P/5StWA8WFMDd6IbmADqqpq8HHS1gxEOgdjvJV66JOyWIIdJYkhUj/EBQuUQMNa1REuJ2c9zkx1B+qWpWgrhqBIs0GY/78PTg2vjBWTd8lP1suIVRdq0JVlPDxgadoVJakp686atcsj5gAV9gzh2syd5b094NHgtBQ1nlPQhPWjTIR4XAPF9mGibkxCfWaN0Xl1BR4+seKG0l+s3TxklAt3gDL9x3F8TPnMKCiF3OMvaSneYFKNaojlblRkj1zY1RCWVQsze3vag/viGRUZm7MyORG9puhzI0tuO5ZfjM9EL5BhdCS9b+wixu8JHOPgBdzY/V6tVFcSwV6E3bj+MkrmFzJFZc/5p5fZF+siWo6Ogh08Zd+RQSw7ItXh5ZqtMSNManqqFG8OIKdZG6MDgiCdtHqaFS7CiLZPkT7pbB9pKtVRNNm9ZFgYw/hkVRj/RCbXAblqlZE2VLlYLbhGE6d24kqPrdh4SMRf64gcWPJcqgQybKPELXIgKdnCmrUrILEcJkbJe6MiYF7qII7mVRqN22MKpTOupXpN6NQqVZ91CxSCH5usiaH+YehiE55kEYJzNh2BMdPnMMMQxU8vvSOtS73EO1eujpzo6OTQvbMjaFFUb1SIYQyN7oGxaEEc2cBR2clv6nN+tIKOuw3PSWqj4IHxw7NWF9Ksb9ylx6HY0WPdFStWwfFCqii+cClOH78IlZ2SMXNN9/ECXkCwY1RPxQxE8s+Q70yShROlLgxJD6d+a0Sc6cz14YpL0L4TebGFg2R9M1e8ptq8Wwf8aUkblRhbgwSN00LQFBkSY4nEuGv3Yb5ZQVunhqDK9MX4G0ekLoUNxYqgaochGXJ3luOmdLjgiVuTNFmGXCg7+Ut+80A/r+C8JvFdRDgkuk3Q6BTugbqVy2PMDsPqSwhhG1HvTxq9RyGG49uY/n8+dAtqY6Myl1RLQ+2PRBxYwHmxmLeXmAVZ0QxLzA3cswU7e8KB98IaJWviuK+Iq4Ux2Ph4cl+k+PyMpLfFJJKh7tHMuq3aIqKyUlwD5A12ccjFhWq1kaxIpqo02U8Dh87ie3Dq+L56zdIlgki16hUvTqSvztK3KjGfjEmie2yVDr8mBt9IpPZ/mohLZM7EzmujBV9ip/9ph/3q1qy/ot4wVtKLB8Gb181VKjfBnNPXsPpdUswf2B1BJMe2jbNiwxH/PAqWqhauAgCXGVulGRfojo0KQpOzq6ITddAjWJF2W8q4spAjiv5eMMalRHB9iGQFMp6o1kJTZrUQ/w3Bzk+ifFDfHIpVGxrgDOPHmAj68vwWhqILNEHDfPgNXaZG8ujfHgYPCKEENNZH1JRo1ZlJIR5w86DW7VEeVSIiuS4MtNvJrLfbILKaanw9JMNzpf7FFXqNkTNgtrwdQ+WykL8wlCsTA0UK1EINVv0wdrdR6ChnruI8ZeUaCpQUUmBh/UneHO/V43JWkWrLJq3qYcYx89wYjLXUM3gRyrKzr85SmiK9fqsOL+mREsNxYcXlmwqxdHWqANKqROC3X8gRLMKGlcuAOd3FhxIZKCAhgqS0lXRoG1nlAj/jg+OQchQLYwmnXRRqXAKnL9ZsbEwbWmVRptObVBK6glyB/HLBziHJqJq43ZoVLmYVPOc4teUaLGBjrD45gGNEjXRqV09aKbHw8XBBdqVG6JyMU3EBzvjw1c3qLEj7tSxgbS0IjXaG+8t7JCsVQGdDZpD4p2kILx7/RUxKiXRoWs7FFeSU5SfE4KoDOpVzt0GbT+nRMuAt81H2AXEoGK91mhWoxRSYwJg5xOL2nXrorAGwffHJ9j6RqJ8nVZoUUvW9hBXa1i5BqJ45SZo27iy1AGJ9rXHxx9e0C5dBx1b14ZKmDve2vshIzkRSamstAVLo2WrFihXJOedxJ9TosXi64t3CEopiCadO6NyYTVE+Toy4XIntqZIURMP65dvEZhcAI06dkJVHbEwLBkOH97BMzoDtVt1RJ0yotXT4PHVAo7B8ajcsB2aVOXgye0bnPyjkJSQiLQMgmqZOujaqnau8k0qb9iRJfsCLHt9IfsUeDvaI6VkXdQuUxDpsb54+94WSZrl0MmQO9/iopQQvH/5hYO1EmjXtT1KivEGiobl8w8ITSuM5nq6qKAZCztbe4RHxSE+IZlpQgUl67VFu5o5Xwb+a0o0Zdm3Y9kjKRx2/LtCzQYoWVAVYe7f8MU5AEUrNkK7plUl3Yjxd8DH757QLFkLHdvWlV7tSI7wwPtPjkgrVBm6XZpkLcMSOhnibofYIrVQk9siN/g5JVqm7Ekh+4KID3GHU4Q6mtatyrJNgdPH9+x801CzeQfUKy+W46XD69tH2HPntxI7rqbV5XYMdPqCbx6hKFW9GdrUr4BYP3t8dQ9FamICUtKZ3IpVQZfWjVBYM4cKwxCbGWWlRPuH7DMQ5PYDYQWqolEl5rLUMFi8+IxIFENbw44oJa2BjIHV8/cITi2EprqdUKmQUJhE/Hj7Dj5xqqjXthNqlsweJkuO9odHcAqq16yO3KxGFkt6lVOiCdlbsOy1StZGp7Z1oJEeB2cHNxSu0hAVi2ogLsgJFtbuUCteE53bM3fyNSlRXnj/ke1BuyJ09ZpBaAElBjI3WiNOrRQ6dGuLYkmh+GLjjPj4BCQkpYJU2fk3ZW6vkPNN/cQmK8JW5U0wOfBk2TsoyT6F28jeNx51OWAvqMHc+f0T7PyjUaFua+acUtI9gl2s8NUthDsETdG2YUVpiV6Uzw98tPNBoTL10KFVTahnJMDp01vWtXRoF6+BDh3q53rA8ue0PzH48uw9QtIKoZluZ1QspIpIHwfupJbkeopNyQR3vmfuLMB+k7lT4uQk2L9/By+OJeq07ojapUWrs9+0Yr8ZksB+s73kN0M9vuGrUwDSVQqgdsvObEe5eNeB8Ss3pkR5suwdkMqy7yzJPgWeDtzxL10PNUtrs39i7vxghySt8tA1aCH7zeRgvHtlJfnN9kbtUELixih8fmaBsPTCaKGvi/JSA8fj+2sL+CVmoEYLXdQvm7t3+cRSZPFKVSY3Zsq+JMu+DcteDO7+cAvmgLkBSmirIMSNudPlF7/J3PHR1gsFSrHfbFNbWr6cxL7zvaUTMgpXQWfdxhI3pnEH3eKDLet/QbTuoofSuWv2X1KiJcGOZe8tyb4Ty16bYxY3OEVqolm9KlCTuPM9c2c6arXsiLplFX7T+iMcufNbuWFb9pvCZggBDl9g4xWG0jVaoHW9cojn2Og9x0ZpfJeKDTuhWdWc22cmftoEU0n2csyUgUDXH4goWA0NKxZV4s7iaMdxJffzGOw3nwm/WQjNu3RGBfZbghu/v3kLvwR11GdurFFCxBjJcPn8Ca7hidxxaYXm1WUbzyl+TYn2D9mnxcLJ0R1FFNwYG8BxpY0HNEuw32yn8JuRCr9ZsBI6d2kqcWNGQgDevfmGePXS6GjUBkW5WYIdPuCrZxRU1IujlUEHlJZ8Qs7xc0o07qBYc8wkyV6OmZKj/GDvn4j6dWtDWz0DXjYWsA+IRUXmzmYKvxnEftOa/WbJauw3G1SQuDHS2xaf7H1RuFx9dGhRgxvFG+/e27GlqqFGWyPUL5X7SYWfuVFZ9hwzFVRBhDd3bNNLc/wr4ttY9pvv2G8WRFOOKytxXCnsQ/abKqjbpiNqlRIWmQpXyw9wCUtCtSbt0bCS2CGdO8k/rDhejkCJag3RtgHrKJfmFKJjqJwSTYqZPgvZZ8ZMyfCwdwCVZW7kOmX5zQLMnfrNJG4kRZ8iTpX9Zlf2m6JCGZH4xNwYTjpopd8ZZbUS4Gz5BW6h8ShYoS50m9fM1esCAmIJuODHzE0wM2VfSiH7jIRQ2LmHoDJzY3HmxmCXr8ydwShRpQnaNKokcWOUrx33Kby561AXHVrXkrgxIdQVH764ADpV0blTIxRICobFG2tw2IZyTTrl+jVTgZ9Tov0zZooLcoVzdAE0q1tZ4kbZb3JcyX6zjsJvultZwCkkHlUatUPjKmJzRIK//Wd8945AmVot0aqOaBdCqNt3fPrhDqhr5m739Z875dn4b3YKFsHmp0+f0KtXr3y5+zq3QVbgmZ/wN0/5/wb5eYdh5U55fsLPnfL8hZ8Cz3yEXwcs8xN+7pTnL4jAUwRAf3df/3P4tVOen5Df85TnR30RA5ai3f/mKf+zyK/c+OuAZX7Cr53y/ISfO+X/98iL3dd/2ehNPiHz///0IyA6WTVr1pRng/IRRKdWKF1+zDcpNhEQ7S86K/kNIgAS9f6bb/LPQd7MKOWPEVReQpCdGPDLr7l4hWPIb51ywY3CGefXPOUCBQrkxYs2fxaCG0UKl7/c+OcgeDG/cqOwUdFJya/cmB/5RQxYCp+UHweJ/3Ljn4eYKc/P3Chix/zKjYIX/9QgjmgrLy+vXG309o8etAgcc/LJzbX/609+rXsmfnfs/++f/Fpv8flb9z//ya/1Fp+/df/zn0z87tj/3z/5td7i87fuf/6TX+stPn/r/uc/mfjdsf+/f/JrvcXnb93//Od/Ue/c4p/T2ioESg7Hq9MHce6JEzLUNaCuqoKv11bB1HQ8TMfOwV37CKiq//tIVYzDTYzv0x8D+vXBsQ/yBjrZyEByXCiubhoLk/WXESPt1ZUGi+OLMaD/AAwYMAAmOx9Km2Yg1garxxpzeV8sPflW2kQIyW7YM2Mcn9cPs3bdRKS0yUFeIQWfL27AQK7HkPEz8OEfK/vTYH1tCwbz8cFjp+CNn3zc8+VhGPcbgP5DRuCuk1yhcJvLGNuX26BvP5z9kr0zR6LvZywe2xNLLtsqSvIIaT44sXgyt0t/TN14BkG/7h2T7o8zy82l45PXHoe/tDlKJO7uWID+3OZj5m+Go1TNJLw7tVqSxXCz+bAM5mekNCT6fMXaGYOw7OoPcVKeIiPoLeYMHsh/sw823XbEr62OUAvMHzZI0oN1121l3Yj7gfXjR0hlC4++gLQPVqoHDs6ZIOnG9G1XIPY6ykhNRpDFWZiMHYebP+QNAvMSHi8OybIfOgL3nP+pjD5vj2EkHx8waBhuOsgb7ETZXYep0A22jxMf5U1UUn2fYxrLRpTtfOTJJRkI/XwOJsP42n59sfriF9a+vATLfud8SfZj52+BU/SvrR6Nh3sXoR/rgcmcdbCLFMdT8PHcOsk+hk6YDYtAUUZwergHw8QzGo/FYw9ZXyzOLJbu3a//IFy1lUfm8wws+3WmIyXZLzr2Eom/Vj3BAZsnjeLj/TD/0BN5M6I0LxxdOEnSf/PN5xEiNWYorm+azfXsj/FLdsMjgZAR74sjy0bzeQMwY+UNSPuC5CEif1zLkv3JT7LslRHrdBsTFdx55L3YBotNN+AVZg3i9mX72HLPRbaPaGusGD1MaoPlZyxYNwgJzk8wYyxf298E++79+Kcd5QopsMiU/cTZ+CjJXhmp+HJ5Iwbx8SHjpuGdv3zc7ekB2T6GjcIDV8lyEfL1Asb0Fc/TH+ethXRS8HSnuaRrot2nHHsvnZdnYNkfWZAp+wsI+ZUb03xxcukU6fiUDacRKJlpOG5tmyfp8LiF2+As7ZGWiDfHV6E/19N4yiJ8DRUrxWJxc5vgXebQyUfgm8f6ImQ/c6DggD7Yes/1HzKl4HeYO0Tmxo03HeTjsd+xRuE3F598I/vNFDfsm2XK9eyHmTtvQDLnOFfsWDReqvuIBTvgnMfK7sqyHy7J3gQP3GTZK8Pz1RGMEMeHGOOOwm9GfL+CcZLf7IvTlvIGVMneT2HeT7aJ3U99pWe0Or8Kg0UZ13345ltIydOqs+y3zpVlv2g7XGJ+vXkU7u9iv8l6MGbeJjhI1UzC+9NruM2F35yLz0HiGoL93V0SNw4caYqnntltEPL1EsYP74WDb+UNg/IMHDNlyn5JZsykDObODRMEd/Zjv/lc2rQWaZ44NFf4zf7sNy8jVBJFMK6snylx44Tl++HPN/J4vFNqb/EZxDrZu88cvFJsHpgXCLfJlv0Zy+yYKRPR9jcUcWVvnLCQl2Cn+r3ADK6j0I3tD9xl/Y+ywtKRQ6U2WHnBUtpgTcjC5cE2SaYDBkzCHUd548e8gYiZMmU/TyF7ZaTg0/n1MneOn4kPCu50frRPso8Bw8fgsbusG0GWZzFacOOAgbhkI6IaQvjHU+jL1w7oNwE37P/pM3KFFE8cVJK9Yu/cbKR549hCM+m4+aZzCJYaM4z95hypLU2X7IKbFFbF4+WR5RKHj5y2DNZh8jOmB1ph9QyWBZ+7ZO9DaWO7vIKQ/XSF7Hc89JBlr4T0wDeYnek37zrLx6O/YZXCby4784Elw0h2wa7pY7mO3KfYcxtRijAu9NMZjBwiZDEaJ96ImCzv4PRoryx742zZK8Pt+cEsv3nPRT4ean2J+xRCD/rjnJVsd0kejzBZEU/sexUCSnDHloWC50W9B2HggD4wX3GLo728gpC9iJmE7HfDLfbXVo/AHYXfHLtga7bfPJHpNxfiS4i4JgO2t7djiOBGk4l4KfpSHg8xSsS7fO3AgYPQr99IjmMUPi0vwDHTyl9lr4xYW6w1VfjN468VftOd/abwkew3d1xDBOtGemoSAj+cxqix43HbPnOry2g82LMQJsONkS42lssNxDvlP3+CKDopkG6umJ6dEi0wiEJCgikoJJLCna7RkO5LyILPC1Zck5kSTUpVYHmI2nRbRu78nSiANo/sQEetMvOJZMP32SallGgpdHVmB+o02JwWLt5ArzziicI/kXHPMXRNkdfn3vJetOzQTVpgbEK7ubcs8G6nMZnteiZ9zymUU6J92mtG3ebelFKYxDhcoSnjJtE3pWxu1oenksF0OY1FvOttmj5+Mt06upY6j5LTWGREWNKC0UPo6tm91LnfOpISZqR50lrjznTegSjC+ihNWrGJLqwbS6M352FKtJQAWj16OK1+IG/Tb318Epmuv5ad9icliDaaDqMlN52kn7ZnZ9CU1UfpyPxxNOHAJ6nM6/F6Mpu3mS6uN6cBKx5K6R/CrU/RpIkzyVGRmeTFpkE0autj+UcuIVKiJXNDp7nfJiODqfQ+WvzFRDo5pQOtfZydaynd6wH1MDSjF2EigUQKnZ9tSBtO3aJJA8bQeUc5hc+j1X1p8YHrtNRkFG15Jcvy4z4TmrD1gSKNRRjrYTva8iIrt1uOkaGU9sf35lJqa6yQffhnmmfcmx56ZifQCrq3iloP2SOnsYj5RotNBtDl8wdJt88qUtyBNo0xohMXz1P37rPISuQHohg6PIHr+jI7VRbFW9GYdsPpoiINWE4Rn5USLYnOzBtB4xWy93y0jsbN3kJBWVmFkunKkpE0eqecxsL3xVYym7OermyaQX0W35XsI+rHBTI3m0U3DywnvfEnpbRvKYGvaNaIQfRSzj4lIenrMdLvvJCcsvKs5AwiJVpsAmt02Bca3Xs0XVCkPHu4sifNPPVN+i4h4huN7zeKTtpKCQnp2YaBtGDvNVo1dhSte+wplX05OpGmbThN+2aOpmmKa11uLaGxC/ZRZGZmknQXmt/TiDY/y21yLjntj7ht/Md91Lr7yizZbxzRkU5aS0KXkPDlMLXpupRcpV+BtHWcIR29cJF6d59GnyTRx9MJc33afuYGmfQ2pVteci6lWwsNaf5F2bYFoqxOUM8eU+hTcBYD5AgpSinR3u2cQL0WKWRve57Mxk+lH0pZhSz3T6aus29IaV5i2UeYTzSnW4dXk+6YoyQYPC30A81ljrp+djd1GrBRTvuW4karjPXpmmsMnZvQhPRHzqVFi7fRZymdUe6QlRIt2ZeWjRpO6xXpIL8cGk8TNt3KTvuT7E9rxwyjlXflVv92cgqZrz1Bh+aOJbMjcsoU9/uryGzhdjq/ZgoNXiOnfQu1PEoTJ80jlyyTjKDdxgY0/Uzu0/+JtD8iXWSqyw3SNzDPkv2xSR1o47NsDktzv0tdDSbT2yghFbbpGQa0+fRNMu03ji4r0l7dX9GblrLfXDTChHYq0sK93z2Cph94RtaXd9FI45Vk4+NIu2eZ0ZlnXpJ8cwplbvS6uojamShkH/Ke5hj3o6fe2Xf3v72M2gw7QILlMiK/0AKTwXT13H7q3HctSRqX7kXrx3SjUxfOUtfuc8hG4qYo2j+uA+39EknPVhhSx/5mtHDROnrikHtez06JlkDHZw9n2X+Ryt2Zw8fN3UFhmQqTkUjnFoygcfvk9E9eTzaw39xElzZMo/7LZX8T8e00TZkyj27uW0L6Zmel9KHJvs9oxshh9CmUyOb2Kpq75zgdnNad5l3KttucQsRfcYlcwVALKWa6qkgVem9pV5pzVk5PJIG5c2wfEzprL/uWx2v60aL912mZiQltfuEtlX0+MI6mbzpHu6aNplnn5JSZjlcX0NjFh0ly0QIZCXRkUX9acPRLth3lEJn6EvduF7XquVaOmVj260Z0pjPfs3kg/tMB5s4VJFuxP20ea0TH2W/26D6TvkjhZSwdmaxPO8/doBG9xtN9PynZHl2fZ0ir71vRlVmTafhoM1q0cBEtPf6Ycpld9KeUaK+2jqc+S2XZh3/jmGnCTHKQ3ZOED7snUfcFtyXbira7SOaTZtLNg8upi+kJtmq286A3NGfMSLpxZgd1GsR+WFyU5EQrR/eic+ePkm63xYp42pEWt+9DSlkRc4SslGhJnrTI2JhjDUX8u38MTdx6X+JwCUk+tMJkGK195CH9tDo2iaatP0X7Z40h8xPWUpnrrWVktngXnV1pRsM2yGnfgiwOkNn0ZWT58QYNb9KX5q5dRIuWb6GnLtkp7nKKTG5McbxCXQxmkNy1iOWYqT0/R7ZDSnW9SQbMnRaSKSTQSfab287cpDF9TOmmp5wy8M7SnrT8yE2aN9yE9ilyH7/ZPpxmH3tMz3YuoyEcZyxcvJCW7LlCPjG5YUZWaaWUaG4X51OHsQrZB76m2SMG0ku/TOMi8r6+mNqOOMyRIF8XZkHzRg+ja2f3UKf+G1jzGanutGZ0Dzpz4RQZ9phPdlLVwmnv2Ha0+312jBjndIF6951C38Oz750TxGalRIujwzOGk/lJWfYut5dyzLSXpGzFAhnxdGquMU089Fn66fFgDZkt2EoX1k6lQavkfkPol2M02Xwh3dizkAzNL0h9lESvRzTdZCR9kBRfxo8r06nP5GNyWulcQKQZi0/iCga/o6Hdx9FNRbrIW4tEzCSndpMQ8pFG9hpNlxQ6+mBlH1py8AYtHmlCO97KMeCHPSNp4o7M/k8ox2/taPtrEd2nSvHymF3vmevT6f69e3mdEo2QJt4hSFfu7atCVS0CD7fNxbrzCdh8eiFqqohd2P+JtNQUkJYm5O3e+DrVDKSIHbt/wc/318DQPR/w7voBbNk0Ek/H9cGxd9FQ11LP2iVblW+YlJiENDUVaCjysanxwRT+e3mFlLRUqBWQ3z0gVTVkZKQiTanqKampUOXj4q+Tiio43EBiUjJUCmhKSw5EGbhVErme4DK5DdRQQCcDT9YOwrhtrtBvUAX29o5ws36Pt/ZS8ovcg9KRqkJQV2zFr8rtk8oyVDQdH89AKstVQ7G6QRxPSUlGSkY61DXlWqqoqiKNnz+Zn1FNS/H+BZelZ6QhXdEG6Rl5NmYlQ1QwLQ0ZXAd1ef4baqqE5GR5bFuAuE7pGmqsIYrj/AhJCUlI52fRUGiv0ANJN/h+GmqKNuC2SBW6KP1KRV5XXUC8Z5Mp+wxJ9mms19IhCdJxtgVxhMS/Ktm6IUmCzU9FLYPLEtlmNKAu7c+gws1OLB+5DXzfHsHgcTsx/PRhjKiRV+/0EFJZZzJlL/aBSEvLbCsB/vusG2o/6UZKlm5IeiXsg1KRlJzMNpH5jOKpMvUlCU/3mWHI8TCcfbEFdeVb5Q5iaVB6GnOAapbsuRpIUdIXcTxdOi5rv9CN5KQktg/WDSX7kPU/A+qsW1KZQv+lq9KTEZ9YCs0alobTx++Qk6vlHmncfj/J/hduTBdc9gt3Ct3IELohSYd1gy8WOpTB9VZnmxcQNpGsuE9KUjw0KjRCjbRgfPX8dZVSzpHC7aqqLHvBjUoUnsmd4jipqDHlyNyYpRsK+xB1FzajaHUWaQoSkgrD5Ph3vLywA5s3dcOZXka45CKdkHuwHv8ke+EzfuVGiTsVNWLdkXSD/ZOyfQguSU5Ny+JGYRPp3AbyliqpiI/XQtP2deD37pOUyiYvILgvQzNT9kLOGf/gxp+4U+iGxI1K9sGPILgxlX9n+U3xjMkx8A1yQ5nGrVCtSAmoJfnipa1jnvHkT9zH+iBzY1ar/8SdghtVJG5MzPabbB+Z+i/FE1K9BDemIyFWFUZrn+P97SPYsnk8Ppr3w8438qx67sHcKHghi/vYlzL3Zak6P0Lqf+A3hX0kMjeqZem/BjQLxuDo6E5Y/6okWpXWgI2zJ+wtXsHGJw/qLpqWiVf4xayYSeK5n7lRmTslv8ncmCbphlwo2QfXO5XtQiOTG/mY4H95AigFz9aPxcuic7BpUitZVnkAiRu5/aS/KLiR9SFFiWBkblQc5xbN1o1sv6mmRlJZumQTsiKr8sNmhAbDyS8OzU1XYfOWzegRfhgTtj6UjucFUtL/KXvl8FbiRsVxKa781W+KWFIRNypzI1LjgKbj8ebJWpSLT0BKWAB8WJ7CB+QJWKASN2bKXtIXJW4Ux/k/Zb+ZnBU3ZuuGsI8UjuN+5cYoB0dE1u+JNSs2Y6NZI5xfYoq3cjat3IErmMWNMgFL+pCspOv0a1zJ1ZW4UclvZvUp2MaV+xRpsdHwcg9E2QGzuT+yBWNLvcf05YcQL1+Wa6Ry3bP7DOwruR+RKoJXBQQ3ZuuGaOd/+s1M/Rc2IXOjiCc4bmMfJZAS8AZzlj3ChG1b0KRE9r1zB9YH5oWfYiauK2XenttVmTszYyplblQR+s88lJScosSNcl8qs6/l92A95t2vgqMHJiJPtiIU9WN9kPyioq5SWGvPIgAA//RJREFUzPRT3ChzZ7bflPsUwm+qK9nH7/sU4rkz42WlDkBO8fMseSAFBznTwZl9qHWThtSoSWsaOGkb3b21iwzq1aLWeoakr9uZeg/eQF+CgylIcV3mTDk7AO73p5HX013Up6MRGXXsQ7uf+1E6pdKlBb1owI43fDyETk4eSV06tKCGjZuT/mBTuvPgAc0a04MMjYxIt9tYOvvJUxp1jHO/T5N7dCcjfX2aufu5NOqeGPSOFg/pS0aGujR+1RUKSsndCBYbQNZsUHpaBN3dPIX0DIyoZ79Z9Nw3gSjZicwH6tPuN8HSSNGj7dNIn4/36G1Oj6QRt2SyPL2EuuoZkaH+KLpkK2qZSq73NlPPTqIN+tPBt0pDQAzrkzNpzjF5FjI3EDPlYWHyLEFSxBdaN3ogGRnp0egFp8g/KZ3CPh8jvcFTyD6SKCXWhjaZDubj+jRqzlHySEyjtCR3OjLHhPS53QebbqZvUSmUkR5C19ZMIl1DI+ozeAG9CUokiv1Ci7sZUYcWrBMtO1D/aevoh5xPP8cQM+UcEPC3DIqyOU8juhiSUZeutPy8DYlJkTe7xpDu/HPSuTF2l8lEXxw3osUnLaXRtXivRzStdw8yMtCjadsfSaOKSaEWtNy4v6QbpssuUkgy6+KbE2TCz9yiUV1q2VGfJu5+QEm5GDhUng3iv0ifTy1WyN6ELv8Qsg+jjaN1afZVZ/6eTNbnl1NXrrdBF2M69y2anzaNPB9vp95CNzr0pb0v/dk+MlhWJ2hIZ37Gzt1p7U1XSk3xoKUj2lC1Bm2pZy+2AaNuNPeijfRXcwp5plweEU5NcMuW/fjNZBuTQim+T2hAv8H00DWZ0pN86OSC0aTHxweOWUdWEcn87OF0e8NkyT56DZhDL/zEMHUCvT08j5/fiLoamdIt1zgij7vUoX4VatzOkHp270pGAyfSlW+5m80SM+UxMfIoppC9ea9M2T+RRpwdry6mdqYbKZbpIMHvGc3q11M6PmXTPYpkmSWHf6bVJgNYN7rQ2EVnyDeZWSnBifZNMyYDI0MaNmUXOcUlU6TrfZrQtTO3tyH1HraYPoXIs9G5gdAXMVIueMHjUabs+9G+lwEs+2Q6N7cHDdn9lo+nkc/z3dRXwZ07n3pzSQZFfj1Dw3VZN3S70apL3yX7iHO7SxO7d2NuNKDZ+19TYkYyfby4hvoKO9LrQhNXX6GQXHKj8kx5emoY3WLZd1HI/qU/yz7RjswGGNL+D6FsGDF0f6u5pBs9+s6gp96i3ZLo4/GFXB9+HsMxdNVe5kan2xuoZ2e2mU4D6ahlDMUzzxsP4HNY1zr1NKO79kES/+cG0kx5uDzOnhT2mVaNUsh+8VkKZNkHWxwk3aHTyFlMpkdb0/qxgyTuNJl3gryYO9MSXdkPjmTdMKIhE7fRd7aP9LQgurJygsSNfVk3PoQkUWqkFc3u20Gqu2HXCfTQPTbXdRezQWImjludIlj2wxSyX3n5hyT7l9tGkd7iS9K50d8v0MguBhI3LjtrLXOjxwOa0lP2m9N3PZP8ZlLwe1oyTOE3V1yhMPbVQRZ8bc9Okq4bGE+n167xuar7z9yYSBZKsr/mIGoRTGtG6dL8G2JVQjJ9OcN+k+ttqD+SLn0Xx9PI7f5W6iXZR3868CZI4sYQi6M0SNhE5x604a4nxYda0ZyxPaV4oYuRCR1948xalTuImfJMbkyJd1HI3pCGcvxjF5tKSV4PqG+/YfTUg/UgyYuOzc30mxvJWvKboXRj7STqwrrRe9B8eh0guDGeXu2fI3Nj9wl021mepcnE3TXDaNMTedVfbiDiLzGbJRDvwTFTT8EL+jRj13NpBZPdxQXUbuJWiSfjfZ7QtD4yd5pve0jCIyWFfqQVI4Tf7ELjlpwnf+aN1Hh72jVlOLexARmb7yXHOKF5qfRh33Qynn1BuldeQOiL0BspZrq/RZa9FDMFc80S6dSsbmS834KPs998soN6Cz1gv7lHiiszKNzyJA0VflO3O625ai/pQZzzLTLtyn5Hz4DmHnwnrVRICXlLM/uzTRh0osHzD5FvQu64UXmmPD01hK5nyn7wfHoTyH8x/juN79+VDn+K4BOi6M5GBXf2ny3HlVyrd0fmkyHbR1ejcXTDScxwppL9jXXUQ1dw42A6bhlF6SmOtNF0CNuoPvWcvJGcwrJXD+QUghczuTExxIJl30+W/dILFMyyD3i7lzoPm0VikWpy5BdaY8JxpaEejVl4mnwkv+nMfnOEbB9mO8kuLpXbIIAuLjeV2qCf8TKyYG4U+v94jzl14ecx6NaTzlpFs8xyB2VuDGPZSzGTkP01B0n2TzexP192jb+x3/x2loYLbtTtSisuyHFlPPvNSQq/OWvvS0mPEwPf0ILBfSRunLjmOoWkcZQWb0cbxw8kQ7aTPhOW07dQcXXOoTxTnpEZMwnZdzWlm5LsA2mFsS4tviPWRLDfPLlIiiuNDEbTFTth2+w372yS/KZRx4F0+H0I3yedgt4fogEduKxTT9p010VqA0q1pyW9+tLBd7mdZ5YhzZQzxwikxCvFTJN3Mi+kUqLbberd35heeaey3/Sgw7NGSdw4ZMJWsmG/mZEWTFdXT5T95pBF9DZQ6EYsPd8ziwyYG7v3MKN7bjKjBH09SaP6z6Gv0srY3ENwuuB2AREzZcl+3yuJG7+fnUPtJ+3kFmfd8HxIU0Vcqa9H03c+5RoyN4Z8oKXDhH0Iv3mZwlj/3V8eo5FZfQoDMtv3lFIT/enk/NEsU0OpL5ybmXIpJdp/83L6784VIyIiJZrIU/43Jdqfg9i5VNQ/P6a2ELv1i90G8+OOsfk1jYsYWRU6kx/T/jDJSbv159e0P39Tov1ZiHSR7O9QvLjIK5q/8Dcl2p9Hfk8XKXZGzo+7I/9NifbnIVI1Cfzlxj8H4Yvya0o0sYO5+Ij88PkNQUFBUnYHsWP/n0BepERTcXOT3kOWOnfcY5cKxXfxv/j9u8/vzhEEpauri/yYxkUoXH4M9sV2+6L++TG1hWhzUe/8pi8CIi1HfkyFIjpZYnnanyKovIQYUBADfvmxoyL0RfBLfuuUC14XTia/cqOAlpaW9H9+gkjRKWxUDHbnN/zlxj+P/M6N+VFf/nLj/wb5lRtFnC7qnh91XQxACX7Mj6mXhY2Kib8/MVks4jvx9+zt7dG+ffucd8rFTLniWI4hDOTz58/STHl+cwz5fTZIDI6ULFlSUZJ/IGbKS5Uqle8cgzCa/DriKQgjP88GCaeQH52amA0S/JLfAgnhjMVIc37kRuEQha3mx1VEYjZIzErkt1VE+ZkbxSCx6CDmR24UEyJilvzvKqI/BzGAI3xSfpwpj4iQd734y41/DmIQx9fXN19yoxhMEPwoVijkN4j4RcSMf2oVkWgn0cHOzUz5b6JEVWhpa4GSExCfKF6EV4GKmiqSokIkpfILiECGmhqTqHz275GKEF9vePn4I+lfuvzJMSEIiU5QvDQvIyM+FN5eXvD2CUJiBneYE2MR5OcjJVb3Co7KerE+PjwIXt4+CI/Pu03eMkEpMfDz9oJvcPhPdcsEpcbKx4PCsjd/yUhEgA/X2z8I2RklUhAs2sDXP3ujqNRo+Ijn47KEPNgP4Fcksoy8vLwRGvOPRCgSkqJDud28ud2lBGISUuMj2DF6ITAiO7VJRlI0fLnMPyQ7kUJSTLAkh8AQKYlKHoMQEcBy9vZF3K8pOSQQIgN9peOxSnszxIT4S3oQlZjdmAkRXE9+xrC4n7fnSmfdCo6I+WlzqjxBluyDlWSvBEpCoDjup6wb2faRnKVkGQjz5zbw8UN85uOkx8OfrxVlMXmb80eCLHtvBCnJXhlp8ZHwEboRnp2eJkNsEMVlfsER2fbB9ZTaICAka5uLtIQwyZb9Av+Z2iYv8DvZKyM2NEA6HpmQ3eqJkQrdiM22j5TYcKkNgiMzU1sokBSB4LBIJOe5nSrJXlHyM9IUx/2UuDMD4UI3vP1+so/oYD8u80V08s9KnRwdjJCohDzbtCsTv5W9EihFwY3K3JmRkGUf2U2ZgiCJGwN+TktCaYgOD0FUgpKR5xESfiN7ZfyOO1PiZN0IishOpZjO3Chswj9UwY1c55iwQKldhCwi4vO67tmyj/8XbowIkLkxTpkbgxX2kZTd6r/6zfhI/i18q8InBQdFKfFRHuC3slcCc6fEjb/zmz/ZRzrC/GSbyPabKQgUZV78PEo2nlfIkn3k79No/tZvJst+0y9EyT7SZA73CQyV4wW2EV/+LbU73z+Ay2Pif88EOUW27H/v7GJCFNz4/+E3k2OYw7ksOCqbGxM4bpN4nZ/xtzLNFX4ne2X8Lq5U2Iey32REBcncGJOl0ITwINlOfuXLvEBmzOSnFDMp4/d+U2EfSn5TIJ656lee+l28nFf4t5gpE4mRzI18PPQ3fvNn+0hDWGgIYpU457fxcp7h97LPRoYirvwXv6lkH/HhgVz2c58iNpzthH1CeFze9zP+TfZZ+Be/KfcpfvabKUI3fvL3v4+X8wq/l302UuP+GVcKvyn0P8tvCqTF/cyNDEqV7cSbnzEh7xXmX2OmTGTFlcp+M0LhN5X1gBIQHBqGxNRsixQ+wd/HmzvWioIc4pdOuQpUVcLx+spxrJ45DwcvfUV6AW0k+7sjWK0EGjVrhZqFf2D+tMMI5kv/0aNX1QCCnqB3k+H4rF0V1UoFwbxnV9z1URyXEAWL65dx6/J+zFm0CQFS/zAGN2ebYuGtIFStVg1Vq5SDNt/81c7ROGCRiGpcVq1sMahSKPaMHYx5N/xQrWpFPFg2CPPO20h3zQt431+HLv12QKNqNWg7nMZw02XwVJJDwLPN0O2xESp8XMf9MozHLoWt1VUYtJuF0LJc76QPGDVoAr7av0Sf5ib4UYTboIgnJvXqg2feofjwKQCVxPOpfcWQ5iPwKi82jJV2NY7HmRkjMOnID26rqviwbTSmHnijRILxuDR/FMbttuJ2qwqrfRMw8+AjvNg7FwPm3UFVfp6AG0thuvosLK9vRFfjQyjCZfTlAIynboRHbBDcPdQkOdgcH4wBW98q7ptLqGqy6L/BtF0fXA4rxXUD1g7qjCPflJxDnC0md+yNM/5F+bg6Nhvr47SlIzYM7I+NH5O5rBTOTOuB7U9scHyqMWZc9OCyKni2ZhhmnbSSbuF4bgYGz9+IedOn4ENe7P6pQKLtCXRuo5B94nuM7G+CL0oyTXE8B92W5vAvzcczvsBkwBhYOr5B/+bG+FqIdaOEH6b07osXjtYY16Yv7iVUQLWKSVjaXw8X7cLw5bM7dKqw7pcOxLR2/XDB9ZeOY44gRtMy8HrnVPSfd1caufW/vgQmy04jOx1vBiwOzESf6ddQkfUg7P5qjF12Al/vbIPR4N3Q5jIN22MYMXkdbD+chb7uYsRWqIaKEU9gPGQybGIiYG+XJNly3NPpaD/nModTeQDBLyk+WNm3LzZ9SpFkf3pqV6x56Ks4gZHqj/WD+2P1qxg+XhYXZ/fGpvvWODtzFKacdOKyqni9yQQLTr3Cw83mGLrqudQGLmdnYdzaa1I9fZ+sx/D567HQbDhuOuRRwCzsNOAhejRRyL44y75HdzzwUxwXCH6KPk2G4mMBPl4mFNN798YTBxtMat8XN6LLolqVdKwebIjL3xywrGcf7PnBNllVB4dM9bH5ZRjfIB1vdozEsHmrMGvxGnjnhboo4H5rFQwG7UFBlr3692MYPnEVfJS40efRenTpsxXqfLyQ0zkYT1gJ20+XYNBhHiLKsf7HvcII1g1ru2fo1XwMnIryMxZ0xQR+jhchfIMUN2xnjjKfOhbzjr2Wb5pbSNwYy7wwHFNPKWS/cRSmH/mgxI1xOD9rJCYetJW48+OOsZhz9Bme7pyJwYsfSrrhfWUBJqy/iM+X1qLH6GMowc+Y+mEPRszYAc9AO2xbOAuBJdlOq1ZGiUJ5tFJM6Hq0FUa37oMbMUL2aVg5UBcnbJV73t8woV1vXAwpwX9bFeuHGeC8lSPWsH1stUrjspI4YdYdu5/b4sjEYZhz3ZfLKuLh8kGYc/YbChUvJ/tW/oQ82I25xx4J088TxFkfQad28xApZB/Lsh9kCmulsb8ku5PQbT0TQWX4eLIFRg0cDyuHl+jLftNW+M2i3jDrPQCvHUUb9Mej1CrMjQlY2M8IN9zdsannNHxM5fOqFcCB3sY4bfv7APG/gqQvaXi+xYxl/0iSvdelBRi98jx70Eyk4+1uc/Sfc1vym0E3l8F05Rl8ubEZRsMPSn5TxeoQRppvxve3J6FnsBxJFauhbNA9DB82FXYZRVBZcLpod50QrJo6E+/zIj+88KUpXljK9rT1azrLuQSOTzLA+qcBihMYzJ2r+/fDhg8cU1UtjXPTemLrYxucMB+B6efduKwKXqwzxuJzb3F33WSM2PBGagPHE9MxeectWF7dg8Ur3il4fQ/MZ5zlyC0PIGZ4/O6iW5Ns2U/q0QuPlaqOwEfoydz5RXBnyQCY9+mD544cO7Ttizvx7DcrpWDZQENc++6ARV1746CzJj9PYewz7Yr9d17BrH9/XPYXMUYJHB1pin1vlIk3d3C+thwGCtnD6gCGT14PfyUz9bi7BvoDd6EAH9f8cQIjzNbC1uIc9DsvREz5aqgc+RQjBpvhe2wEx95XcfPkWsxYd0qx23f0b+LlPIC0q3c0jkwaiukX3CXZP187nGMmy+yOP0Xj1LThmHzcno9XxbstozH/xEs82jINQ1c8k3TD/fxcmG64ipBgW9y5+Rjnlw3H6tuu0uUBzzle7r4RrDByvDx6Plx/Pyb630FwY+RnjGzVF3cl2SdjWT9dnLZXIq/orxjLMdW1iDLMnRlYM9gAl6wdsYJj8V22Kvw8RXF4Ylfse22H/eOGYMGdIC6rgHtLh2Dl6edYP74vVr3i+JJ9wouVs7Ds1Je8okZEWx5Ap46LJNlXihCyn4TvSvQVb3MMndvORbiIK+PfSMet7Z+jN/tNe+E3C7mx3+yHF6Hx+HLrMm5ePYy5C9bCR7Rt/A+leFkDm4d1xn7LPAgEpFnYVDxaPxFDV8qydzs3B2PXXkH2NF0aXm6fjAGL7kvHfa8twvi1F/D58np0H3UExVgP0iz2YuTM7fj+6ij0jVYjtVI1lPK7BeNR8/Dd7TUmG22R9KVqgW8w152B78qjDzmF4MYkdyzo1ge7bVUl2YuYaZMUeCiQ7IXlffpii2UqHy+Jk5N7YOez7zg6aTjmXPHmskp4vGoI5l+0RqjTW9x6+AKHZg7EIQuReZ/w8eBM9Jt5HcXqN8jK/JNTCC+kBEIGlYDeSGMYNa7IbZwBykiHdsXa0HK4jonjx2L+3i9oO1QPJfnKX12JSNUQ7miLiMat0aYUFxSsjeY1EuDmqZwkphg6DDFG26oF5FkosdQ/2ArHLSLRrENdlrsbFnVvjHVPw9F12W2sG1YXGSGfMKljD5x47gA3lQJo21IsAVFD4yblEOTn/o965BTOTk4oqdsJYpFGwcqNUFLDB8FKWYVcHBxQtLMuuGVQoGIjlCscgI/PP0C9ky7qaXF7lGyI2uUi8PHJKyS07IAWxfjEwvXRuHI0XAMKoGPn+lCN98Pm1fvRYsVi6BeVbpsrqIhAIiEM9vGpaNGW249Rv1FlRAW7IWtyNSES9tFJaNa+vvSzTsNqiPK1w1fPANTpLC+tqFi3DsevrrBk4iqv15GlBBSt1gCF4Y3klDJI9zmPCRMm4EJYJ5i1r5AnnSyRdiDVxxHeleqgIwdXQHm0bqQON/fsTlaarzM8ytdExxriXb8yaNu0IL6/eQfXwiXRsaHYeKIgWjYrCZevn2CfoobWLWtwmQrrRmWEe7/EiaXz8LXmatzeMhAFuT208/D1e0/b71Dp2FmSfUaphqhZKgzeAdlDst62Nsho2wkNtFk3ijdE3QpR+PT4NWKbt0crsXKsYF00r52Mz6wvwbWboEMlNga1KmhVLx2Onolo3aEJiqTH4vS69Sg8jjuQtfNqCU4y7P2CWfYtpF8VWPYU747YLIefAgcff1TXbSWl4ChXpx7UEt3w2coOZbp0hjDtwlUboYSGHz6+/gRt3S6oxVVXKdMIVYsFsM2UQLm055K+rLaqgjld6+eNvoj9B0K94VxQyL40l7DsmxaHt5eHfIJAmC+cNHXQoUl5/qHFulEaHjaf8SOR0LJNbemUhqwbIe7f8c0/HA07NpXKqtWvjfS4b7iwbh53gEfiyv7ZKK+eAY08er1C8HSow3dEN2kny75QXTSpHg93L0HqMiKYO8MbKbizQG20qJsKy6ev4V+jATpWZceiUgFtGmvg26s38CheER3rCSvVQetmJeD+9Sp2z1oJGnUO56c3576DGvJyqwknFxeU7tIR4kWZIlUbopiaD5QnhVwcnVBCtzPE4l/tSg1RuoA/Pr6ygGbnLqjDVc8o3Qg1SoczN75GUptOaKbDJxZhbqyZCMsbu7F03ltM2HEF09sW4W4PX5AXENwYFwr7JEIrhewbNK6E8CB3Dh8UiA+HXVwymreTubNe46rMG7aw9g5B3U6yfVSux7oR5QzL7y6ooNueOREozjLRTndDfIFmWHfyKtpwoeWJaeg9dPNPAXlOIaUf8nKAT7X66FhFyL4iWtVXYW7M7kyk+DjDq1JtdKwuBF0WbZsUwLfXb+BWtJzCPgqhVfMScLL8CPsMTbRtkek3yyPE3z0ryPxxZym2fSyDHYtHQCuPtvjwsLWFBvvFTNlXKx4En4Ds2QfBndShM+pz1alkI9QpH4mPzI3xLdrLfrNQPTStmYRPzI0hdZuhQwU2ILWqaFWHuclbAyMW94XHsYkYb7wQsb0GonP13HOjHEolwy4glGXPNsSoUq8W84ISN5LgziDUVPjN8nVZb+KE33RAebYPySKrNURRto9Pbz+jMHNjdW5TtXKNUEknEAGKjiZxp2Li8NXotvkselXOvaGK1FQI9oRzkTLo1EBYKcu+aVF4e3rKJwiE+sBZuzg6NBJ+Uxstm5eEm/Cbyapo3aoml6kwN1ZCkMs32ARFoVGHxtJl1RvURGyYJyp36QqDyl8xxWwC1r5ORd9x+pIt5Bai3YPtviOmWTuF7Jkbq8bCwzt7FCfMwRZRTdqgteQ366B5LeZG1o3AWo1lv6laCW04drB++QaepaugUx0RXBVFywYacIorj51bzOB/agYmTFwMyyAL9tO/Xx2WEzi5uKKcbgdFzNQQOireCM2mdY4rnVGK40rJIpk7S2oKv/kRBYTfFGN47DersN/0CSoOveHD0LiMGlKyTKXoz/FyHkGkLUNMMOxSVNGmlRwzNWxcAaEBbtkzs3HMjQkZaNmWY0NG/caVEeop/GYY6neS/WZVto+kCO6EF2+C/oMMUVwzPSsdnIs9x8u6uhAL/EW8XLqAH4JC5WO5gYgbEzzt4Ve9oUL2lZkbATePbG5M9naET5W66FCN/bdKebRpoin5TXf2m53qCSUqwn6zGBw/WcBRRRvtmotXtNTRuFFJeEWmYd7alSj3eQPHMNNxy+YDgiJClWascwf3Hz+g1bmzJHuVsg1Z9oHwDczuxQhuVOW4sq7oU5RqhJplRJ/iNRJbd0Rzhd9sVDmKn5fQeqAxOnBsLHRDSpXnpxwvl+Z4QZN9xk+zojkEWyklwj4kHPWzYqZaSIlxR9bigowk2Pszd3aU/WYljiszooXfdEKFLh24xWW/WQTMje+tUESvC6qxGqpXaITyBX0QodUIkyaUxoHZEzB4+j20XTwaNfIgFJC50QOuRcujY32xuWER5kYdeHl6yScIhHjBuVCpn/ym8xfmxnQN7lNU5zJVNGpcHgFebihZTxcDe7eCBkcRstRSYe/N8XLn1swBqUjP5VS52rx581YrvjNUuJOXCn/nL3j58AWcI1VRtnJ5aAQ440tEGpq3aIvyKe548i0W7XWbMSGTVCnxPpB4R7hWjdooXL0CIi8fwOvYilCxOodzTq2xeI4u7s82xAKbSjDpXBEelpaw+PAIT6zF7pUVUbRqG9SMu4srFkkoGf0ZV2x10K1taby+dwkhialwevcIr6JKYPKcMagR/B43ngagqLo7jl/wRY+ppmhSJucOWbzrId6ZKFq0KEqVVcWnw+cRUrIEbK9dgX/10TA1TMeU3r3hUrk/huuWwscDJxFQvBQcb16EW1ljLJjfCe579sBOmwOdJ2fxKrU3lq/oi8jTu/A+uSIyPp7BZV89LJpYG3uGt8P40z4wmTwVDXRSkFigFEoXzrnWiRyjov4FOQgrFv0V9+46o2ihUJw9a48OE81Q3f8iDMwOovPQUWiQYY/bN36gqE4Mzp+xRnNTc/Svn4wnp55DraQmHp59gqLdJ8G0Z2m8338JUaWKwvLSdcQ0HosedVxx/E4sBvTTh4r1LTwJroQeBnW5y5NziPf3tLUKQrN8ReDlGdzz0EEBv3s48qIs5qweAsftwzH0SgKmjO4N9fdncdelILSDH+PgQx3M3T0V1R0f4ManRBRJscLBK3EYt34GWsRZ4dYjbxTV9MaJ8+7oYmaOQd30ULFwEvydLHH7/idUatsPdctrQ5GWMkcQO5gXK1YMxasVh/Phg3Bg2Yc+PoM3Gf0xZ1QVbB3WGZfT9DBmaH24HtoHW022iedn8CSuB1as6o+4c7vxJp6f2/Iszru0wcpNo6B5/wge+JeCpvt1HLOoiQWL9fFoXk/0XPoYPSfORMeKGohSKYryxXK+2YZ4R1hs8lK4cHGU0gjE03OvWPYaeHD2KUr1MINhaRv0HTQTxTsaQ69KDJ6efIyMUtp83gNod5mIif0r4uO+swgrVRzfLl9FcC0TzDFvCfvd++FapCx87p3Dl4LDMalHNHaddMeA/kYo4/cSF79ooEe/liicizYX7+qoq6pDq1QFFHK8h5ufklj2X3DoahLGLR2L5HuLYbjhM8aNHYribo9x810MdNK/4/ClSIxYPQNtUm1x664rimoH4fRZJ+hOn4YelcLx8LwFChTPwM2zb1Cx70SMHdAbtctnIMLfAXeu3IF2035oUa0I/+2cV17oi45OMebGcgg7vx/vE1n2n8/ignt7LJrZEbem62O5Q01MGNER0Vf24VV0Rahan8Npu6ZYuXkMCj05jntexaDlcxuHX5TDol1TUMH6Om5+IxSOfYeDtzNgunQGenRpiSKp0XCzfoa7nwLRoqMBKhbTkoLenECZG0uXJlgcuYTwksVhfeUqQuuMwWi9REzs1R/e1QdgaIfieH/wDIJLlIDd9SvwrjwC82e1g/PuvXAsVA5BD8/iPfph2bKeCDuxC5/SKiLl/Rnc8O+IBYvGQ7dtJSRERePr43P4FF8DPdvXQ0EtMWKbMwhuFOvItNkRFw//jNsPPFj2gTh9zhl6Uyahksdp6E89BoPho1A35Ttu33Zk7ozA2TO2aGM2DX1rxuLRmdfQKKmGu2eeo0wfM4wxKoq3h64htpQOPl68iaQWpqjpcQQXndOQEuyNB3dvoUS3SRjckn2foh45gXgPraB2IWhVqAh6egoPvGXZH3lTCfNWDsSPzYMx4hb7JZMeUH19GvfciqBAwAMceloC85kbq/y4jRtfUlAk4TMOXkvGhM3T0SziE/tNfxTV8MDx877oNnUcmpbRgt3J6Rh7UBsn7q5ApTzokGdyY8lqxWB/8CAHOuUQ8OgsLNQGYZZxeawf0gW3VQwwZmA9OB/YB/sC5RH25AxeJPfCipV9EXV6N94l8XOz37zo2R6rNoyE6p2DeBRUDhouV3Hcqj4Wj6uAHYsOQqO7Cfp2ZH917gQyGgxCy1x0bmVuTJG4saSaH55ceAeNEqq4e/Ylyvc1QxcdS/QeMg/l9EZAt3wEHp9+DtVSWnh09jF0uk7C+F5l2G9eYL9ZDF8uX0dEvdGYZdYMtrsPwqNoGXjePQ+bIkMwlZ+bAt9hbK8laLbhFCa0zP0O2IIbNdQ0oFm6Agra3sYtq1QUTviEg9fTMGHFWMTdmAejrd8wYdwQFHW6j5sfE5g7rXHocixGr5+OlglfcfOhF4pq+eHkOTcYzJ6ObmWCcP+iJQoVS8G1MxaoN2gMCltewC6bwjAb0QsFAx7i4Q9N6Bs2Q0GOeXMKoS9FizI31iyH4LP78UHETJ/O4rJPJyya1hZXpuphjWs9TDBuh4gL+yS/qfJFxJUtsWqTCQo8YL/px37T86ZkH0t2TEK5L1dw01YNhaJe4+BdDUxcOAiFElKgU6k2dBK+wU11ANbO740iOacXaS8f0e5iZ+dSpdLw/uhVRIuYiWUf1WgcRnWIxbhegxBYeyAGtS2CdwfPIYy58/vVKwioMQpzp7eBA/tNF/abvvfPwbLAQEwbWhVeHz7h/Zu7eO2aiupVOa7je4Z+t8KH94p4uQrHyyXLo2iBnDe6lN+aA3ftYuVRLNQCt0XMpOWLUxwzdZ1mhrJOR6A3/Sx6jByJmqwbst8MxpkzDuhoPg09q0Ti4bn30CpBuMUcWbnPeBhUToP1+894ce8qXFENVcsWRaOm5fDtyCn4Z8bL5Y3ZX9TOyhWdE0jcWKAQd/IrIu3RcTwUMZPHDRx9Xw0LlvXD1/X9Mfq+GiabdAe9OIH7nkVRwOcu+80yWMh+s9K367hhnYHCcR9w8EY6zLZMR0PRp3gejKJqLtynCECfKSaorJ4C9ZI1UKGQJ777NcTCVWaooJ3ziot3hUXdJW6sooMfhw7DLUv2QzBzaGmsGqiHh5pdMbp/bTgc2A8njisDH5/Fu/S+WL68l+Q3P7LfTGO/eS2gC+ZObYnwr1+4L/UETyz9Ub5SJRSr0xIlrS/ijrM2CnK8fOhxMZgvGYZKWjnXF7F/QmoKc0rhEihJ3nh8yQJaImY68wZVB5ihg9Z79By+GFUMR6BD6RDmxFfcduq4d/YZSvWajLFdi+PtwStZfjO2yRjMMG0Im12H4V2sNFxvnYdDaROMrOYI882f0MdsFDqU9MWFC5/Q0Kg3KhbKebuL+EVTXZO5sSIK2NzArUzZ3wLMVo5G1MWZ6L7LHmbjBqOw/R3ctExGkST2mxxXjt84Hc25P3rzsR/3KTy5T+GFbpPZ5yMYVpaf8OjmLUTq1Ef50iXRtHIqXpx+hNiCRVBINQUVK1WWYhARb1eoUEFRm3+HeJ1JZKMS+M1GbyrQ1ObOkqLXQhmpbMSpXKYtB6aUJifhV7rq70Zv/xv83ejtzyM/b2b0d6O3/w3E+1V/N3r7s/i70dufR37mRtHB+rvR25+H4Ma/G739Wfzd6O3P4+9Gb/8b/OmN3gTu37+f+5RoQmF+9xEniE6f8nfx/+/Oy68p0UT983NqC9H2f1Oi/TmI9hYklR87h/k97Y/QlfzmjAVEsC/45W9KtD+H/MyNgl/EANRfbvxzEANQ4pMfuVHYqJgM+Zsu8s9BxMLCJ+VHbpRWETH+cuOfw19u/N/gT3Oj4IQ8S4n235Ki8vliBujTp0/STPmfyAeXlxDkym2QL2eDxNIvUf/8OOIpZsrFco382MkSo/v5ccRTEIbQmfw4GxQaGio54/wYBOXX2aD8vopIOLjixXO/PPhPQ8wGiVmJ/NjJyq/cmJ9XEYkJEcGLf3I2KK+QX/VFdFJEu+fHmXLRWRD4y41/DsIX5edVRGJAIb/OlItXTP7UgILwIy9fvsyblGjiR/YHUNPQhKa66s/lfLoWB8YafJXyTLn4ZJ6T35Af65yJ/NrmmfirL38Wf3X9f4e/uv5n8Vdf/jz+tvf/Dn/b/s8iv7f3X335s/jb3v87/Mn650Xn/5eN3lShpuqHc8uXYemqPbBPqQ7ddjWhxp1uTe6JO77cjUFdZiGySQ90rF1c6owLiBkgMfNZu3Y9qKn5Yb/JcOz+nITUr/tgvvcH2vbqgtJZE6KBuLBsBfad3oWt1x3Ro7chiqiH4cbM+TjiGIU4jwdYMe8yqvbThfuB6Zi63xrqUe8xb8kJlNA3QMKd1TBd+RDqqU5YtXgbomt1QctKOZ89E88gRoHEZkZxfk8xbcAMfE1Qg+XxRTj4vSi66tbJ2tAsMfgVZvSfik9x6rA5vRi7vhSBYXtgQ39j3PJXQyDXbemdZHTtUQbHjQfjoG06kj9sx/TjXuiiXw7n1+6CZUgwflxZh5m73NBlRGeUyMXkmViGJPStYEFt2N1aC1NuN9UMX2xdvh7uZdqiY43skVCn+5swbuY5ft5A7Fq5Bi5l2qB61D2MH70ZYRmJuLRpCZ6l1EeLYraYNnAuRCao1wcW4bR7Oeg2jMXBeWtxYO8inPepCePOtRR3zTnEsrWCBYtAXT0GN+aPxuLrflDxuYFpq++itlEPVMnaFSwad5aOw/yLnlANuIfpK26idu8u8Dk2C5N3foZ63CcsWHwEhTvrI/XJRoxbcgfqaW5Yt3Qzgqt0QpuqOoD3c/Qe1Acbzj5FI4MRqJbLXe8zNzPKSPiOJf1McCdADQF3V2PZnQQYdm+OIplDXSn2WNF/JK57qyH04VosvB4Lo94VccZkMPZ+TUXK590wP+AC3YGN8WyWMVY8DAVcL8B8wzM07NEdFbUBj6e7oNezH865FMaInq1ztUmKGN2XN3orDL/PxzF+3DaWfQIusuyfJtSBYbOKWaN0QdZnMcFkAwIzUnB92yI8iKmDtmWdWf+nwyZRDRZHFuKIQynoN0vEir4meBKmAfery7H2hRr0m2dg17J9cI8KwYt9s7Hunhp69G2C3NCVGK3V0NCClhbh9a7pmLLbEuqxH7Fg0WFoteqKhqUzrTQFHw7MxuRt76CeYI3Fi/ZDo70+VN78P+y9BWBUSbc1uuIEh+DuPgzM4B4gBHeXQCC4u7u7u7u7uxMgEELc3d2tZb9d53QEmHv/e9N58738j8X05HSdljq1d62161R17a0YM+8q9FR+2LB0A4KrtkbZgIsYM3YPEtnHjq9ZivdogI4NykAnwgbjxg3FgvV7UaylJRqW0W71T8ZmRjo6Adg1fDD2Cdt/3IWpB13QsntblMi86R+IAxZDsMM6FUrb/Ziy2wGt+zfC6/nDsehmCHR8r2DK6kdo2KcN3HZOwtRD9tCLfoXZi8+gbOsm8Lx+DBfeOCPE4Q5mzziMIqZmqFMs50sUs3Njgt8DTOk/G/apungv2b44zNrUzOTGpOBnmNZ3KmyS9PHl+ELssyuKTk2UWN1rGO6F6sP/5gosv6+CmbkJDg4egKNOaqS+2YLpJwLRvncNPFy5A2/Dg/F6/zJs98iPwS1ra7VZmrxEU0daXWF/dQUsF1zT2H49Asq2RIuqYq9kAYLzrfWwnHOBLzgIW5evhU+5lqgYcR1jR29HNCXhzPrFeE0N0KjAF0weOB9uCuDZngU4H1ARf6reYvSM3YhCCj4c3IaTbkVh1rKKlFQkpxB31wsUKMxaGovLs0Yyr7DtfS5j6pqHqNOlKypmbnwTi5sLLLDgij90A29h6so7qNezPbxZNyft/QL9+PeYu/AYincwRcq91bBcfp910w2rFm9BdLV2aFKxEODzGF379sTGC6/QuPNgiCJtkMGNqkRbLOw9Cg/Y9n43VmDFg3Tmxj8zN3ukVHss7T0CNwP1EHpvFft3Crp0L43jwwbigJ2SdXMHph7xRoe+dfFg2hCsfhQNcj+DKRte4c9eZsj37Qwmb7yKZEU8vFyDkL9CFRQxzLnHCG5MlzYzKgj/D4cw1nInYjW2f6Goi04Ny2ZyY7DNcYyz2IJwSsFlwZ2pddCkuCOm9ZsFxzQdvDmwECc8y6B9gzgs6TkaL2L04XZpKda/MkCntvlwaOgc/kwFAp8exOq9zmjSpxWKabEaV3CjoWE+fqjwYutkTN7PMVMcx0wLj6Jg8y6oa5IRfKXhze4ZrJvWrJufsGDRIeRv0xGqZxwbLLwJPaUX1rFuRtZsgxJeZzBm/AEkUzQOr14O23x/oIjzSYxbfwPq9Bhc2bwdb9XV0L5eaa36aRY3+mL7kME4bJ9he0+07tEaJpkdKQB7RgzBHps0KGz2YOo+F7Tt3xDPZg/DsrvhgNcFTFn7HI36tobT5vEcczlDL/IZZi05j/Jd2iLs+Casv+2IlOjv2DJ/BxJrtMWfFXK+skCsUBTtLmbh4rzvYlL/eRwv6zB/LcAJ91Lo0rp6Zg6JRP9HmNxvpqSbH5k7DzqboGPjVKxg/38UbgCfq8ux6gnQpXMR7B00ECdd2aYvN2LmmVCY9qqMW5YzcSE8HbF257B02VPUYf8vo8VWPNJGbxI35oPdxeUYu+SWZPu1SzYilGOm5iJmkqCG4zXmjflXmDv9sYm5M7ByK5QLugTLsbsRz/9Orl2Kd3oN0dDoG7at2Ik9G2bhtWEX9GhYQo6Xe2fFyzs+50cX0zrQZtF8FjfG4ML04VhxX2P7dU9Rz9wcFTKDjGhcnTMKS24GsW5ew9TVD/FHn7Zw2zUZUw98h16M0M1TKNWpIxIf7MXmgyewecMmGDQbhYal9eB6fxMsZ5zRxMur4FykKdrWzPneTWJgKOouuFEZb4N5vcbgcYQBvK9yzPREjc5dGiKD1tXJdljEMdW9EH0E3lqJZfcU6MK6eWjIQBxxVCH17Vb27wCY9q2FOxMHYe3zOKidT2DKlo9o1LkxvN8/wQcbOzg5O+HUkt5Y/qkcRnWtn2NNkjZ6UyiZGwvA981+jLXaiwS2/fG1S/COdVGKmTSvDfx4hOPK7YhSJ+HchsV4qaqPxgVsMWXgXLikAy/2LsBZv/JoVycSC3tZ4nWsAZzOLcbWjwXQrqQ3JkxYAXf+LvcLu7DlBaFzZ+38RcQvRkbGzI1KPN00CdMOfoe+ZPuTKNbKHLWLZwRfKXi5g8ebe4RufsA85s4i7TsileN2y6V3WTfdsZp1M65OO5h4XMOm7UexffV8BNcYjtZVjRHKejRu5Fp4JKejbNF8KF+hQo43ehNLt+nHRwhFJwbQlaVTafaqa+QfGUMRUe50btZ8Wv/qNR2zsKB15z5TeER45ntCQ0Pp9u3bpGTPi3y5hZoP30ChfEwUS7smtqIdr6KlZ9nh83g9DbBaRoHJ8vNQ20s0qtPfZN6rF2184EEU8ob6DbSkR75JfFZNL7YOoEkbDtO0MSPpxNcI6T1fj46l4Ruv89mcg8WY/P39pePHW4dT3/VPpOMkj4c00WokWQdLTyW83DWKeqx8IB2n+Dyn6ZNG0+FNM6nzrLOUymXqGGdaMrEv7du+nEzH7aQo8UJlOG0e34YOfEgQzyT431pKnUfs1rRRzhETE0NR0bFEyb4033IgbX8ZIJW7XJxFQ5cfo5SMhkkOoKVW/WnjYx/pqfv1RTRq0RbaMmsIzTz3XSoLebWbxsxeRvsWj6QRO99IZXGO12jsxPFkJzc3PV3fj0ZseSQ/0RKBgYGUzvVLd7hApv1nkV2cikvT6fLC9jTvGttfA4XzVercfxp9jhLepaCbK7vR7K2HafQIS7rjIbfpm52DacL6QzTLcjgdtJZb9fupSTR6y2Vyv3Ocxq69QAE+T8hq8GB6EyidzjF4oELcgaRj57PTqe30M5LtVWz7hZbmdM1ZIZ0T8Lg0h1pPOk7CxdXxHrR8Yi/as2M1mVpupXDxAlU07ZpmRht2bSfzYYvINUUUptLpOe1p3UNXerZmPi1+7EIe1+bTgNn7KFEbR2dwEEEhIaJ9kmnf7H40Q2P74Je7aPiM5RSk6Yvs3XR0QX+adOKr9Czs/UEaM2sRHVhmQUOYKQUSXe/SpCkT6PD6KdR14VWp7yvCvtAcy550P8t89GXPaOo59wbFa57nFGFhYZSYks6O84YGDxpNdz1l27/a1o/G7n8tHUsItqYRQ0bSNRfuF4wP+4aT1dqDNG/cMNr9Jkgqc7owkyyW7qT10wbTomsuUpnfow00YuFWcn17jybN3kmuEU60aFBHOu/A36klMvwl/NkGajFiS6btt09oTbvfyvUUiHq1lZoPW08y5cTTvhlmtHbnLuo2bB45SsZPp4uLzWnB9oM0dNgEehYgHEZNT9Z3pwnHPkvvEkjyvE3De1vRE/9ETUnOwGKcyY33Ng2jgZufS8cJLndo/PgxZJONwJ5uH0F91j6WjpM9H9OUyWPp8Mbp1GXuRUrjMlWUPS2YMID2b19KpuP3Uox4YVoIbbBqS0dtUknp9ZQWzJ9Onc3606lXWnZSRnR0NEXFxHFlvWjWmEG0561se8dz02noqjNSnSQk+dLCsQNo63P5Ol2vzKNRi7fRphlDaM5FR6ks8Pk2Gj1nBe1ZOIIs9ryTymLsLtK4qdPpw/NHNNzclKbNn8/8M4j6Dp1I9vy12iAgIIAUbO5Uu9PUbsAcje3T6Py8drToprf8IkaawyXq2H8G2caK3pdO15Z1pbnbDtHI4Vb0wEfoJmvWtoE0af1hmjFmBB2zkTyPbI9b0Zjt18n15hEau+EKBXrep7FDh9H7EOl0jpGdG+1PTqH2sy5wrdj2kd9pnmU3uuUq6inD5fwMajP1tKybsa60lHVz7/YVZDp2B0WKFygjaNtUc9q0ayuZDV9KnpLBUujEHFPacuU+zTHvToNnzqGF80dTw7YD6YWn+KScg4M3jmPCxBHtnNE3y/bPttKwWaspVOJmhjqJDsztR9PO2ElPQ17vZd1cSvuWjKLhO2Qeine6QROnTqHDaydS9yU3SVK24I8007IPPWeJtr+4hHp3NaN23YfSLc9M0s0xRPyVlMq64/+C+g+ypIeS7dX0fHNvsjr0Xn6RQOBbGjrYgm65y2z8dtcQGr/uEM0eO5zjE9n49mem0uhlu2nNlMG07Ja7VOZzbw2NXLyDbG4epz49etP8+YtoysCONHjWdgrNkrscIcNfQh+uoeajtmfafsv41rT/Q5ZqRDzfxNy5iYSFONCi3Zm6uZBcpCZMo3MLu9CiHQdp0LBJ9DpYYh16sMacppx1ptSAdzSvRzPq0q8HTd11S/I7bcDBttRPBW6tG0JDtr2SjuMcr9O4CVb0Te5qEh5sHkb9Nz6TjhPd7tHkKeMl3TRfcIUjGhEi2tK8iYPowLZFZDrxAEn0kRJIa8e2o1Ms0QFv9tPATq3JrHtfOvRB5jFtEBUVRdGx3LZxbjTNYjDHTLLtRcw0bM0FqU4SmDvnjBlIu17LfOzEcaXF0h20fvpgWnDVWSrzf7yRhs5eR+Ga/nlqaluaeV7W1B/j5Rc0edwQeiM3WY4hcSP/Tf56nNoOmE+uku1T6cyctrT0jp94IiH1+znq0H822SfIunl5iTnN336Ihg2fQE/9pYiMnm7oQeOPfJRer477RjP7daSLTsxRyiCOl/tli5cX0pDFByhRdOQcQqVSZfq67bGJZDr3smz7sK8cM/Wgex5ZwZ3j6anUbsY5jW460MIJ/Vk3l5Gp1R6SRlLpobR5SlfasnMTdR65gnwkgyXTkWmtaM3jLBL/cnAcdZ11TOJgbZCQkEChYezQ6jjaOq0v2162r2T7ORsoIkNMVQm0Z1Y/mnXeQXoa9GIHjZ69nPYuGkGjdr+VymK/X6bxrJuH14ynXivuSGVp3DenWw2mp2+saVIPUxrPWjp36ljq3b0Xvcw2/soJQkJCKDmNber7hPoMtKKnGTET237i0U/yiwT8X9LAwWPovrccM73aPogm8phipuUIOvJZYh36dmI8DVt/RTPeDKF1Q1vQNmlsmybFy5NP2vJROt27e5ciIiLI3d2dvnz5Ir36v4PQzefPn0t1FePpzOXrWdCBQT5j5DM0gKFRARQ10cG3C6dwxc0J1tvXYs+Ll7h8fAs+BEBaxp4dYuLcpEYdFHF2gJdI6qfwg0dgcdStXhRBDu9h7ZGVpLCAsRH0DYxQWGR48r6OgbOfYdaTL3h05yLURwZizVsl6iZHwzVMZJRNh6NzGv5s3QzVValw95GTQLq7xqNytepa3anNjurVqiHhq72UDD811AspOtVRtngy7KzfwDMqHbVr1UTyVzvE83lFuBfilZXRon0TqL98RQiX6cR7ISimDFqatkS+73bwFasmUnzgFVICdaoXRIjdA0wdOwzvKs3B03MzpHzo2oJNChgXRw1DXXh7hEll3u5RKFelDijeD28+fkOSURHULmAIH1dRS8DPIxxlq/2BP8qXRLC9l1QW5hMIY5M6+KtBdUR/dZDySicF+UBtUA0lNTPLxkb6MDDKvd9mqFUEgwrcxoHecIsXzhQFJ3dDNKhfEVGeX/DaIQD65aqjQogfXGPFVEIcHF110KRDC1SKY98ISeMyBZycU9GgeVPU1FHC01tOLO/lkYBixpE4deIeYu2uY+rElXjy/j2WrzmEwLTcWc5SsU5d6NjaIpSPdWM9ERpfHtXKAm42r/E9KAkV69eD3rdvCOLzOoleCIgqzb7RAvnZN7zFIpN0X7j5F+GyVjDxdIVbkvjUcHgEGUHl9xrXvnnC/fASTNx0A9Z3j2LZ4Te5ku8bMEStkiYI0dg+nG1fwKQWjHUj8NH6I8KT9VCnXGmEf/eQzkf5+iNfkdr4u2FtxHL/EHOQySHeSNOpiuatG0FhYwvRs3WivRCZUhlVKxA8nxzDmPFTkNT/BO5u6yflqNQWahWTSokKqJIYw7YXyTEVcHZNR6261ZAY5ISXX92gNmEbpCTANUjMBqjg5JSMek2boKYB+4SnzD+eblGoVOdP1GPHDnDyk8pCvMNQuIgSVw9cRHjAOyweOx1X39tj55otsI+UN8bRBmp2uZI166Kg03eN7X3gGWSCutUKI8D+HT56RqF49Xoo6sLcKYysZJ/3LST5RilvD7jGC5YLh6O7Hpp3aIXyESFwDRcflMJ9QoV69ashOdgJ22cOxLpPZXH+9lGYVcy935jWqFIZ8cwLoiVSQryQrl8dpYsl4Zv1W3hHMzfWqMHc+R2JfD4tzAvJ6ipo0fYvqGy+cK25f8R4Iiy+LFpy3zX8Zgup1ZkbfcJKo2b5RLjoNsPmLXvw9OwonJs4G68EyWoLwY0Fi6OmHvujxvZebtGoWLUmVDE+eP3pO5LzFUXtfPrMmaIXM3e6RaBCzYZoULY4gh3k/Peh3kEoWKou/qpXFdHfnKT83gmBvlDpV0a1DuY4/+gF9m7Zgq6l9aFXvR9qZEw0aQGhpUYVa6KsnxfcEoXtI+DkmQ/165VHpIcN3jgGwbBCDZQL9IFrnODGGPYDXTRl7akYEw7XUOFEsm42FLqpToeHj/xbUk/3RBTLF4bTpx5wf76EyZPX4Nnbt1i25iiCc4dgULlOHai/2kIokm6sFyISK6JqGTVcmRsdgpNQuX596DJ3irTdOvGeCIoujVbZdTPVh2OHomjNvl7c3RnuUp7wEDh75Uftxg1RgQmlcd8l2LRlL4aVD8YjB00CcC0gq4IRapUohmBHOb93qE8wCpWojXzsxdbWnxCRZoC6ZUoi1N5TOh/B3GhcvA7+/qMGYjJ105v7R1U0a/UnUjk2kBQpyhOxVBf4tBHjrpXC1YdP8PradFwe0wGXXLRvdLVIDl2yIqrERnLMJNveiT+3Tj2OaQId8dLWA8TcWTUpFq7BQjeVrJsprJvMjboqeHjJuunpGoMq9RuhbvFC8HeW8xsHeoVwN6qGhn3H4ta929iyZQnqckxRtmFHlMyFLYREu5dmLS3o+D3T9l4hJVGnakH4f3+Hz14xKFGjHgo52Wu40w9uAYWZG1ujhKebRjfDmBsN0IJ9qFxoEFwixQclw9nTAH+aBGP6tN2ot/U9Ht+4B1Pf7bDY+kq8KVdQo3JlxNo6yrYP9obKsAZKFUmArfU7+MawDWpUZ+60Z6bmS2PuTAXrZpvGrJtfJd0U3BieUB6tmBsNmBs5tOaqe8M/rhrKhpzAoDV+2PXsHZ7c3wOXpZ2x7Z32OdZ5ZAEUKskxk7C9vBu7p3ssKtWoBUW0N3Mj1zd/MdQ21OFYSjC44M4oVKz9J+qXKopARznHc7BXMIqUrAU5s28+GBvqwdBYXrlagzUh+eu3zHg5SVUF5XJh+yM1hwHGlWqilK9Hpu2dmRsb1CmPCLfPeOsUDKMKNVHGX8SVgjsj4eAmdLMlKkSGwCVcDE5S4cS6WbtOFfEB0CmYH4b6+jDOz1yqVxy1eHzi7Spzih+PW0qXrwEOsXMFlWvXhorbRYqZYjhmSq6MKqUVcPn8Gk4hycyN9YAM7ozzQmgc6ybHjYZ2WbrpGVQMrdn/i7o4wUOIMgXB1a8Q6tWS98Rwur4I655VwtGt45A7v75nf9HJh5rFiiDQKcv2RUvVhqEqFB+sPyNKwdxYinXTMWtMUbCk0M1qiLbV6CaPKVRG1dC0+R9I+WwL4XmqSE/EpVVAxb9b4OC9FzjCWjqmjiGSyg7BnxxPawuJG0tVQuXoMOZGje1dVKhTvyri/e3xypa5vARzZ1yUJq5k7uQxxR8tm0q66ekt66aHaxwqVc0YbxaAkYEejPILX+d4ukwpjpfdkcatrUX2XAm/pETT4YFNmJc7i48u9DioJb0iqFKjIvLr8st01YgPi4K6QFEU4UGetHaa8UtKNEqEm50bB2gFUadxba4+IT48EPH6JqhQXB9Bzm4I52s34pemMpNVqPUHSlEg7N3CoCBdlKhWH5WLiV6uQqCrI8KSdfg19VC6oFAA4vq5IDA2DaWr1UGFYjnP2yzw82ZGaXHBcPEMgX7hcqhXsyxfchpCg0NhWLw8iufXhyKBAwP3YO7EZdCgtrzcl9J4MMmOqjA0QYMGVeROoIqHi70HknUKo16jmjAWy+z8QpGemoLkNCU3tB5KVK6DyiY5X5zxc0q0KD83+EYmoUSl2qhcsgBUKTEIjEqTNq8RKX+jA9zhE56I4kxYVUtzVMNICBPBTzQHnVVRq6LMmKkxgXDhQYph0QqoV700dPhaPOw8kGRozNeWDoV+YdSoXk1DxDnDjynR0uHt4IgYhRGqNagPYfrk6GBEKAugcilxR0ABX0cHRKUbcsBQHyZGwutVCHJzQmgSoXzNeihTSKaeCB8X+EenoFSVOqhoknUDQa1IQnhEHIqUKgdjLQIJYp/PvmEHpbLtnbPbXonI4CCo2D9KF+ZrS4+GEwd4aQbF0eCPqvKSNu4frtw/knioWrdxLc2y7lR4fndCnNoYNf6ohyLZ6pgWH4EoDgbLlCyauYQyJ/h5M6NfbJ+eiMCwWBQtXZ5tq4PEcF+4B0ShQMkqqF1J9rG0WA54vEKhX4T7Rw15SacqOYIHx/5Q5SuJBvUqQT+Fyc0/Aqq0VO7fTIJ6xqhQvSZKa2yUE/yYEk3Ntnf8wfZp8eEISdRFxbIloKejRrC7E0ISVCjH58sWlh010tcVflHJ3O+4f5SQB6xxHCR5BseiSNkaqFEu2+8auN9HhIbDyKQCCkv+lnOIzYwyU6KpE+DK5J2kw7ZvJGxPiAsLQIJBCeZG9gRKYu50lbmzEXOn9NVp8Lbn/qE0RnX2jaIywSDAxRHhKTqoWKc+SuVnXgz0R0xCMlKS0yQBNCxZFX9UynkUJJb0io1SMrmRbe/MtjcoUh71a5SBjjoVIcHhyMfcWIyDmfR45kaPYOgVKov6tcpJvqFOjeT+4QelUQk0qF9Zw41xzI2eSNYtgvp/1pCWpyUEu8M9JIFpsSBqNqyd9ROQHEJssiL6asYmmBm2L8m2r8S2VybH8ECQubEscyPHYVH+zJ0RSTCpWAtVSslBZXyoNwc/MShUuhpqVpB/CpQSHQAXH77mYhVRr1opqFMi4cLXl8pXW6Z2I5TXJhm/Bj+m/UmDF9s+Npvtk6KCEakqyNwoRv/p8GHujGburNqgHopLS7iz62Zd1k3R6oRwbxcExKShVFXmxuJZuqnmfh8elcDBddlc5cbstv+Dba/P3BjB3EjsH6UKGWbqZjpz5x8ZupnZPzS6KX0Sc6MdcyPlZ9+oi8LSUm8FDxqdEZFK3McboKw2SacZYimy+ElVBjdm2r4M2758MZDEjXEoVrqcxI3/rJvMjd4cK2ToJpcpk8Lh7BYAMi6FBnUrckzF3xXmAvfAZKj1jFClbgPWM+ntOcaPKdF+jZnS4pgbk/VQqawJe6mGOxO53dg3yrIdBDJ0syTrZiWNbsYGe/LgOA5Fy9VA9bJFpP7vyv1fqcs63OAPmEgG0w4/bIL5i+3ViA0L5LijBMoXE9yYpZt1WDdlBuf+8Z37xw+6qWTfcGTf4GuuUw8lxUCLddjdzRcJHHcWZK6vXU67O2c/p0T7NWZKRXAIa5YJc6Ox3q9xJb9HlcK66ZJNN8UHKePg7OCJFN2izI3VJW5UxHjDiQcGKo4Zy9b6E+W05JifU6L9bHtlcjSCYhQoW6Y0eIyNSD/mzkjWTU1cKZCpm2Wqo0b5ovyeSHi4+EFhlB+6fO3qAqU4PijPxB4KJ48g6BTIipe1wY/cmMq2d/rB9klRQYhUF+J6Cvtm6GY+VPuD40pZfLJ0szbrZgE9xIf4wDskFvr5jDhmSUH+srVRs0zBf4yXcwrxU7DsKdF+iZkEN3JMTIVlbhTc6czcqTDiuLL+z2OKItw/ami4MYVjc2fEUwHU+rOOrJscQwR6R6Iof5c0ZNISYgm44MeMjd6yYia2fbmizOMJCIyIR3GOrQsIbmTu9PhFNwPh6hMGo2IVULeahhsTw3gsFQjKXxoN6lSAniIWro7eSOLgpXjVBqhaXOYmbSDil6yUaL/aPjUuDKHJBsyNxdk3BXc6MXdyXMncWeYH3Uxl3awr6WZKdBA8+VqQjy2gSIFe8cqox/GxiJcd+XoiOPbIld3XxZP/DbK/XgSbNjY26Nq1a57bFVEMyoXh8uIumnk5Tzn7nVTvvJinXJCrCCTyGsSgXASeeXEXTbH7ukjhkhdTioiBiuCXvJinPC/vMCz66u/MFP8e8jI3iqBTBJ95kRvF4FBsMJQXM1MIbhQ3/aRBeR6CGJQLTSpfngeeeQx5OU95XuVGMSgXNxTyIjcKXhSxo7gZktfwb2emEDry6tWr3Nl9XZCieIjA8X/yEHkCsz8ERHnG5+SVh6izwD+d+/34f+8h8Ntf/t1HXq67QF70F/HIq3XPy/6Slx8Cv/3l333k5boL5EV/EY+8Wve87C95+SHw21/+3UderrvAv+kvGW2lDX75BDFSz8kj4715DXmxzv+34Le//LvI677+u+3/XeR1f8nL+O0v/y7yuq//bvt/F3ndX/IyfvvLv4u87uv/Zv1z47t+HdbrqJAU4Y0bO9fj0G1HqA2MYWAYhrMzJ2DQsGEYzo+pW+8hUU/vv9hgjRD26QT6tzODuWkbbH7gD7FVWxaU0m+Vji7she7zjyNG7I5BSkRbn4R5V3OYd+qN7ffcIH6Ob3t2Mcw7dIK5uTm6LjmFeP4gVcJ3rB41AOZdOsFixUmEpIpfT+YSKAnP9s+DWWf+vgEj8cAzja8mO1Lw+sgidBHn+w7BHTdxXg3HGxvRvaM5zMy74vSXZC4jBL4+iD7tu3AbtMOu52FQq9Px/fJqfg2/rkMbrL4mX2NuQZXsim0ThnK7dMaw+bvhnfjjp6tTPbB76gh06WKGIbO3wZ3PkyoEZ5eNR+cuXdDXaiFswoWlEnB/xyx0MjNHjyHj8Mw3HSpFFM6sHCHZoXP3vrgpchvkIlK97mJMZ26rzu0w/6QN0n8yabrvQ4zjOpp3bo/ZR99D2qYm8gPm9u/F12uK8ZtvIpbfo0p0wHrLQZJvjFx6BMEKFVJ832G+ZU+ue2cMnLoOrvG52upwuL5BY/tuOMO2/7HqKrje3YKepuboYmaG4x8T+Dwh9MNR9Gsv94+tj4IkP0h0uYYRpp3Z/9th6UUH7iUqBL08jH49+bNNh+Dga3nTtdwCKYXtrSTb97NaBBtpc6AskCocl1ZNRKcu5uhjOQfWIdI2NniyZw46s/93GzgaD72E/yvx5cIqdO3E9ezeG5fsU7ksGkcnm6EDv87cvDsWXXWUPzSXoIh4jzn92PZmppiw5RZilT/2UmX0Jywc1Jv9oCPGbbiCKBX30mRnbLYaIvWP4Qv3wY95g5T+ODbfEmbcBgMmr4JjnBJpQW8ws1cbbheu++DJuGkvb/KROyCEvM+y/bbHsu2zQIj4fBIDBXd2bION9/yk8yket2DRicu4fyw8YyttKKQIfYVpvbpzG3TAlF2PIHV3Sse3K8wxou7mI3HFPlJ8aO6AEvE4w/aDRuORZPvsSMaLg/Nl7uw/HPc8xHkV7K6sk/tH1+44Z5vCZQS/F/vQuwP3547tsfdlJL8qDbdXDkH7TlzGHGN54LXmM3MHqiQntv1gje33wzfpx1ZXpbhhx6Rh0vmh83bBK5l9QxWEU4vHSf2j/4Sl+BqhZMGNw92tM9CRubHnsAl4GZAO4veuGdJKKjPvNQz73wRqPjV3kOx+C6M6su2ZFxad/QbFT5qf5n0PlhJ3tse8E58gmFkZ/g6z+jDncf+YuP0u4gU3sm6usdDo5vITCFeoEWZzFhZm7dGF29x83Ep8DdJ+Q8MsCNuvRTfJ9j1w7lvKL9zoeHMjekjcaY5TNkkSNwa9OYy+km62xY6noZL/xztewbD2ghvbYsUVFymeeH9oBjqZcrvwe3uvuYpc2rtTglopbD9Wtv3EpbBl22cHqUJxfoVGN8ctwGdpM9oEPNwp62b3wZZ46sO+wT3105kVEjd26dkXV52ZG33uY3CfrlK9u3bthnZtOmHtRbuf2ibnUIS9xcw+PTS2v4d45r7sELo5T6ObVptvIEb4RpIjNki62RkjlhxCQJrgRl8cnjuaucQMA6ethRNzoyrZF3sWW0j+MnzSdjgl/tgu2oFjpjeHMm2/U2P7LLBuWh9D/wzdfBgonU9yvYGRGt1ccv67zI3BLzC5ezeJG6ftf4W09FicXj9BanNzjtHMO7VGp/5b5Q3VcgFE8XigiZm6Dx6Lp97C9tnA3Pl071yZOweM0uimCl8vrpb7R7deuPhd5kafp7vRS3BjJ1PmkhiQWgHfRzvRXmhpx0E4bh2Sa74ioEpwyLT9yCWHEZDyUy9NcsbW8RrdXLAPvnyelAE4viBDN1fALkpwYwxubZoq8WCvEVPwOlABtSIa17ZORmdu976DF+J9RO7GjYku17Nipgv2v3BjiucdjM7UzS8a3XyNGRrdnLzrIRL5Pap4W6wY0U/ixtGrTiNUqYYqyg5LJw5kf+mCnhNX47vUx3MLImbS2L57hu2zQ4Xv19Zn6uaZr7Jv+L88gD7CN0zbY/eLcMn/Y+0vYkg7boOObbH6ujtUpELc53Po0V1oQi9svuUo8WVuQa3IbvuV+B75Ezcqg3FmiSauHL8YXzS6eW8b8zX7Ro+h4/GcxxRiL5QPJ5ey7Zgbew/ADcGNqjR8OLUYphy/dO1qhXteP7eLdhAx0/Tstv+JGxXh7zG7n8ydE7beRpzgxgR7rLVgP2DfGLXsGILSOZZUeGP/zFHSWGrwjI1w4YGpMtELO+aPRK8+/aWfKmgF8ZvyHx9hlKgMp1srp2tSosVRZNRHmvt3G+o0YBANHbKIHjr7Unh4aOZ7QjUp0cTO/InW+6hZ95Ukb/4fTJtHtqJDn+X0LNkR+GyjlBItiN+k9r1LZu3H0wsp7ZUfbehoRqedU+nd1oHUtE1vGjNmMp16w5+Y6kkzBg+jfZoUDu92DaNx27VL0ZU9Jdr7XVbUdeEdKYVJnMtVmjjGimylHB0ybA5MpM6zr0vpnxI9btO0sRPo6oEV1G7MESnlkyr6My0YNYAunNhBbQdslFMbKX1o7fC2dNIuW2KCgDtk3sSK3mmXsSgrJVp6IC0fNYTWPpLT5dgen0Bj1lySUipISA+hdZaDafltOcWJ/dkZNGHFQTowdzRNOGwjlfk+Xk/j52ygs6snUf/VT6Rt/6O+nSKrcdPJOSubG3lfXUFdhuyVU5NoAZESLY0bWulxgzp1mUrWceIbk+nU5Na06n5WWgeV110y7zKJXkcJ70qjC3M605ojV2lc/zF0yU3OPfR4TW+at/sSLRo1krZr0nd83G9BlpvvSscy4ujIxJE049hHTUqDnCF72h+/q4uoxajDJJpHGfWZ5g3tTve8svJmBN1aTs2G7ieR9Eodb8f160vnTu6hdn3XkuRx6gDaNKYzHT59ksx7zKFvUp6WeDps1ZI2Ps1II6gix3MLqdMw9ieRQ04LZKVES6WTc4bQ+MNyGi3fR+vJYuZGCs10mFS6sGgYjd5jLT0LeLGVxs9aQ+fXT6Hey+5L7RfreJEmT5hOV/Ysoo4Tz5BINJEW8opmDh9AL/3DaEvvatSunyWNHb+avki5AbWDSImWkMwVjPhEI3pZ0GV32fYPV3Wnacfk1G0SIr/SmD4j6Yyj3H7PNvanOTsu0rLRI7lNZbt9OTqeJq89Trumsz+ckdPCud9aSmOXHCRPh7s0pFld6jdyDC3YeJlCtWtyCcJfxMckvNtFTXuuybT9xuGt6diXjFxLbJ+P+6lZtxUk9+JQ2ja2Ex04dZq695hBNhJXJNGJaR1p0/HLNKL3OLrjJ6dTurXInJZdf0+XZ0+mfv0G01jLMTR2/TmKkE/nGNlTor3aZkk9lz6QriPG4QJNsJxE37NlurTeM57M59+WuDPe7TpNsZpMV/ctow7jTpCouiLiA821GEyXjm+jtgO3yOkg07xo1bAO3I9j6fz4Rqwbo5jr59MTLy2JkZGZEi3VjxaNHEKbnmlsf3gcWa6/npX2Jy2QVo0eTKvve0lPv52aQhNXHaa9sy1o8nHZr7zvryareVvo9MoJNGi9nNoowuYoWU2cTw6+9jStTUXqOtSSps7fr0ndpR1E2h/R1RWuV6hDl+lkI8lnIh2f2Io5Pot5FR63qLPZFHofK1o9hc7O7ETrjl2hMX0t6ZqXTNr3V/akhXuv0LzhI2nPezm/zPvdI2jy/ufk8WQrmTVtTsPGWNKGEy8lO2mD7NzodXEetRxznD2W6xn+nuYM60WPfLK40f/6Imo+4pCsmzFfNLq5k9r230BS0ielL60f3YWOnj5OZj3mkZyZMJb2j21Fuz5G0fNV5vS36QD2l2l06ZP2aaKyUqIl05GZg9n2tlK5171VZDF7K0VkyLc6hU7PG0rjDsrc6fdkI+vmejq7hvveqsdS/4i2O02TJs6mK7vmU6epF5hN2Q0DntGM4QMpe7a/b2c43phyStIHbSDir8QU9uiwdzSkxxi6ruk/95aa00yRUysDzJ2jelvQBU26yCdr+9Bc1s3FrJtbX8m5qj4ftKQp60/Stqkjaa4mLZzrtYU0fvEeOr3UioZo/N/x6nKaYLWPIrTkxwx/iX+1jZr0Wp9p+3XD29BJWRAlJL7fQ816rOLoUCCINrNuHjp9inVzNtlKFJpARyeb0pYTl2hoLyt6GCTeq6Lr8zvSvItu4gUS0gKf0ZABQ+mJu3bkmD0l2rNNo6nPStn2UXanaPy4aeSUzahvdoyj7ovvSdwY63SJJo+fRlf2LibTCafZ20SGqzc0e/QwunxsM7Udsl1OmZniRitHdaez54+RaWf2fymb4Hda2LIr21cc5xyZKdFSvGnesKG0TRMzfdo/msZuklMbS0jxo6UjB9OGJz7S0y/HJtCkNcdo94xRNP20nBLQ4/YyGr9wO51cZkVDN7+UykKtD9CEqUvo+o551HnSecn/Q78epvE9F5CblvyYwY3pTheoXZdZ9E1j+yMcM214mhWsK9yukanZNPokpURLopOsmxuZG0f2GUe3pTTLRHeWdafF+6/Q7KGj6MAnOb/nm+1DaOqBF+R4Yw8N6TeXXju9p3VTJ9GNj2GSfXOK7CnR3M7NptbjTsm2D3lNs4b1pWf+WZ/uc3kBtbQ4KvGxMtKa5o0aRBdPbOcxxWaSIuN0L1pj0ZWOnz5KnXouJBeJVqNp73hT2nPuCvU3s6JHoYKwAmlLF7Mf0jHnBFkp0RJo/7TB2Wy/lCzm7iJp2CagTqLjs4fQxKNyGjCfB2tp/NxNdGbVBBq4TqObX47TxMnz6fL2uWQ247KUri3Z9xFNHzOGbhzfSK37b5fGFqnhD2hS65H0PluMkROINGNJqVxBbucB3S3ptp9s+1uLOtPss07SsYSw9zSs52i66imnYXywqhct2HOZ5o8YSbveybppvc+Cpm08TZsnjchMCeh0aS5NWLafTiwaRyO2vGRPVND93E+JpkZacgrSxK7JEpRQpFfDkie3cOngIRw41BvPx6zC2xiC/j9PlTPEfR0NiI/p1xemK+W7CaQAdCr3xJNXR2BaXE9sYwnfZB3o6umj9byr+Pz2Nk6eXIOo7eOx/YYfDPT1wO4rvVf6nty8lcLgNtLUXXx2tuvQILOML0kckXSQ9Tr5SC7LuF/Czc7/k5+9OzEbfdZ8xs5nh9E61/Ye0JFWLbBt5adcB9FGP7d69vN8WoJaUy+5TC6U6isfSf90xAcl++PAvD5Y5/MXbl2ahlzd8oG/NuM7RatlVlNAcxGZNue/4jD79Uq11JzOuh61nPaDkeT9ChOHDkHygJXYPa75L+2SY/AHie8V3yI+82d/kb6Hy0SN5O/M3q6aI+k90rulYxlizkh+h1jMUrdjZxRz+4z3wbk5k6WT1abiu0VbZXyl5iDDJjqZdeMjqb4Cv5ZJ7yIlSL8U5t/2wusbJ3B8UzPs6tIPL3Nx0lYg05e5jlntxuBKiHr87OvCh3/lDbnuMgiKtHSUbNATlz4548bZk7Co+g2zLXZCyjyWW+Dvy/pG9nXNcRaynZdeK9vih7pr/maWiWtOTIBPaAL+Gr8Zx0+cxDjj25iy/bZ8PjfADZhhZ6kOmfXJws/nRd2zyn46r/kr/EWpLIzhR77h0/0zzPUjcHsw2yAXF4ZI/qCpr/hm4etyq2bhZ98Q5zP4Qy7TvD/zGvg9KgXylf4De9/64+HFE1g1GFjSYyZcxFKeXIFcy4x6SN+d8eWZEH6g8aJs53/xfz7KukY10lMUqGE2D08+f8SFk8fxl/8xzFp5T5pNyhVIDSj9J0Fut+ytzsd8MtP/RT+WymS+lCHeLb8ns+qk4n5qiI4rH+HLi2vsLwvhumgodr3JjRx6WfjF9hmRkuYSftBITeUy/grIxz/1Gc2RgO/NFVjysgFO7xmNbDkftIRcuX/SwExwfX7oC5rTHBnKB9nKsmZ8CKkqPfRddxSXlnSSSuIiYxFvJLKx5CayWiir3bIg6pV5PtvZzPaX/mnaQKq78CehD1IR1CmuWDlrF9rN3Q2zmtpl7fkBzI1ZbZVVn+z4wQ8y6ptZlnWcWabDdlIkQa/RaLx4uhUNxLZN8dHwTTeEcW5WnR/ZbS/c5edBwT/HjVll8vFPWqpQ4M+JW/H04HCIrXxTI6MQrm8s7SafOxC25f803ylY45/GGdnrpKnlD3XPOMx4nRTrKuLh4GyLsm17oHXNP1CSfHDttc1PKze0g/i6zFrwk58V6Yfz/3DEFtD8FfaR/1J6MhQVu+H6k6MwL809My0WfkmAUcF/GOZpgR/bj2ueUXXN31/9RfiG4PeMMnGUjRslX09ByR6L8O76HGlsoY6ORKBOPhjL25XlGjLsnFW3H/HPupnR1hlckt3X1UhRGWDwxmM4N78DdJOV2SyTQ2TNkItHCIWFutHBmX2odYtm1LxFa+o3Zj3Z+NvS1pH9qb2pKbUesYBeOvpQRJg8qhePjJlyMbPCjU/hn07SYFNzMjcdQqdsxK0OBd1aO4IsD4mZt3A6OXkkdTZtR61atyWzAZZ0/5sLnVk8jszNu1CvKevJOVpJFO9OG2cOIjNzczLrZkmn3nlJdxqV8Xa0fsxAMu/SiWbteECxKnYRLZB9plytTqSXBxdQFzNz6jtsGX0W9UjzoEVjB9JR6wh+RTq9PbaYzPl870EL6X24mG9RkdOtTdSrM19v94n00Edug6A3h2hARy7rOJwuOqQQRX8hqz6tqVlbM+rZvSu/diBtfybf980pxEx5ZKR8d1CZ7Eq7pgzjdulMk9deI1H1aNtzNMBqIbnGcC3TPWnfjJF83owmrLxIIUp2NVUwXVg5kcy6mNPIGfvJI0W0cDw92jWHOnPZgNFryC5BSclfj1PTxo2pvVl36t6Vr2n0YnqnuduYU4iZ8tRU+U54qtc9smLbm3fqRdvueUh2tj4yg/qtuSadT/d9RBO78fd27kmbbjpJ58XM28JBvSRbLD72VpqpVSY60GarwZJvTN96j1LYNV4dmkqN/mpJXXv0YP8yp+7LzlFi5jTZ/x7ZZ4P4G8nxZobtJ9FDX2H7KNo9vR+tuOPJxypyu7eNencypy7m4+iuNI2mplDr4zRQ+IbpUDr7Vb4VmOhynUZ3Fm3Ql/Y88+dXpbMvzqMefH1dOvagdZe/Zs3u5RDyTLm8CkGtzLL9qJn7yStNRYqgl2Q5xoqeeXM9VRF0de1kyQ+GT91Nrsmi1RPp2b550nv6jVhBNsLJuFa2l9ZQd26Dbr2n04tQBaU7XqZePcyk9u5swf05XrSLdhAz5fHx8l1MYfsFku270JJj76V2cb+zgXrM2k0JXE1F9CdaOrSvdH7BwVfSbJ0qyYm2Txoq9Y+pG25QJL9OrfCnU4vGUZcuXWjM/GMUlKYkp8tLqAO3uTlf4/hNNylOoR2/CAh/EXfKhe1DPhyjQZm2545JaXRt5XAaf/Sj9NoIm1M0ROLOwXTyUwS/gyjZ4zaN5Tqad+pNOx96yv4v7rD3ZZ8260Yrz9lId5xVCXa0alQ/LutIo1efpXAtV1ZknylXqxOybD9yBX2JYdunuNJ8y0F00kYshUijV4cXSdzZe+gS+hgprKIk+2tsF/aNrj2m0BM/mRv9Xx6g/twGXTqNpKuu6ZQe8ILGDu0u+UvHAfPorb+8CkIbSDPlUfISDSXbfttEje033mTNkNu53/gl5MUupUpzoz3TRkjnJ625QmF8aWplEJ1dNp6vtwtZzD4k9Q8xU3t/+yzqxG0wyHIDOSQqKfLlTmrXiW3DdR8w9xiFsA9pCzEbJGbiBJLdb5Ml+7Fk+0dekj+8OzCVBqy/JZ1P875P47vK3Ln1jpvsG2HvaN6AnuwHXWnpSWtpxZQy/jttYFsJbpy54yGlsG3v75xIHflazDv3pmWn30krl7TBz9z4/dp66ils33MKPfUXto+g7VP70Zr7PnysIudbm6Xz5t0mZOpm8Nsjsm6aDqcLdvJ0Y7zjVRrVka+xYz/a/zqU0mMdaOmkfsypzC89J9LVb0FSu2gDMVOewY0qRSDb3kqy/eg5h8mH+1Ga/zMaPWYCvRY+rAynS6szdHMvuWt08/GeuRJf9h+1mr6K/sG90ubcKurGfaJ731n0Klhm8AiHCzTZYjk5xGjPLQIi/hKzWQKKsLeZtl926qPEja4311CPufulmTlFpDUtGtybz5vToqOybqpYN7eMHyL5xvTNtymKL0et8KXjCyyZG81o7KKTFJyuoqD3x2kwt7lo9y13PLJmVLWA8BfhN8L2QW8PZ8ZMF+wE16fSpeVDadIJsZpPTWEfj9MgTVx5RrP8Ksn1Bo3J0M0nPpIfpAe9oOm9mU86d6fVF201uhlMh8cPp60PZD7TFtlnytXqOHq0W46Z+lusJts4bhnmnDljuJ4Sx6fQ8wPzJX/pO3w5fZamFpX07fJaWTd7TaNngbL/+zzbS31FvNDZgq65cs9Nd6VN4zimMTejAfMPUFCSlp2UIXgxkxsThO01MdPmOxTHHx9mfYz6TlhOvonsG8zxOyfLceWU9dcpQviGMoBOcbwu+seYeUel/kHqaLqzdYbEjYOtNpFTkpJSPe6QJfuKubkpzTthLc1wa4vs3JjIts+ImXY/9ZNs/3rvJBq0SV4hmeJ5h8Zxuwnu3H5fjiuFbs7pJ+vmijOfJd1UxtnSmtEDpGucs+sxJalVFGV7g8b378h170I9JqwguxDZi3KK7DPlXIsfYqbnku3DaMvkfrT+sXiNkhyub5C5s8dkeizFlWoKeHVQ1s2OI+mygxwLxdpfohGiT3TsT4feitn8EDqx2Eqqd89Jq8lemjHXDtJMOXOMgErETBm255jJn42a6vOIRo2ZTO8DlOwboXR++QTp/KhZB8kzVbR6LD3YOVvyjYFj1tG3WOH/afTx9HLqyjzUs/8cehvG7Rv1gWb3FXFAJxq7+RYl5wLBCE4X3C6gCH3Nn6+Jmc7aSPzldHUl9Zx/WFrNIVZ0zR8ojymWnvgglSkT7GnjWI1ubrtHgrJV6V50eM5oiRutlp6lMObGgDdHaaDw9W6deCx8S6uZch1xoBmf/yPEjnL/HTJ2nLO2tpbylOvr50JivH8RIqUYt0GeTPsTFxcn1T8vprZg55PylOe11BYCIrdqRr7JvISUlBQpRUNeTYkm8pTnxbQ/edVf8nq6SNY7FCsm50nNSxBpf0T6mbyWXlQgr/p6Xk4XKVKiiZQ//1ban9xEXvUXMRMs2j0vpkQTqZoEfnPjv4u86usizZd45NWUaCKNrkgZ+W9A6MiLFy+0Somm4+3tLUbq0vIbUfDfHf/8N+NYPEQOvvbt2+e5Qbm4BiHGRYrk3iKyfwupqalS/f8th8tNCGcV9c5r/iJ8XdwMKVq0qKYk70AEEmlpaXlyYCtEQfhKXstrLyAGiIJf/k83OP+/BnHDT+QozYvcKG5ACYgbOXkNghvFACsj1WheQV7mRpF3WjzyIjeKPipubufFG9x5mRuFJhUuXFhTknfwmxv/ffzmxv8M/m1uFINyBwcH7QblYrpccy7HEDPlnz59kmbK89odLDEbJGbKK1asqCnJOxCCJsTBxMREU5J3IO54ipnyvDbIEp3G398/z84GCZIoU6aMpiTvQMxKiCBC3PXMaxB3yAW/5EYOy38T4iaOmCnPi9woBFH01by4ikjc4BazEnltkJWXuVEMsMTN+bzIjWI2SAxU8uoqokqVKuW5QbkYpAhNyouriKKjo6W/v7nx34OYPAsICMiT3CgGtoIf8+IqIhG/iJjx31pFJNpJDLC1GZTrzZ07d5XmnAa6MC5ghOSIEESn6qKAsXB+XR5sK+D33QE+IaFI1i2I4gWzBlOCUMUgq2bNmvIdLEqEm509fILDkb9EmV9+rK+OD8BXe3cEh0fCqHgZ5NdMlqaEe8IjQoEihQtCT+JoFQJdHODmFwyVcTEUMRYvJIR7ucDZyx9p+gVRLFs9cgLRWbLPBqXHBcPe0RWhcakwKVkcP9+PUySEwMHBFcGxKSjO56UapUbB8bsTAiLiUKR0SRiKuqvi4WLnAN+QCBQsWQb5MuJxVSoCvd0Roy6Aovm1u4EhZsqFETNmyqP83ODk4YtknXwwKfTrXdCYAHc4uvsgkYxQorD8nsQwH9i7eiImTRclihWSNjZIjQmEvZMbwhMUMClRNLMNKCkU7j5B0MlfDPkNtBtgiAAoa6Y8Dd729vAMCIVe4dIoKDVgdqTD1+E7PPi8TqFSKGQkvluFIDdHuPkGQmlUTNOWhAgfVzh7+iFFrwD7qGZbEUUMHOwd4R8YBoVhIRQtoB2hZ7/jSamRmbYvyrY3+KXq0XC04+8Oj0VhISbivDoBrt+4LwVHID/7htw/UuH5/Tu8gsJgULQsCojLSY2Avb0zAkISUaC4CfL91zsr/o/w80z5P9k+O5LCfeHg4oHoFMCkeGFpA5i02CA4OLohLD4NxUsUk3xDlRwOR1HPqAQUK11C2vwnNcoLdk5eCImMZf8vBclkWkCQnbjhJ9/EyWb7fGx745/7kRoh7o5w9Qlkexdh35DtHenrKvcPXePM/hEf4gUHV2/EKfVQomhBbgMlQn2c4OIZgBRVIRQvov1NI+EvmbNB2WxfQPDCzwSTjTuNM7lT9I/v3D/CoF+kjKZ/KBHA3OjO3KjOXxxF8mWtOIkNcIJvnC6Kch/X1cJlfubG7LY30dg+O9LjgyVuDMnGneoU7h/23D8i4+X+IV6oioMz9wnfkEgULFU6kxsTQlzZH30QFpmMgiVMtPIZwY0CGbNBWbbPz7b/dbuhaH835kZfJIG5s7D8noRQb/Z/T8Qq9GAi+QZrVHQAHJzcEZGohIlJUehSGoI8XeHp44dA5nplvqLsj1m2yAl+nA1Kg5fgBeauLNtnRzp8mBsFd+oWZm40lLkx0FX0jyCouH9k6qY366anP1JZNzP1m/nJ4bvMjUqjwpl9JafIzo3qDG7MbvtsoLQoOPF5/+y6qWbd5P4hdFPqH5IPpMDTTuZGw2IabmQoor3xzdETQSFxMDYpAWMt+FFwY/bZoOy2l3nhR2RyZ6rOP+hmemb/UCUxNzo4IzA6EcVLlZDiBYEIHwfJFlHxKhQuUeRX3fhfQHBj1myQsD3HTL4cM2XaPjtUCHZzgqukm+yrGt2MZN10knQzf6ZuxgV7wpG5MV6ljxJFNEGtOhHujvbw9g9mqxgzxxj/0jb/G/zIjf9k+2ygDO7kuDKbbkr9Q9LNMuwbojZK+DvZw53rSAVMUFgiWdZXF0d48XUncL1LaPp4TvHzTPl/FTNlIC3uV91Up0RwXPKjbkIZy9zIbRAajULMjRkcGB/kAns3X+bGFNbT4lpx448z5f9FzJQNUX4a7tT573STPzfKH/bO7ohMEhNFRaR4ITHSh/nSEyHs/wW5j2obB/zIjdltn8ULWcjSTb0iGXFlNt00Zt3M6B+JQXDyi4ZxoSIwEoMPdQp8OMbw9Anm6zZC8UL5tfJzEaeLumdyY/I/2D4bMuNKwZ2lNHEl66ZLhm6WzNLN+GA3eMcAxTL0PjUcdt9F3BgB3UIlNPFyziF4UfBjBjf+k+2zQ+JO5sZYjitNMriRddOedTM8UYESQje5TJkYxvGCC4JjklCslEkmN4Z720vcGJ2gRhH2I23CXhG/iJhR5sb/OmaSwXFlpm4WZd+QuTFTN7P1j9hADzi6+SBebaDhRu5Hge5wcPaQYg8xkSH+ini7XLly0nv+O/j6+qJkyZLyk4zN2uRHCIWEuNGTq0dp3pBBNHvtDQqMTSKfd4fIcvIieu0QQuHhURQbE0kh2d4nNgGQNnoTv+n3v0OdGw6lZ2LfEYUjTenega7LOX5kpIWTrZ28QQYF3aKuf4ykd/Gp5P7mKT26uY9Gj5pAdmLvq1R3mmXWm9a/EhsMpNG+cZ1o+8MvtHPUIJpx1l56++X5PWnWyf/zD+n/O7CzZW5m5Hl9GbXptZHE1hyx7/fSsNHzyVNKuSDD/+5qam2+msSWb0k2R2g4n//y5iy1azmdXKVrv0ej+luQ9ZcH1OWvUfROvDfpC43vbkb3RK6PFBfaOHMwjbfoR5bb7nGBdogRG71FicYS6b6GkOXud1L5w7VDaOKeZ9k2YomnUzOG0sjNL6Rnz7eMoum779CDLdOp14yLUpnDmdk0dtkxend2FXUcvEvaHCv06RYaPmGllNot/PNhmjBnFk3o1442P5eSdmgFaaM3sYlW9Cca1rQ3nXQXG1KE04r+rWi/TbZGj/1CFi160SFHsU1NNK0b0p6OvrGj5b360MrHwo+UdHiiGW26+5n2jxtCkzTpsW4u7Udzzn0it3sHaIzVDvKVNirTHjxQydywI9HmALVsPp3cNLYf2WcIfciW/ivF7ii1bDKZHIUhQp6QRb9h9N72CXVrPIxeigZOs6NJPbvRo2/W3AZ96JLULQJoYe82dNIpgXxcNal+XE5R095TyDVRu51SOIjg/i36k5KebLSinjNl29ufnkUjFx2h2MyPV9LrHZOp26Qz0jPXSwtpzKKDZH1pPZn22yKlMYp6vZNGjF9BX54dobbt5kspENXuV2j4oLH0hb/DzkHeGCTN9jB1bDZNk9Io55A2ektkv0j1pgXdetOqJyKNi5IOjTel5bd95BcJpPrSst59aMldQToqOjHVnNbd+EhHJg0nq/3yZmr3Vg+muUce083VE6j/4ttS2aeDk8hy9XkKiQ2lEE0etB2TO9Csi3LqC20g/EXaj9L3Jpk21Ng+lW3fvSPdkl1JRsA9Mms4hB6LBlY609Re5nTP9hNZNO9NZ7yFk4XQsgEd6Kz1N5pr1os2vxObPKbQLot2tO6J6JOpdG/dQBo2fRYNm7iANFmxcgwW40xudL20mNr13SrZPvLVTho2djF5y/s0SvC+uYLa9FhPwv3jrA/QcD7/9eUpatd6FnmKa/e5SSMGWtInm7vU+a/R9FG8N/4jWfXoTs8iI+nE8CG0/oG3tFlPbkDa6C1aMHkM88Igsjog2/7uyoE0Zf9radMfCepYOjZ5CI3e8UZ6+nj9cJq1/z7d3TiF+sy9KpV9Oz6drFadpjcnl1PnEfukjdMCH66nEVM3kWfgN1oyqi+91jZHZDZImxkJzoj6QIP+7k1npVRiIbS0bys6ZCtvciSBuXNEs150TGwIxaq0alAHOvnejhZz/1j7QrC2gvZbdaJtD77QbotBNO20nB7r6oLeNP/SV3K5uYfGTNhN/tJGZdojOzfGWe+mFi1ny7b3Ztv3G0GfhDk0SPp6kFo2nSan8wm8TyP7jSTrrw+pS+OR9FZQffJXmtCrBz21fU+D/+5H16Q92HxpXq92dN4nhu7NGkuzj8kbmeUGOHjjfi+MqKD7ayzZ9vImo7Zs+1FLT1J8pmMq6Nnm8dRj+gXpmePZOWS59Ci9P7eGTAftlHQz7PlWGjFpLdk8PkhtTRcxo3N3djpPwwdPoO/R/rS+5zA68U1EEbkDEX8lJLEPpLjTbOaFdS9FY3HMZNmeVt3XxFoCzJ2Luvem5Q9Fn1YyJ3ahjXc+0wGroTTxiJwa9dayAbTg+HO6usyKBq2QY5QPe8eT1ZYb5P3lBo0fvJRso7P5oJYQ/iI1rfdVav8n215IP9texEx3s+/J5neLOnJc+UI0cLoDTe7VlR5++0jDWTcvSK8LpMX9OtCFT99oZsdetF1ytiTaNrID7XnvQifGTqHdj0WfUNHR4cNp671smpEDZN/ozfHcAmo/ULZ96DOOmVgX/bI1kfvVpdS2z2aO0rjLvtlNI6yW05fnR1k355FUC4+rNGLwePr8+RZ1+tuSbMR7Y97R2B696GVkBB0dMoQ2PckuFNpB2ugtmmujjqLdowfSpKOamGlZP5p2+EMWB6uiWV8H0di9H6Sn99cMoTmHHtGtNROp38KbUpnN4ck0ft05enVkMZlZHJL6o++dVTRq1jb69vYije2zU0rtFffpII3tv0lOB6oFMrkx4g31b9yHLmpsv6h3KzpqlxXxUpQ1DWnSm057irJQWs66eeaDHc3v0os2vZW1cvfo9rTheSCFOLynF6/u0pyBZnRRClQUFODpTsHSfqMptH9Uf5p57LNW2qTKttFb9Nsd1KK1xvbubPsBo+lrtr1N4z/toxYtZpKH+ELf2zRywBj6+OUe66YFfRC6mfCZdbMrPQpOJqeXT+jeOdYiq4XkIxxQFUv23725dzNSPtHQP3vRZd9sQp0DSBu9cfwlOOX28jHUb5Fs+8+HJtHolecoKyxNp0frxlGv2ZelZ3YnZ9C4lSfp7akV1GnYHmnjtKBHG2nktI1k82Avteu8TBpbpH4/RcOHTiWHKF9a0304nbLPlodaS0gbvSWzTZNcaTrzwua3gnfZ9hwzrX0sb+wpIdmD5pr3pjXPRcytoAPjOzNH2NCeMYNp6kk76SXXFvelxadf0aVFljRkrZyK+81OS5q04ya9P7uNps++IXHAg3u5mhJN/D68MP4274Km1XnUrgIM8sXg5flnCPTOj2KVikIRcAuj+i6CQ7LuL3cwxOrMKC9XJDT4Aw3ETRX9CqhVMR2+/vLGEhIMS6LxnxWgjnDA/Hn7YLZzNVoXMkLNtp3xV+UC4IG99DmIDIB/URP8XUUsVzVEvTpF4PHtK7z0jNCorrzErEatUggP9eVa5w68vb1h0uJviHtZBqVqoLBBCCKyVd3LyxNFWjRFCT7WLVEdxY3D8fXDFxg2b4YqXGcqVA0VSsbj62trKBr/hTripopRZdSuosSnixuwaJE1Ju26jDF/GiJd/fNdmpxBR4e/OCUGHukq1G8oL42pXKMsYiN8s9LbpMTBI1mBeo2qSk8rVi+P2BBXOAaHo1qzelJZiUqVoUryhZ2zJ8q2/AtiHt24bDUU0PfDjbUzcPBTCxzevgF1C6YDer/ckswRdPV0oAjyQmjFamhcWtz5LIr6NQzg4xsov4ChDPZBcLnK+Kus+M5CqF8nP5w/foJ/4eL4u5qwlB7q1ikG7++28FTroWE9+a5UtVplEO/7HW8evkVqvaaobKyLD3tGoveMo0jSOmeBDH9XF+g3489mE6jZ9uWLxSA4TKk5CwTyed0mTVCVL40KVEXlUon4+soaqY3+Qn3RwPqVJN+wff0B0TXqopFwLJREversaz6JqGISig3LF2HBSWd0a94W+nq5VHGkwz08CtWaZti+ClTJ/kjKzLimgHtoGCo3qy89K1axCvuQH745uqFUyyZsBXbr0jVQyCAUXz/ZoUDLZhCL+FRFqqFMgXCEJZbCnw1KI9X3BaasuYExR1ajQS64jK64Ox4ZCN+Cxdj2YvZWD3VqF0VggL/8AoHoEPgYF8JfNcTSPF3UqWsCX8dvcFcQGjSQl2FXrVkGEX7OcI6IRa2/a0llZapWQkp8IAoaFYbb6z3cV+fBu3BXdKhsnCv8Iu5gR3i6IPmPxrLtDSqhZoU0+AXEyS9gRHu5IL7+H/hDcKdeBdSpqsI35pKIarXwVylBtiaoX8sQDh8+IqhEWfxdWXyQEerXKwavz2exedoqFJ1wEfstakKt1IFh7nRTCZ6+vmz7vzS2r46CeiGIipXPCXh5e6F4iyYQrW5QsjqKGoXhy8evyNeiOSpy1dWFq6N88Th8efMRqr+boJaYqGVurFZRgaDH93HeywAt2lWFjtoNszr/iV0fkqTP1QqCGxOj4cE69ofG9lXY9tHMjZnpbVJi4ZGmRP0/2ccZlWqWQ1SgC5xColC9SR2prGSVykiP94KdqzfKNW/EagQUYG40UPoiNX8jrD9zE+1KAU5X5qFHn9XwZ4rUFkID0wI8EValBhqXFLYvzrygB1/fIPkFjPQgH4RUqIq/ygjuLIIGtfPBkX0joFgp/F1V9A991s2ism7qGmbqZvU6pRHr/Q2vH3+AokFTVMynizc7hqHPnJNIziUx9XN1g1Hzpqgk2b4ayhaJQkhYVlIhwZ16zJ2SbhasjkqlEvCFuVHSTTEZZ1gJtSop8PXNB8TUrodG0krb0qhbUx8hb57ikm0M/mj/F19hFDYPaIQF1wPEC7SCaGUxu+YeGZNp+1KVK0GZ5IfkjDR3JLgzElU13GnC3Klm3fzm7JGlm2VYN3VDYPvZDoVaNodQJHWx6ihZJA5+967jVkI5tBZkH/4Ew9u3xw2PLM3IKXT1uCEjAuFXtCTHTGL21pB1sTAC/bNxY2QQc2dR/F09m27aC93URcP68jJsoZthPo5wiY5H7b9qSmVlq1aEItoDX+88hG/FRmhczBAe1+ajx4jlCMiF9H+i3cPcXJDSsDHqipiJbV+zXDL8AxOk8wKRnq5I+qORRjcroHZlwY0fEFWjDhprdLN+TQPYv/+I4NLl0aSicKJ8qFczHzz8EtHBwhR6n/dgyazZ+FKmPlo00MxK5QI8ff1QpkXjTNsb6wQjOovW4clxZUmOKyWrMHcWFrr58Rvyt8jQzeooWzRW4kZ1k6aoKQgmXxVULZ+OwMf3cMHXCC3bcGyncsb0jo2w91Oy+FitoCMEKSESHjwEaFhfEzPVKI2oMJ+slE7JMZJu/tGwkvS0Ss2yiPR3hhMHxTWb1JbKSjM3psV44buXPyq0+FOa7SxUvhr00v2hV7UxereJxdZVSzD3kCP+HmXKCqY9dJnuUvw9JV2UbV+CuVGXxxlZ3JgW6IWwStU5ruR+wdzZQKObgZJuCoHlMUXtgvDxCkSZBq3QrlF5afWDGAMJ3qxQvSbKssFeH5mO1yZtsHBY019mhHMKX3c3GPM4IiNmKl0oEiHhWcQruNGQuVHiThFXmsTxmIJ1868mqC3pZiVUL5PI16tCvQ5m+KOsIdIyqq5bhO1VFXrJIdg2ZwUqzl2MgZW1X+0n9VJKhXtMLGr+Ldu+TFW2fYIfUjIGGmrBndHMnXWlpyUrV4Ey3pt10wvluH+IWhQoWxXGFAzbL/Yo3KoZynKZTvEaMCkcA9+713EnpQLa/sFeEvIQQzp0wh3vLM3IKWRu9Id/8dL4q4ps+7p1CiHgB25k7hRjiuy6+Z11EwY8phC1FOPN0gj2tIdLXBLqNq4hlZWvVh5xUQGo1Lo1mpX4ivXLlkCh0i5O/2n5ug4P8rhhPz7GvTvP4RyWDMP87MTNK8HG9jmiE9Pg/NYaMY3NYdGMA3lNTreM5es1qtVEweosUvcP4aoTEPv6NO7F9sSy6c1wdUILTP9WFWOb6mCKaX1Mv5WAYcMHoEhqJBTFTJDy/R3uPn2IJ2+doWdcGIVrtcEfcS9w9r4/UoKe4eSLopixZSr+Tv2Gi5fteJz5DafvJmPQLEvULZ7zpUjZl2iWqlQI9oePwC6VB9GXbyGt2RRYtEnEqA4d4FppAEZ1qYLvh/bjS4oKtleuI6bBBMyd3Q6hR7fjWZQOvG6fh32xUVi2pAcUV3fjppcOop6ewuPU3li1agq6mbLQp6XB6dlZfEiujf5t6/JAS5BGzpC50VvhsiirdsWtc++RnOKB89dD0GP6JJTzPoZmI3ehw1BL/F3QF7dOveLgwhcXrvqiw9Tp6PunDp4dvo5QZTzuXvyIqoOmYkyP8vi8/xic0tPx7tID6LWegrmTx6DVn4W46mF4duEUkuoMRPuaRaCnxdpYsXzd2Cg/DHnAXdj2Es6+jUeSyzWcd2iIxSt7wW5dL/Q4m4QZY/ujuMMVnH0VgySPWzhjUwNLdk1AnUD2jTteSAl7jZNPjDFl0zQ0IydcvfgFKYn2OHMzDr3nToN5QzWeXriK6IQo3H9sh+p9LNGlXimtCDZjiWbxGuUQfGoPnkfxoOT2OTiWHIvZg0piVc+/cFbRCWOH/4XQU7vxJEyHg7Gz+FJgOJYv6wXc2Iurbtw/Xp7G/bjuWL1uGIq9OYGzn9KQaHcRlzxbYeXsOjiz/zLyl62Lirr+ePA6DK36d0Q5IxGA5wxZy9eLoVzReLw4dlu2/aWPqDlkGtoVtEanbhNQrN0omNdV48XhywhUJuHhxTco32caxvatAtt9h2GfpsCHy3egbDYJMyc1he/BXXgTR3C+cQm+Va0wrV0CBjWqg23fi2PU4O7QjQ2DvklFlCyY81GiWCqoz2psVKIiSgU/x7k7Pmz7Vzj1tBCmrRiJuKsz0WLle4y3GoEKkW9w/qY7UiLe4+RDfYxfPxWtDDxw7Zw1UpJccfZ6OHrMnY7uNfjajt5HtCIC1y9956BhPErHP8fFJ/Fo9GdV+D1/iLgqrdG+QRlpuVVOIfylcOEizI2Vobh9ANfdgZiXp/AgqTeWTPkLF8Y2xzzHGpg8qiPowUFcceT3vD2N2xFmWLVhBEpZn8GZ90lIdLqMC9w/lm23QnWP+zjzKAgpAU9w8rUJZq6dgwE9OqCkXjqCHJ7j9qcItDXrglIF9HLs69m5sUwFY9geOQYHtr31pbtQt5qC4S1iMKx9Z/hUH4jhnSri68GD+JaihM2VW0hqPBFzZrRC4KEdeBkDeNy6ANfSo7F0UTekXtyF2746PCY5jZfKfpi7YAgqhVzE0XuRUDrewp2IRpg8vivK/rqS8n8Mafk6EYyLlEM5hSOuX/gk2/5GBPrOmoiSLgfQ1PIAzIZZonE+T9w485a50wvnrgXCbNYM9K6rxJMjtxCujMWtSzaoPWw6838pfNp/Em6KNLy+9BgFzaahitN27HobhkgvJ1y//QR1h89E7wba/fZOLHPMb1wARuWZGz+fw9kPbHvHK7jg8heWLusBm5Xd0OeqEjMs+6Ao88XZ18ydrjdwzrYOlu4cj1p+T3DmHgdLIS9w4nkRzNg6FU3Sv+Py5W9IiWfdvJ2EAfOnoXO9dDy6cANxieG4+8QRdfpawqyOdoOVDG40qVEW/if3gmkb7mx7t3JWmNG/GJZ2+xtXdLpg7NDGCD65C88ideB95xzsi1pIuqm8tgc3PLl/PD+FR0m9sHrNEBR+eQznbZRIsD2PK17NsWD1WPyhfI7Dl51Aga+4vxTHmEmDUL1Izm90y9wolq8X42A8Fs9O3EW4IoZt/xX1h09DK6PX6NB9Ksp2tIBZzXQ8O3odwcpE3Lv0AVUGToNlzwqw2X80Uzd1W0/C9PF/w/PAbrxPIDjeYC6tNhZTJ3eD/tcDuGqjQsz7S/hg3AuThzdH0ZzTuvzTHj19GJashFL+j3HuAdueOfLk8+KYuXIEIs9PQat1XzCJubFc6Aucu+2JlPA3OPHYGJM3TkVzOOPqBRvWTSfuHzHou3A6zCvF4f7xR4hLD8VVbufGllMxoFNZ2F49AefodLx/9Bz52lpiQItK0kAsp5CXrxdFwZqVkXpjP8dMQPQzjpnSB2DJxIY4PboplrjXxaRRHaC8sx/XXFg3X53C/dhukm4Wf3cKZ61TkGh/CZdc/saKbZao6nobp5+EItn3IU5bV8bCGS3xZO8RfC1YBy0bloLbq4dQVemMljXlpcQ5Qfbl62XKG8Lm8Em4sO3fsu31203F0L8jMLh9NwTXGoyhHUrD5tBhfE9T4iPrZnrTSZg1tQX8Du7E61jA9eZFeFawxOIF5kg6twN3A3QQ+ug03uoMxLx5g1A+6DyO3o+Bwv4G7kU3xRSrLiitxThLWr4uuLFoeZRLtcM1KWZyxJlbsRg4dyKKfN+FplbH0GPUGDTUd8W1sx+YO91ZN0PRfe4M9KiZgkdH7iFKEYUbl76hgcV0jDAthg8HzsBTkYoXF5+hWNepaK2wxvIzjmhj2gJFk2zx1kUHbTu1gBbdVObGfAWQr0Il5GddPPcxFYnfOWZyb46lS7riw1IzDLili+mWvVH4yzmce5/AunkV5+z/wPIdVqjh9QCnHwYiJfAp62ZJTF88BHpen/Hw8RPcf/ASiUYlUNTEBMG356Oh2XwUM7VAR451/RL1ULdSyRz/HIyyLV8vUa0MfE7swVu2vQvb3rvyeEzrUxALujTFHaOusBzUEP7HduNlNOsmjymcS7BuLmbdvLwLd3x0EPH0NJ6pBmH++LrwfvwQD58/wNPPfjDmGMOkaAGcmdoWvdZ/RI8RI1FVNw6RBmVQtYS4ZZQzSMvX08Xy9eIoWzAST048YNtHcsxkh8YW09CUnqFd71mobGYB02rJeHL0FsKUcbh98TNqDp0Oi65lWDdPwJV1883FxzDsMAlTLf+E2749sE5S4/vVKwirNQ5TJplD5/M+XLclRLy9CJuCfTBpWFMU0SL4EvGLob6BxI0lfO7j7EOOmdj2p16XwuxVwxB6cjzabHLAVKuhKMPlZ+/6Srp5kuPK6ZunoqnSAZdZA1Liv+M0j1kHLZ0OszJRuHviCeLTg3D5ijvaWY5FIdub0s2yVm0aoZChESposXz9HzZ604FhPh4saabB1SoFUlNSoWOYH8aGrBxqJXfqVKiyvev3Rm//Gfze6O3fhyDX3xu9/fv4vdHbvw8xUPm90du/j98bvf37EAOs3xu9/fv4vdHbv4/fG739+xA3uH9v9Pbv49/e6E3g3r172u2+7uHhIaVEE4M78ffnx/+0PCoqCm3bts1zqQpE3cUdjbyYVkwIgzBiXkwTJQaIot55MbWFqPu/2clzC+IGlHjky6fFFOR/CKKPCl/Ji/lJhaAJfslrgWde50aBvBa8CQh+EX00r93E+c2N/xmIPio2TM1r6UUFfnPjv4/f3Pjv4zc3/mfwb3OjWIXi6uqKli1b5nxQ/utMeRb+p0QpOsjHjx/RvXv3PCcM4uYCt8HvmfJ/GXl1plxA3N3/PVP+7yKvz5TnxdkgIcR5dRXR75ny/wzyKjf+nin/zyCv+svvmfL/DH6vIvr38Xum/H8OEWO/ePFCq5ny/+J2kw70jfLBUF8XpCboGRhJF5XxyJ/fEDr8ZvEBGQ+BjL95CXmxzr/xn8Nvf/mNnOA3N/7G/+347S+/kRP89pvf+L8dv338/x/IjZUzP230pgs93QAcnz8fS1btg6uiKtq3qYYYDwfYfHOEb2AQHu2agDXP1Ohh1ggGanmXOTEDJOcprwM9HW+s7zMI54NNUMj1CEateILGPbugbMaEaKIjNq88iTB9JTyursK4dc4wG1wJF9cdgWuqAqEv9sJi5kM0G20Ox/W9sOq5ChUKpsE/TokyJvnxfv9MTNrxBRUKB2P5jCXwK98OLaXdRnMGsQwpYzOjeK9bsOwzHyFFy8Hx5FysfUHo0rkBMraRSwy4j3E9ZsO/cHl4nFuA5Y+U6NSKsKTLcFijApIer8Hk44Ho3L00dvXqh2tRpZH/216M2vAezXp1RCmDdDw5PA+9h1ngSXIDDGsj726aU4ilGaKv58+fD1/OLMK4lU9R3iQRW+bNx9cCf6NDbWlrSgbB7tIyWC6+jzIl0rBr4Rx8yt8YVcKvwWLsARiWKoBr62biSkQV/F3oC8b1W4ZYk1L4dGAOtn02QtcOdWEU74Ql86dgxpzZiKk9Gu2qa+d8cp7yQtDXi8LJCUOw6YMaJeMeYuyMYyjXqReqF9bcL6IonJ06DGtfpaFU0nNYTTuE8t07wmPHRMw664dyBk6YPWU9qEVHpNxcjnGb3qNCkQismbUI3hWbo3jQO1y58RVJ0XaYu3IdCtTvjloltLvLmrGZkTr+I6Z1GY1POhm294VpzxZZG1Mkf8XMLiPxVlUeipfrMf6gFzr1qoj9/friYlgJFHA8iFGr3qBl/0a4Na4/dtgZwCTsBkbPuYg6vVvD8dgpfApLgu/DnZh00Q69OrbNzOmfE2Rt9FYQPi93YfSEI2x7Y1xdOxOXQivAvGnlzPyqAe8PYPSYvdApVQh3N8/E2YDyaF7SEeO5f4QXLQu7Y3Ow6b0BTBslYK75GHw3rIiI28sw+1I0TM1L4tLyEwjTS8f9zROwJ6QK+v9dWavN9cSdWgODfDAyUuD+qnGYc45tr++EWVPWIe3PLmhUJqOXpuDxxomYecId5Y08MG/aaqT+ZQrVozUYu/oFKhSLw4Y5C+FSujlKe56ExdQzKFRKD6eWz8KDhJpoWToe1l+d4OvrB5enx9FvxnbU7zIQVbTYnUbezKgYdMgTq3sNxJVwtr0D237NK/zdqzPKZLij2hsb+w7E2aDiKOR2nLnzKZr1/xsPJg7Eps86KBF9F5azzqBm7/b4vnoMFtyMQFn6gqlTtsCwdX9UC7yJiasuACaFkBAcBipUHIV/ycX5P0d2box1v4YxfZcgsngZ2B6Zg43vdGHesT4yFrQl+NzG2N7zEFykHFxOzwM3NTo1S8fCLqNgo1cBcQ9WYvrpUHTuWgJbe/TH7bgyyPdlJyw2f0Hrfq1w26oJTkfUh4k6DGFphihbTLs724Ibxc1lY+N8+HRiHsave822j8X6OQvgULQZ2tXMmCVSw/bcEoxd/hjlSiRj2/x5+Fa0CSoEnuf+cRT5SuXDxTUzcDOuBhoZfcC4QauQYFISb/fOwt7vhdCyYRpOrbmKJL1UHFk+Gs8MWqNzbe1WLom76wUKFGYtjsTRsYOw9YsuSkQK259EJbPeqFpI05MoAqcnDsWGdyqUjH+MccydVXqYwmWzFeZcCkQ53e+YMWUTDFp3RNyVRRi/7TPrZihWzlgM38qd0FSHOXHJboQZFYQiIhxpBoVQLCN/eQ6RwY3K2PeY0mUsbNn2MffZ9meC0LFnMxTOqHriZ8wws5B0M+XZWkw66o9OPcpgd+/+uBpVCvnt9mHUemu07t8A1yz6Y4+jMYqFXIHFvKuo37cV7A6dhE1UErzvbsPkq87o27HVrzn//xcQ3JgubWZUEJ5Pt2P0pBPIXzofLqyewTpeFeZ/V8ycwfB9vQejrQ7BoGQBXF8/E5fDK6NJEVtYcf+ILl4KNoeEbuZH+wbRmGVuBRfjCgi+sRTzrsfDtL0x9vRfBNcyxRH/7ijmLX+LRgM6oIQWdRfcaGhozI903FlmiXmXgzW23wD1X93QsFSGTZPxYI0VZp3xQXlDZ0k31c07IvXOClitf4sKRaOwdvYieFVoieLORzB6xkUUK6WDo8tm4Zm6LmokvsLqJTegy5V9sm8lTn80QIf2tX7Jsfy/QcZGbyLrwoqeg3FDsj3HTOvfoVnvThwzaV6o9sTa3gNxMdQEBZ0PsW6+Qov+jXF73ABs/8a6GX6TdfMC6vQ1hfv+5dh27iJ27T2NKh2GoHLhdDzbOglTDzujgrE3Fk5bgcgaHdG0Qs5XFogViqLdxUZvUc6XMKb/CsSUKIXPB2Zj2ycjmIuYSfPaOI/rsOy7GOHFyuI76+aGd/ow/StJ0k071s3IO8sx80IUOpsVwabuA/AgsRwMPm3D6O3f0apLffjafYW7pw/8/VgfJnTEpcQ26NO0XI43H5XzlOsyNxrC+vBsTNjMMRPbfs2shXAt2RJtqheTXwgVbE4uxLi1QjfjsXHuAjiXbIYy3qdgMfkUCpY2wJkVM3EvpTYa6ryG5ZD1SClhgpc7Z+KQmwnqJj7AsPnnUKB0fm6X9dgt2qVdDa38JYsbw3Fw9EDs0th+zJxzqNqlN6TNtQUoHMetBmPLJ7Bu3mfuPI0avdrDfh33j+thrJtfMW3KVhi374Tos/Mwcfc3VCgUiKXTlyGiTmvovTyKTae/oVD+JBxftgRvk2ugXcMyOY5hxKBc1F1woyLqDSYxL9gbZdg+DJ26N0UGravirDG1iyW+MHfGP1iFKadCYNatJLb17I9bcaVh/HUXRm2yQbt+9XBhRF/sdy2IYgEXYLHgFv7s1xRvps/FlSgjGMS+waLRO5GvA8e8xXIeB4hVIQqFkrmxANwfbsboaWdRiG1/mm1/J74GujSukOmL3s93wGLiMRhzXHmJdfNGTHU0Nv6IcQNWIJ5188O+2dhlVwjt/0jArplrceLICpwPqIbBbapDmeaKg8vOIVo/DTc3jMPx6Lro3ai8VnGjiF+MxIbShqm4udgCC2+ESzHTNI6Z9Jp2R4OSGcFXEu6tHIs5FwNQTs8BM6dshF6rjki4uhjjt37kMUU4Vs1cAv+qrVGYtWn0nGswKanCgSWz8Q7c1z/txoR975G/gA70lWmoUCHnG739NCgXs95F0KKfOcrF+CFMtwqaN62KAgWLolL1GjAOfoaL3qWwZsEklDRQQLP5euagvHa9Ooh5dRyrnKrg8LZxaNC4BZLebYKXST8eOGuCZsNSaNO5DepVqQKV+1O8Sa6L4RxktunQGg1rVIF+8Ac8CSqFEQNbonTxskiN8IPbxwc4fd0bjVqWwOnzz2A2Zzn6tW2OqmkvcM3NGP3b1Mux4bIHnq9PrIV19YnYMaETalctivfPr6NCk/7cWeXXfji1Di/Kj8OeKWaoU70kbF5fR5SbM94U7oGDC/uiboM68HhzFIGegXiY1hgH149C3UbNEPVmO6JLNoftpi1IsFiFSUWdYav8EwNyYVAu0v4YUxh2HbiEPyeuxPBOzVFT5yuufU9Bzw5/yWnrkoOw78A51LJcAYsufN7AGbc+BSDC3hoGPRZgdv9WqFM8Cg/ff0esozVCmk7F+tHtUaeSIV69eoaKJQtj18ZHGLpxLco63Yei8Ui0qZrzHe8FxKC8oBjYOt3G/EepWL9tHlo0bon8rnvxRtUWXerJQbPS9T4W3IvFyi0L0PqvlijqdwJPnBSwcQ7GqGVLYd68BSrE3sRtuxS42TujzdTlGNihOaqp3uKyYz5M6NcSTh+u4/KNBzCoOQoT+v+F/Fr+jD0j8HS5ugUn1D1wdHFf1GHbuz/bB3XtoahXUqYojxvbcTCpM44uH4A6f/wBnzeH4OcVigdJ9bF/4xjUb9QCiZ/2wN4zAY8Di2Djlplowm1gYL8dH3X7Y0JnQ5w6egJ3PwWh24Cp6PSHdrvGZ+0wrIcLe3eCui/CHLZ9bbb9vXcOaNWuIwpLipmKq/u3IaHTAiwc1Bp1SibiybsviHX6BN8/J2HzOFPUqVoQ718/QIyLPT6XGYQDs3ugTt1qsH96GIUaTUKHsq7Ye+oCnvqVxoqZlqhUTLsbISIAMspfAIZhNlh+3g7jVi1DF7Z9+agruB1chYMUOaUVQr5i1ZmPGL50Obq3bIFKifdwyzYJnvaO+HvScgzp2Bw1dGxw83MYQr9/QvEBizGlV0vULhSAm9be6NKzH+ozD1UsEYXtyw5h9JH76FlN+4FKsWJFEfH8MNa61saRLWx75sa4t5vgX6o/mleSh7bRr49jpUNlHNpmhT/YD1K/7IatRzIe++fDui1z0KwR9w/3Q3jlqsA7l1hMXrMIHZu0QOmQi3gdYgy3K+fhZFgCRZN9cXjfIVD1bmhWPXduWD4/thbf6kzBFmH7KgXw9vkdVGnaF+U0QdDbk+vwvsoE7JzI3FmtGD6+uo1oN0d8KN4XB+b3Qt36NeH66iSCPf3xWNUMB9cMR50/myLs1RZEVBiIDvUrICrAFfYPLuCytRrtesrp13IKiRt19WCsDMb2QzfQbMoKDDFl29MnXHNUoXf7P+UbUEn+2H3wAhqMX4kRnZkb9b/j1scghNt/gnHvhZjZl32jaDgevHdArMNHRDSfjjWj2qFOBT08e/EMzTuORun0dzh29QJsE5pgxZQBKJk/p+GyDBG8FRLBm/11zH+mwpbtbHv2h3xOu/EBHdC5rhw0pzvdxYKHSVjL3NmSzxf2Ooanzgp8dInA2JVLYdasBcpFXcMdu1S4OLih44xl6N+OdVPxGg9dU5H05ibuBxmgmlECrhzfA2+jJjBtlPNgXyCDGx0vbcY5vb44sqA36tarCacnB6BXdyjqlJA/3fXaFhxVdMPRJf1YN+vBi3UzwDMID1P/xAHWzXqNmiP24x44ecbjYYgJtm6dhr/Y/3W+bYWN4UBM6KjHAd1J3P0cgt6Dp7L/aLdrvOBG8RArwM/s2QXD3ksxQ7J9KO58cEXbdh0gJY+gZFzctwMK80WYO4C50yQGj959Y938iKAmU7BhTAfU5v787vVj5sZv+FphGPbN7IY6tSvi25NjMGk5Da3LOWHf1v2s0YR5R7ahRXHtfvInuDFfgYIwCLHGkotOmLRmGTo3a46y4RdxN6wGejeRU1oh6BNWnLfF6BXL0ZW5s2LcLdz+lgx31s1W05ZjEOtmdbU1bn6KQPD3zygzZDEm9GiBWgV8cONjMAYPGwSF3XFsuXAHPoZNsWG9FceB8kfnFBn+EvbkINZ7NcDRTRZs+2aIfrMZwawrTSvK3Bv54ijWuNTAka1jJe5MknQzEQ8DC7FuzpJ009B+Bz6ou8FqzEC0q62Dd++c8XfPgaiUboc1J95i4KLl6NmqBSon3McNnxLo1zLn8Vf2QfnTI2vh1GA6Nlp2QJ3KRnj14gFqNu+NMpr7ii+Pr4NNrcnYZtWRubEQrF/dR7SrPT6VGogDc3qgLuum06vTCPHwwRO0xqFV3E8a/oXgl1sQU3UMejSrgSpVysFu32R8a7IH56e10KqPikG5jp4+jNP9seXIHbSdsQID24uY6R2uOemiT7s/5M9P8MWOQ9fQZPJKDJV08yv7RijCmBuL9F+EqUI3iwTj/nsXxDhYI7bNTKwc0RZ1yqvx7NUb/Nm4Hdyen4GjdzD8gkIQlxSBvzt3R0kt5FTiRtbS1G9XsOilHrZvny3ZXt9+Jz7rd0LH2iKlFZDmcBMLniiwcfs8NGd/KeBxGC9dlHjvEoNJqxejY9MWKBN+Gffs0+Ho6IGuc5ahT5vmqJL8BFfdS2LS8HbwvrUJW+68gG79QVg9vSuMtWj07IPy7xc34kq+gTg8tyfbvirsnxxGvvrDUMtEju6cr2zGGfTCkYV9WDdrw43jgiCvADxSNMHBtSN4TNEUUR/2wsUrFg/DymLH1slo1KgVVDabYFfAAhY9iuLWptm48DIAbeauxtjm/+dB4X8HaVCu5EF5fhVO7t2Hgv2Xse1boHbhINyy9kKH9m1RQFCYOhHn9u2Gbo8lmMVxd51ikXjwzl4aU4Q3m4a1FjymqKiH588foYHpBAwc3BPG3g/hbNQc/VtVg65+CZjofMehcxfwIrAyD4ItUF6brfoZIn4xLlgIBoFvsfiSJ6avXyrFTKVCzuJ+ZD30+qu8/MKAD1h6wQETVi+TdLN89HUeU6TC1cEV7WcsxwDWzWrKN7hhE4Wg719QccRSjOvG3JjPg+PLKJjWq4x3T27BMyAQ9WvVkn7yl9NB+T+4mQ4M8hkjn4EBDAzzwdhYbMali7SAj9hx9BX6jZ+FaoUUUP5DKja1CjCp2xAlnb/CWaRSTHLFd9+yaFynGDzf3cE9W5F/muDy6BgsLMcjpMNOPDgwWsoL7mt9A+MthuNjxVl4dG4uSkUFI7ZgDYyfPhPzFo1G8Sg7BKQVRn29dDi7RfI7lPhuF48atetoNVDJjlp16iD542eI9LsJvs5I1K2HiibxeHX/Br6HpKL+H/WR9ukjxLcn+zshRlEL7bq1hu7HD/DjMp1wR/hEVUaHbh1Q+NsnuIn9NOKd4RFhgjT3j3BRJuD92tlYfvYjPl7dj/33XaTUgtqAiA2RvwTqca/wcJRztTrZR6BSzT+ginTGjQcvEWdUFA2L5oOXvaglB0T2IahQ+280qVYGQV+cpTI/Fx/kL9UQLZvUQaz1F4h7qdFe7lDnL47v918gHr7YN2cqTr7xxNU92/DSI1sC9xxCrSQYVK6LKkHusI9gV6Qg2Djmx99/VUaw3VNcf+cO/Yr1UD3UG/Zhwsqh+PRdH627t0eNhEg4+IpcxkmwsU3DX+3boL6BEm6uoeKTYW8Xi5o8uPILT0DXydtx6c5TtAu5gOVHP2Tl4dQSVRr+CcPP1hDZDnXDHOAXWx11K6jx9cl1vPGIQ+W/GiPfl4/wZSPrRDnAK7wS+0Z7FLX7BBcxkZfogu/eJdGhuynKejrAQTSp0gdfXIuiSR19fIksz6J4Ck/vrcDXNQtw3iMXcjdLMEK98qUQrLF9ANu+INu+oE4g7t97AP8EPTSsWh7hNo7S+SBXLxgV/wMtmzVAvPVniOyxcd4uSNapg7ZmzaCy/gCRIVQV4oiQlNqoWDQAPjwYO3HiCt6urY/FQ5aAxwpaQ82BEEpWQZ2UKLa9IJhE2Ngp0KBRbcR6WuPKs69Ql6iMuunxcPAWtUyBzdcU/NmmFRoY68DdKVj6HAe7SFT7oykaVygOv2/uUpm3UwCKla2PQhwwUOxnTOwwGy32PsdQKTGo9hA3MEvW/xMmTjbg8RBX3RmO/uXwZ60icH97Gw/sQlC8bmOUctFwZ7IrvrmbSFxSwdsZ9pHs/+oAfHbIh7ZcVi06EPaBolFj8dlOhbrNm6BaWWNUbNADs+csxrCGBWDr6SO+OldQm4Um8eOXTNun6NeX8o6/vHcTDqGpaMADK8GdwoUT/ZwRT7XRzrwlYP0egvUR6gj/WMGN7VHwqzU8RNXjnOAWVgXMQhz4dMX0mbOxcKY5kniAE5KVojjnENxYsCTq5wPcNLZ3/B6FqrXrQxHmiOsPXiM+X3H8UdgQng4a7rQLQ6X6TfB3lZIItHWRynydfFGobCMO7moi5rMtBK2LvMmUvx4MyBe6jaeyr9/FiX7JmDlxN8Kkd2kHtYpgVKUeqvi7wj5Ktr2NcyH81bgigmwf48YHTxhWroeqwR7MnXp8rcH4ZG+ANt07oEZcKOz9BIMn4PO3dDTp1Ab1dNLg4h7BZSp8/xaLKg3+5kDfBBWrNcOMWXNhZVoVrp5uUGgrSBpUa9gQup+sIVqVmBuDEmuidnkVbB5fxzuveFRjbjSyydBNB3hHVIJphm6K3NcJTtzHS6FjN1OUcfsOB5H3WeGNr9wnmtTRhU1UJew6fArP7y7BhxXzcdlHdCrtIF96PtQvV4Jt7yo983X2R5EyDZGf/HHv3kMEJhvgz0plEfLFSTof6OINY6GbTeuybtpAdN1Yb1ekGtRF247NoGBuDOGy9GBHRKgbwZAD52GnC+Dy8w/4enMKzg7vgCuu2ucpV4vcuKWronZiOBz8RVsI26vQsHEtRHu8x5XntiCJO2N+0M3G7VujvpEKri5CN4l1Mxo1/mqORmWKwNfOS3w0PB0DUbZCNdxeNwM3SszH26dvcKRvMiaNWQjpq7SEaPfSf/yJ4g6f5ZgpwRlOAeXRsGYBuL65hUf2YShRrxFKOH3JppslJN0s7+mo0U0/1s1CaNRQ/o13gfz5pP2NpL2pildEXWUiHD1FZJcGW7tk1K4n51rODdSuVRPxn75KMVOMlysURvVRtmgMnt+7BafwNDSoXwdJH204huJL8+G4knWznVkLqLPpZmB8Nb6e9sj/xRqewh1imRtDK6NeNbEiUYE7qy1wVdcKx2e25ufag8Qq18KlUd+Qbe8sGItt/z0G1eo2QFqoPa49fIPEAiXQsKAu3B3l/N+O3yNQRdJNEwTYanTT0Q/FKjI3NqyOqM92HJUD4e5uUOerjeqtOuDko484f+IQupU2QuEGw1BTmzutGoi4MX+1+qjEMbqDMKmwvUth/MW2D/z6CDd4oGhUuT4qB7jBQdLNQOZG1k3mxupCNwOEk8VJ/aMpc2MddQqc3MXv7BX4bp+CPyoZY8PMhQjtfwaf2denmjzEiHknkZpb3PjHHwBzo2hVJfNCSHJt1CyXhk+PruODTwKqMzfqcVwpKRJzo1/Mr7rp6F9G4sZSLt/gKLQy3RN2vhXQyPAtBky4hFF3HPDuxVXonxyKuddlbdMOfPE6xqhfqjgCvrlJJd5OfiheriHyKfxw594jBKcaomHFkqxPsm76Ofuwbv6Jln/VRswnW+55QjfdoDSuB6YXCfkM9aDP40wBdYI3IsoPYy29jmeLKmLu8BXw0J4aZW4sUw214oPhECBqEcdxI+HPv2ogyu0trrywA0pVQ+2kCNhr4srPtqybpq1Rj8ebrm7hXKaCHetm7SYt8WfJgvD+7i0+WuobRcvUQr1uI3Dz8XOcP7YROlqkihb4h43e1EiIDEOiSg96XBG1Tj6YsCHUSdFQGBZFEUOdH9KhCfyaEk2J8MBgpMIY5SqUlPJYpiXFIU23AAobKhEZmwi1Ig2p6Rxk6+ijcFG2kDIV6elcliasoIuCxUvAUBGP6IRUfkl+lGWhzLhnkhQViqgkBYqUKoci2qxZY/y8mZE6PQHBoTHQNS6GciWZQUiJxIREKXe6sYEuSJGI4JBo6OQrinKlNLNQ3KlDgiKg1C+ECmWLaW4SpCMsMJQdMT/KVyiRuSxYQJGSwG1jhELG2s0e/rzRW0psOCLi01CoRBkUy2/AbZyC+BSVtCRPn8e8KXERiIhLRUGTMiheQL7Fnc52DYtKRL4ipVCyiNw5VKnxCA6PhUGB4ihjkn2JlxopicwARoWkttAGP270RogODmSfM0CpCmWQjxtQtFGS2gBFC4g68fkQPq/UR8nyZTPvWMaHByGWRbp42XIoaCC3elJ0GKIS01G4ZFkUNWaPUaYgIjwSKexWBYvzdWuRK1tA3PH8YcOOX2yvRnJCPNSGhVBQ5BSnVIQEhkOpVxAVyhXX+IaC+0fID/1DtG1kUCCS1UYoXbG0tPRNlRyDkKgE7oOGKFmujFZ3agV+3ugtPZFtH53N9qp0xCelIl+BQjDU04EiKQah/P1GhUuiVFF5ZYQ6jX0jLBZ6+YuhbAmNwqqSERwcCbVBYVQoI+d+TYkOQUSiAroGBVGubHGt7uwL/LzR28+2V6UlISFdB0UK5ZfaOCEiGDEpahQrUw6FDOVvT44JQ2QC+0YJ9g3N7wDSEqIQFpOE/MVKo4QYkbOvpSbEIV2/IAoL/8kFiM2MBL/IO8Zm2b48215PfF9iPNL18vP3ZefOfOwbpTJ9I4r7R5LKkH2jTOayyNiwQMSn68KE20C6U81IimL/T0rP5ABtIGYOs6dEy7J9cbY98wJzY0JCEvSNZT74hTulN8n9Q2XA/aNMxrJI5sYA5kbd/KhQvgT7BmtCWDiSmft1mVcrZPCqFvh5o7efbZ/BjYWYG/XYLJncydxYLIMbuX+Ecv8wLsr9o3AGN8YxN8bBoKAJyhQXU2FqxLOvxbKvGfB1l824bi3w42ZGv9o+PTkByWTI3JidO/WZO8tK3CkQx/2Dqf5HbvwH3UyLY/+PS+ZrLMHXqN3qp1+5MZltH5nN9mokMTeCubGA4MZM7mRuZI7I4MYw7h9pmf1DIIsbyzA3ilZRJUcjJJLjCN3c4UYx65l9o7f0xCi2PfMC276EsD1zYxxzo3GBwsyNXEvWzVBJN0syd8rtpuL+ESL6B+tm2QzdVCZxvBDFelAEFUrLkagyKZx5PRWkayDrmcZmOcXPG71l2N6knOAFHSiZGxOzcWN8OPsrjzCy+0Yy62Zkdt1kpMVHIiw2GQWYG0003JgYFYzoJJUUD5UtWVRrXv9xE8yfbf8zN/6zbkaxbySpM/oHsZ+HIzpZyf1HHwqOKfMXL8fxjj7HtSGISVahaOlyKGykXc1/3uhNxEwhHDNl2l7N3JiYjRv/h7opbhqEBoQhnWPlCuVNpPYlVQri4hQoVLzwD3FkTvHzRm8/x0w/c2NyTDhzp4gry7KmaHwjQzeLsm4WlhVJmRKLkIh4GDI3lmZuJNaDENYDZnUULVcBhTUapQ1+4cYfbC+4MR4pZIQiGm6MCg6QuZPjSiNNP4sL4/7B/SG7biZGhUh+XbRUWRSWuFGBGO5XCWlqpqsSKFNMu59rilVnP6RE+8X2zI0cmyEfc6OUejorrqzIcaWMLN0sz7op+4IKEYFBSOGrL1uhtPzTACX7YkgsFKSLQqXKo1iGKOQQYrZZ8GPGRm8/255UaRw3cq/VcGOmbv4wptDoZgHWTRPWTb6+8MAIKAyMuB8roeBxZqlSJlDFBnPcyB7DGlGeNUO7mv+60Vscx0xx2WImZWoiEhV6zI3G0nf9o25Gs25yLJtdN1PjIxAem6IZUxhCkRyLsMh4JKWkwcPDTbuUaDw44r8/jrKzP/+fnBPB5tevX9G1a9c8ufu6ELX/yRKD/69BGFzUv1ixjE6bdyA6ixCFvLjDsBCGvLjrqli2JgJPIWp5DZGRkdKgPINc8xKEv5QvX14TeOYdiBuWIvDMi9wolsUKfRLLBfMaxE1iccMyL6b/y6vcKG5YiuAzL3JjRESEtMFQXuXGvOgv4oal0KSyZctqSvIOxGSOwG9u/PcgtEhMROVFXxcDcsGPGcur8xJE/CJuVv4bqQtFfCfa6s2bN9oNytnJfxx1Z8P/KYjMOC8G5dbW1lJKtLyYp1ykRMuLnUUEnmJQnhdTW4g2F+T6O+3PvwcxKBckkRdTW4jAUwzKM2aD8hLyqr+IQbm4eZYXuVEEnkLg8uINSxG8icFhXhyU51VfF0GnuGGZF7lRBJ5iQJ4XB+V51V/EoFy0u7jZmtcgBgsCv7nx30Ve9XUx0BSPvHjDUky4ipnyf2NQLiBi7OfPn2uXEk387796iAHrf/cQA8KMR8br8xpEnUXd8yIy7JQXkVfrnlfbW+C3v/znkBe58be//GeQV+ueV9tb4Le//OeQF+v+21/+M8irdc+L+p+B3/7yP0du2PmnH9boQEcnDeEeX3Fs+QLsuPwNasN80FOl4e7+qRgydDgG9pyCy67h0Nf/pxlxMXOuhM/j7TBv3hFmbf7CogvOP26QoErAiwOz0cHMDKYt/sSCs07I2AMq0fsNRrWrij4bH0G8Jcn7HsZ06gyzjq0xbPkFRCgJaWFvMbtPd5h1bod+M3fCMyEXdgLQgFTRuLFuPNp1MEOnbr1x4VscsjcxqeNwd/NktBfnu3TH6S/ifDo+Hl8A0zZm6Ni+DXY9j+QWUMH99gZ0btEJZq3/xorrXvyqdHw5sRgd+brbNRuI49+k7Y9yDWnRX7B8aG9ulw7oPXEN7KPEZhZZSI/9htUj+6JzZ1P0HLcc3/i8KtUb+6YNRQdu465DJuG5XwrUqkhcXG6JdqZm6NxzEK45JSA9JRgH5g6AGde9bTtTnLJJkOyTOyDEfjuL/q1MYdahOcbvfI7EH0xKiHe4iEFt5POWWx4igTtZst9DWHUxg1mn1hi8+BRCFWqkRX7A/AE9uA3ao8/UrfBISkOc6xNMHWbOde+AriPnwzbyx3bRDqn4cCzL9rtfCNtnRxpszixBxzad0aldS2x7HCb5hvfDrejSQu4fSy658asIkZ+OoXeLDjBr3xRTDnxACingdW8XenTlftKqFzbet8vMdpAbUKZ4Yd/0DNtPxnMfscFFFlSpvjg8azja83nzQePw2DuZCSca11aPk3yjU7d+uPQ9nv0/FS/3z0KHdlxPU1McfBetaQM1PJ7uQfu/qmLJLXmDwdxCku9DjDPrItl+yJLTCElVac7ISA54ikldxfk2GLjgKILSuZdGf8KSwb3k/jFpPZzjFVAmu2L7hEHo2LkTuo+cjXeBYqseBqXh9obeaNChJ+6558IOdZlQwvPBFtn2rf/C0stuP20eo4Tf0x3oquHOBeecJN+I+XoK/VoK32iGiXteI4nLkjxvw8JUcGMrDF91GZFpGqZKDsay/tXRYsI2bhe5KDegVkbhaobtu2fYPgukisGtDRNk7uzaE+dsBTem4d3heTBty/2jQzvsfSV8QwnnG2vRuaXgxiZYfcuXmVFG+Peb6Ne8KiwOfdaU5A7Soj5hcabtN8Ap5kcOSIv5ihXD+/B5U/SasBr2MewbqZ7YPWUITNn/uw2bhlcBzI3KMJxbOgZtOzLv9B6KW66JUCc7YWG3+mgjynoMwb7XucXrQkvViP5yCn0zbL+Xbf+DqxPi7M5hoIY7x21/iiTBjd73YdmJ68O6OXTZOYQr2RLh7zC3r9DN9pJuBiYo8OrYfInTzURfYt6p2WgCvibnVvCYireH56ID2960Q3vsfR2l4YUMpOHjiYUa7myNnc8i+LwKHnc2wUyjm8uverJvEMI+HEbPZtwG7Zpg+pHPSFOmIeT5QdZSfh3748Jj75Gci4GXMtkDuycP1th+Ol75/8iNStbNAzOGSdxpPnginvnKunlp5Vi0lXRzAK46JLD1kvFs9wyJGzt26oQjH2Kl350/2TMDrTtzu7cfglNfo/iqcw8iZrLsLMdMQ5efR1gGL2iQ7PcI47vI3Dh40UmECN2MssbCAT01urkZrhxTKZOdsWXcAHQS3GgxDx/DUpEa5Yi10waiM/tM/5Gr8DFSw5e5AiXc7mzMsv01L6T9xI2Sbmq4cfFFV4kboz4dRx+Nbk7e/45bnJDodhMj2vPndGyJUWtvIEalRpLTHQzt05V93RRdJ26BF/fx3IJaGYGLKzS27zGQbf8jN6pVUbi2luNKSTf74KKdOJ+GVyIOFr5h2gEH3kazHyjhcHU1OrVi+7VphnV3A6FUJMP+4io0Y141a9MT2x55ZsbLuYHUCGssyIyZtsA17sdPT4v6jKVDNNw5cR2c+LwyxQ07Jsq62W3ETLwNSoVaEYLTiyxkbuw7Avc8EhHPMY3ML2YwZ25t0MAUh97mxqZjMjdGsu2zYqZ3P3GjGjG2p9GvlcydE3a/1OjmHYzuKHyDdXPlJUTxmCI19DVm9u7G18hjill74JXI1lOnwO76Bpibsy3MBuDgc3nTw9xBCsdMsu1NO8q2/5EbU/HuaJZu7n4pOEIFl5vrM3Vz1Q0f5kY1Qt4eQHcNN8469oXfqUbs66Mc53O9O7fFwKXnEZuee9yoSHLFDk3M1G3kLLxlXcwOZYon9rBuSnHl0Cl46S90Mxznl8m62bnXENxwYt1kazzeMQ3t2/M1du6CEzYxUHFM06+n7C9dmKMaN2yCZeft2Gq5g0QpZtLYPnvMpEGSzwOMNeN2E3Hl0rMIE9wY/h5z+8m62Xf6dngmKpAcFYBPF9eiXft2OPZZbN8ox8sHZw1Fz+69tR+Yi43efnyEUZIqkm6vmk6zV16jgOgE8nW6TstHzKTrtnZ0Ydk8WrX3EfmHhVGI5j2hoaF0+/ZtUhBR/Pvd1Kz3agrgY6JQ2jKqFe23TpSe/QK3C9Sh+XSy4zcGvdhFI9Ydoqf7ptKQlVdIEfyRBvWypNs+8nsfrOpJ83aep9kjRtHBT6FS2Yc9w8ly6wPpOKdQKBTk7+8vHb/ZYUndl94nNR/HuVyjiaPH0pcI6ZSEj3utyGz+LVLxcaLnXZo61oou7FlC7a2OEwdDHJd+oQUW/enM4c3UbsgWvnqG0o/WjWhDx7+m8hM1JSaE061lw6jfomskSrRBTEwMRUXHEqUF0NJRg2nDE1+p3O7kRBq16jylSc8YacG02nIQrbrnKT11PD+TrJbuo71zRtGkY1+lMr8nG2ncrHV0cuV4Grj+mVQWZXeaxo2bQk7x0lMJHhcWU5cRhyhbs+QIgYGBlMYNrXC7Rh27TqfP8aLVU+j01Na0/G6g/CKG0vMWmXWbQu+ilfwsnS7NNaMVBy7Q2IGWdNVdrtiTdX1o9vZztGDUCNr1VtojgT4dHE2jN9ySjmXE0AGrETT71BfJvjkFdzjy9ZXb2fvyfGppeUyyvTL6C80b2o3ueIp6ygi4sYSajzxEopbqeHtabNGHTh3dTu0Griepluog2mzZmfYdO0pdes8je8lgCXRkQkta9zhSPKHkxFh6d3AGdbPcRREKbWpOlJSURCEhwitT6NjswTRRY3vfxxto1PR1FJLpMKl0duEQGnvgk/Qs8OV2GjdjJZ1eM5H6rnoklcU6XqLJE6bRhR3zqdNU2dfSQt7QzOF96XWQmt6cmEPzT96ms7PNacZZR+k92iCM+SYhJZ0PrGlY79F0zUO2/ePVPWjykc/SsYQIG7LoN4rOO8dIT19sHkAzt56lJWNG0JYXcj+3PT6BJqw6QtunsT+cd5DKPG8vo1Hz91JCdCCtXTKJzjx5SAuHmNG579r2Um5f9heJU95sp6Z9smy/aUQrOvxZeI+MhA97qFmvVeQnPQuj7eM60e5jx6lb71lkK70smU7N6EjrDp+n4X2t6H4AD0UYdxZ3ptmXvEjhfp9GzltBL27upqFj55FXgnQ6x0hPT8/kxudbR1PvlbLtYxwu0njLCWQXJT2V8G7XWOq2+J50nfFuN2jKuIl0YdciMp14mmvN/TzyI821GERnD2+ktkO3U7h4U5o3rR7eji44q8nr3loat+Mc3dswnEZtlb9HG0RHR1NUTBy7ui8tGDmEtr6Ur+PrUSuyWHuFmUSD1ABaPnoQrXvkIz39fnoqjV9+gHbNHElTT32TynwerKGxczfS8WXjaOjml1JZ5JfjNG7iHHLwdaSZ7SpRu+59aeiYNfQ9G1fmFAEBAZTODZnufInad5upsX0SnZjUilY9CJFeI6Bwu06duk6lj3FCkVLp/KzOtOrgBbLoP5Zuesu6+XB1L5rLujlnxEja/1HWTeu9I8hyi6xzAupoZ5o6ohudeCdZJcfIzo3u52dTK6tTzDRczwhrmjOsJz3wFvWU4XN1AbUYfZRELVUxtrSQdfP04a3UdvAmkq5Q6U8bxnShg8cOU+c+C8lZBBcURwcnmdLOczdoZJfRdNktkhISvWmTeQfa/Yp1UAskJiZyHBPGR0l0cMYgmnbKTir3vr+GRs3aROEZDqNOphNzB9P4I1+kp35PN7FurqWTqybQgHWybkZ/P0sTJ86kC9vmkNnMy5KvpQa+oBmjR9DNMzupXc/V5J6QQNH+d2hi60H0SksxFfFXYio3EPOviJluaWz/YLk5TTtuKx1LYO4c0ceC2437BePp+r40i3VzocVI2vFG1lybw+No4ppjtHnKCJp/xVkqc7u+mMYt2kXnV06mgStuUQLX3ebsQrIat4fCs0yaI2T4S+yLzdSk3yZNzORP66WYSXiPjPi3O5k715JcyxDaotFN895zSaboRDo2tSNtOHKOBvedQE+C5XjrxsJOtPCqK9mdWUWDhiymh6/P0azJS8g2UObOnCItLU3qpwKPN46ifmueSsdR38+Q1dgp5BAtPZXwctsY6rn8odTfYp0u0+TxU+nCzvnUcco5KQZMD3tHs0cPpXOH1lHbEbtIotVUd1pp0ZXOXjxFZp1mkHVsAiUkfaK5LTvTFQ/xgpwjKiqKomOZqJK9uF8OzYyZPh8cwzHTDcqMYJJ9aRHHlZufyYpke2IiTVh5mHZMH0Ezz8m66XVnBY2bv4WOLhlLw7e/kcrCPh4iywlzSSPREi4s60Ljdn7I4t0cQuJG/pvmcI7adptD9pLtE+gox0xrH2fxV7rLFerQdQZ9kbpCMp2e0YnWHrpAI/pZ0T1/2fb3VvSg+bsv0Ixho+jIF/m973YNp2n7b9ODTQuoaztzGjigL/WauJa+Sf6Uc6hUqkxfdz4zg9pMOivbPvQtzRrWh574ZrAxxyIX51KrsSck3VRGfaJ5FgNZNzdR2yHbZN1M96G1o83p8LED1KnvEnKX+mAM7Rvbina9iaBnG8bTyBn76NHD7TR91m4KSMyKSXMC0d9Dw/ib1fG0Z9rATNt73llOI+fsoCiJmxnqRDoyaxBNPiFzju/DdTRuzno6sXwcDd70QiqL+HqCJkyaS+e3zCTzudckX0v2e0LTWKNfy24o4d2+QdRzwQ2pDbSB+Hl2Uhp/S9BL6tdzLN3X2P7OEjOaedpeOpYQ8o6G9B5DNzRB06M1vWkOxyNzR46kvR9kzf24bxSN2XRHOuZeROuHtqBtr0RHT5fi5XEHP7HeKeje3bsUERFB7u7u9OWLrBP/HYRuPn/+XKqrGE//wxaUaqSlpCBNoYaOrh4M86tgd/kuQhu0gWmt+jAd0ABfr12DawJBT/5J+Q/QNzAEUtMhNp4XnyVSuxgY/Dyrnobb28ZgyPEYXLLeg/Rj4zFwxXNUSPDBmTtvYPfsKs4+cZbuh6VptnpXKlUwzGcMfX6eqpBviam4TF8/935bYsifpUgR95oAHRLfoYvsP5E3NDCAMjlNc17c29KFMddJxWXi/qIuv0et1kE+4/xQa8qgI5b3c7uI7c/5igoULIk+ln0Qf+8GPuVC2h+pddhOBvzZqeny/TbRLnp6okQDXV0YivPSzvbivBJ6+oYw5Pels60ESK3kj9FHPrafIkXMTzDUKn6XPr+Wj+PcsGlaLxxI6oL75yaihDivLfhLdLnNdbnePECXClRK9Q821eFjvXQFUrP5gRG3uR7/TdXk5RPXa2iUD/r8kgzfUPM1Zmw6GON4CxZDx6KA1RbsGP13VrtoCUNuK1VKmnSXU9ieiFtLbFeqgfjdk5r9SfiBDoRvgH3DGMTvkVpdR/wEhGCc3xg6adxnpMuR28DAQK67cYEiaD1kIAraPsMz/9yamdD50fYqtr2uvnATDTTn2Q8EJN/QNUA+Q+Ebsv+LnbfB9JEvn5Hk/3JvIOaLZJwY3Q4rH6RBz/UtLr12xrurJ/Hgu0i5oyXEbBjbVJ/bJ8P24nfPP3AAO6t0nvlLQPiLSO1owLbJ8n/mDbadIV9wWpo8M8C8yD5ljwlt2uNrTDE4PbqM57ZuuHTiPDxif5xZzSlkbsxue3E5WQTzM3eqlOwb7C+6XMcM31DytQn/11UouQ3kPsFOh5D3O9Bv0AoU0k/H9au38O3zGxw8/0pK0ZQbMGQ+EbwgqiFzn142f/mVO7k1mRvzsW+kavqHkv1IR7oe4f8yN7I2sL48XNEP4/a6oFSYPc48tMHX++dx4Y2cckRrMIEbCF7Ibnu+lsyq80X84BvcF4QdjPh96aka3+AyPeH/XJ69T4iLNS5dH7te++H1/ZvYM6kY1g+cK6d1ygXoMn9kt73wB4OfuFFwZ6pmCY3Ejdy++vw3q38IbjSGAT/Nrg+iz8g8GI5dU6aj+NAjsGydexv5/BM36mULGISWqjV+oKvhRsGDlJyu8Q2ZG/MJbhR9QrpE9v/UFKgrdsbZx6cwuJYJChqnwS8pPwqZaL/BrNyKgvuYFzS2l7hPh9s5w2F0WEt/1k3mTpFCVnCj9BnCN9j/BTcq2f+FIok+Q4p0FDebhdd3V6BmwYIokhaHAJhAs0GxdhBfzDbVY/3LrpU/cGMGd2q4MVM3+WmayIQjlSlZe4xgyNeZ0QZqlQIKMkKvVQdwdXUfaV8PRVwSEgsWzdztXxvIVWfu4/b7kRuzCOaH84IbJd/Iz7qZvX8wN7L/64l4QtMGIh4zUATh8Ts7/D1yCrq2MUfpmFc48lROB5obENwoeCG77X+IG9kGghvFeSmulHTzv+DGjLhRzI2mpcKg0Qg8ebYbLYoUREF1EnzSi6KYJp2UNpDqKuJGPpCyIDEk7vspbpTPZ+MNtkN2/xfcqMvvkf0/q0/o6GTEE+l4u2E4bujPxcFZLeXdwbUF10mKG3+yfXZulM9nxZUZ3Kgn6abs/zI3cmzAr8lsA+H/HGdEhMWg+pCVuHrtJja3i8SqzceQJDWa9pC4URMzSVrJ/qCnn9WRRNz4A3dKY4rscSP7Bl+C8H9wm8vcyH2C9KGT4IB7NmHoPnEqzFt1gdLhLM58FkmccwGC+3TY9hyrCsi6yN+ZyY3c1yTf0PCGxI2ybiqY1+VCbmf+jHzc7j9wI7eBHAoRnM/MwSanLji7uR+0yweigWgfwX3ZuDFDAzPB57OPKX7QzYzxpiY2kMHXyCbTkZxcowkSB2RxVo7x4yx5CIWFutPReUPIvEsX6mJuTsMmbqYvQU50YOII6tq1G5mbTaIrX90pLDw0830ZM+ViZkUg3uUmWfXuS317j6fbruI2v4Ie75lF8y/aE0Xa0LRRvalnnwE0cEA/6jvYko5ZZ93h8nm6jzaffys/ibejNZZDqG+fgbT9loM0Q01pHrR3piX17duHVp14q/WdlOwz5eKOx+eLG6h/3740ctJWchYfnuZDmxdMpou24o6Imr5d20ID+fwwqw3koJmJ8nl5+P9h7y/Aq8iaLWB4xRXXBAgQ3H1wlxDcHZIQ3N3d3d3dXYPFlQhxd3d3q2/v7hOBmXvv++bwMV/+P2ueDOd0n5x076paq7Z0bZoxdhxNmLaBrCW3kuD8mAx4G4xdTB8D+TxiFn08sYxd9zgaO0afHjmV3HNZwWfK4+PFGVU+unxj80KhXTaf+yTM3ia7v6RFGw9RgDAwHkl3dywRzq8/+Y7EecREendyA41l17Rkx12KEBo4iyxv7RGO6a84Tf7MpFnO92mEji6NmzCJJoxn97RwF9mElszwlQV8pjw7Wxx9LIy2oLWTeVvNpOsW4li408NdtPCMZBVEnDVtmDqBnZ9Ol42DxGPpbnRg3nR2PxPpyLMf4uhubiBdXGso3OP2q6aCv1jd3kw6uqNp4qRJNJ7d06S9jylDioHD0rNBHIHGlyS23yixfRLd3LmQTnwRPxNqcY1msvPjJq8l8yhxNDTZ/TkZCvGxkN76iu2YG/aVlk/gx+bQ3e/8iwro+73dNIX/7pjpdP6Td/HMVlkhzpQXzbSV2H7pzrvELy0/yobWr91IlqE8jtPI6Owm4fyirTcpVGizHLK9t09ox9lLjpOXEHyF5P3xDE1l1zlp1jZyKDVDwGFxbTNds4iUvCs7+Ex5aqpk6D3NjfYbFtlenNEK+nqe5u65Senc6JmedGThLHZ+Ah18aC+OzucF07WNCwTf2Hrhi7B6gSiWnh9azY6NoxX7n1B06QYuiKAbB7eSZcmijTKD+wsfKedIcn9WbPt3vrwBc+nDyRW06ZE4K5vm/YrmS7jzpZd4lfmRprR6Ejs2dhbdspYMJ6c40U69KezYFDr1VpzRKkKq9zs6fOY2JUjh5xylZ8q57W2KbL/0BPnwSaxsfzqwfik9deFsUkAOjw8J3DmTaYaHOFlH/l8u0HTmGxNnbCZbCVXFOj4gfX6P45bS5+Di5RkC3J8fpJOvS41glxHCTHmCZCqf2f7qxvmi7S9+ETQj0eUZLdx8hII5hxeG062ti4TzG898JHHONYFeH1sn+May3Q8oUvCNTDK/vlOICYPV5ykwj5nB9jqN5jHKj+19RuIcpHTgs0F8Jo6D237VxCLbi7Frf3cHLTr/SXhdGGNB6yTcedVMYqtUF9prMI0dm0THXrpKdNOfzq8WdXPndXOJbrIYP7KeDj2RfiULx6/c6Fds+y1kJ5giga7uWEhnjMUZxmCTKwJ3jp+6nqwkcpjo8oTmCv6/mD74izOlOXwmhbXvOKabDwQdjqWHe1YIbT59/QnyE8VMKvCZ8hJu5LZfK3z/8j0PBV7IjbCktWuZD4fzaaEUen9Kopvb71C4RDetbu8Rfkdv+SkxPhg3er49JXD4FL2d5MSdI8metsyYJNhh1aVvJbOSUoDnX3w2SwDLmfYW5UwvJbOZn87Q3H13hVULlOFOB+fPYH9/Ih1+6iSsbuS6eXndPOGatl82FlYv8JU6Tw6sFO5n9aHnlMTaIMr2Dumx9+MmTKYr5kVtJR24v3C/4UhweSzanuVMHwKEtVf09vhy2vpU5IMUjxeSvHIBvfERrzIvzJhWct0cO4fuSFaCUJIDbZs1mR2bSmc++AiHYti1z5s2VrjHufvvU4J0E58/zZT/antf/t2ZvrR33TJ64caNnk92D/YL3DlryTHylKROPkbninXzu0Q3o7/fpTmcT8Yvp69ce3J96cRSPfG6DzygpKJZSSnAebGYG3MC6dI6MWfadsVYmL2Nc3pMCzYfpzB+nQWhdH2TqJubz3+W6GYcvTi8RrjfFfseS3QznUyubhdiwnDtRRJSXga/z+dp4+6HlCzKn9QozY154d9oRZHt7fgqFyLbW1tpyUVxxUpBlBmtkejmjSIhT/lBu/V4fEyhk288xJwq25dOr+BtPI723LIS46Qwgu7uXCrc98K91yhCSn8pPVPO4WN0ttj29oLt4+nStoV03ky8zoBvF0XunL6JbCQraeKcHhbrplGQeEFZgR9psRATBvRIsnTN5+0BmszuZdy4MbT6ionUHCPMlDOOEcFtL+ZMK1nOxC8tJ5TlJ+tY7hfJ/1IyvTm+Tswrd92nCKGBmW7e3C3q5sqz5CdcegG5vT5Bk9k9TjPYQ84S4Yx1fUqb154myWIfqcE5nXO7AJYz7ZLkTCclOZPvh5NkyOJK8Kg0V9pnKOrm0RcuEt0MYLo5V/CDHdfMhFwyyPw2zWf3Mmb0aBrDrn8Va2O+wsrozCaaMGo0vWJ9YWlmyv+x+vr/VHX9fzrOK65bW1tXVF//wyjv1df5FgvlsYom66gIe6uWN2RnZws+U1F9/c+ivPoL5xamDxXV1/8weIVhHqPlbXtRjvLq6xXV1/8dlFd/4Su0eGXniurrfxYV3PjnUVF9/T/H76i+LhMUJMw8Cp1T/m9ZXnOw7xEKPZXHfcp5R6U8dmx5IsHtUB47Kjxp5tdd3vyF+3tiYiJq1KghOVJ+kJubK5BGlSq/Yf3bHwZPmPkADl/2V96QkJAg8Mv/tcXk/9dQ3rmRx2p57KhwMeeJRAU3/jnk5OQIg5blkRt54qekpCT8lDeUV27knXKuSeWxY8s7WBwV3PjnUN65kf9UrlxZcqT8gOcvPGf8U9zI844fP35I1ynn0+WSc2UG36fczs4Ourq65W7mk5Mrnw1q0KCB5Ej5Ae/Y8sS5PAY6H/Hk+5SXt0SCBw0f8Syve/Fykqhbt67kSPkBnw3iM+VckMsb+P6knF84T5Yn8L14o6OjyyU3ckHksVoeBxTCw8OFWQlFxaLn18oHyjM38o4K72SVR27ks0G8g1UeB+c5N/LZw/LWKecD3FyTyuMqIt455Kjgxj8HPnkWFhZWLrkxPT1d4MfyuIqI5y88Z/xTA1C8nXgHW5pOudzatWt3Sc5JIAdVdSUkBfkhIkMOVSsrQ15RBZmh9jC1c0NwXD7q1a8DBZmSvjwnVN7Jatasmbh8PS8OVp9N4OIXBFWNpqjyS/zkxrjDyMQOfoEhUKqjjapKMogPdIaVrSM8vX0QnKGEphpVkRLuBRtre7h7ecMvidBIsybkZPLgb28Jqx8eSJWpgno1pBMiHizc6YpGyNOjvGBibouAGNZ50aoHxV+0IiPGB6ZmNvCLSkZtrfpgl468lGCYGVvCIzgKNbQaQZWv4M+OhsUXU7j6haBSvSaoVDRWkZsCN3sbRBZUg0ZV6Wb9+Mg+N6K4NKMAIc42sHRwQ2KBCurVqlJSsEMAIwU3W1jYuyA+Twn1alcVzsf6OcHUxhGRaYXQ5O3LjqWEucPEwg7B8RnQaKABhcIMeNtZwN7FA97sfnLU6qBOZelIkSdA/LrFEc80OH41hqOXP1CtIWqq/foIRDqcjI3h4OmHwioNUEud/042PK3MYOvqjSylmqhblZeEyEegoxUsndyRgkrMN0o6cEl+FrALykD1mrWgJOUTFnz0rWrVqsLrf7R9KRSkhcLsmwU8giJQrUFjCLeWGwtLSXyoaTaF0JSUjO9fvsHJOxByNRuhuoosKDUY30ws4OUXD/W6mqikJF2njney+IhnUfLGtz40tXFCVCnbl0Z8wA+YWDsiIiUfmvVqQbBUhCfzDVsExqahTgNNIT5yEgNgamwNr7BY1GqoBXbpSA51wFdzRwSGF6C+tvi70oCTHR/wEwdxmO0tJbZXroW6f6uUlANvG3PYuHghU7E6izMeH/kI/mENC0c3JBeqon5NPupLiPZ2gKntD8RkyqJe3eqQpRz4OZvB2sETyTmMX+qo/xJH/z24v3B+ERLP3Bhme9OfbV8apbhTpS7jTmHMKgUOX1h8eAdApnpD1BCcLAtu5qb47uaLXNW6LB5LBrciXI3hEiMDjVpV/7EY53+KX7mxtO3rSmxfGunR3jBh3OgfnYI6jDs5N+YmBzHfsIJnSDRqajUUfIOyImHx1Qyu/iGoXF/kxuxYD3wytoN/cDpqN9aEspTjF5wbOfhADufGEturSWxfGgUIdWHc6OCKhHxl1JdwZ4yvA8x4fKQT6mmI8ZEc6gZji+8ISchibVBXKFyUGPKDHXOAH/P/yhoNoS7luDQXcp5EiI+CpcJe4IUAyNYosn1pMO78JuHOqlqMO0Vu9LAwhZ2bN7JVakviIw8BDkw3nbhuVi7RzfQwfDNm/OQViDzVmqgtZdWx0txYZHuvUrYvjfyUEHaec2ckqhdxZ06RbgZDnelmZd6WhUmw+2yMHz6BUKjdFNUUUuFkYwEHpke+vr4IDAlHcoocarCcoaw8w7mRd7SKuLHY9hlgtq/xN26M82e6ybgxMq2AcWct4XxquAfzAzsExWUw39AQ4iM73h+mJlbwDo9HLdb5VJbNQZCTNeycXOHl449khVqoX026ckacG3knReyocNubMNv7IIfZvs4/cKPXP+hmkEQ3k0mdxQfXTUKUpz3M7H4gNlsOmnUYN7KjEV7WMLd1RkyGIuprVJO6rNFP3PhPti+Nf9TNlL/pJpAJV1MTfHf3RZ66BmpXYh8sZJ+zNIcTu+/YAlVo1aosFa/zyRDe7kWzhynM9ibmLGfittditheOliAtknGnkFcy7tQq0s1AMT7CYphuSrgxMwLmX8zhHhDGuFEbQqqTHgKjLzwPCEQ+y39qCwfLDr5ajkPkxhLbpzDb1xNsXxpiXmnB8sok1m71hHYr0c3oTBlo1hXjIynEFSaW9ghNzIYG7yOwY8nBTvjGuDGE9Rvqa9WWOg/4iRv/IWf6Galw+PqNcSPXTa1i3XRnusnjI1eV57GibhbGecHULQyVqteFqgLLlT1sYW7nLPCLP+unRIZnokrD2lAp4+ARz9P5tRdxY0nOVGL70sgrpZs1GHeq8vNZUTCX6GYliW5yxHhbwSmSSun9P+XLZQfnRc6PRdwY7c36ghLb12O2/7XVY30leSXTTc0i3SzuU2SKfQp2LCvOD6am1vCNTGR9qQZC0ci8WC98MrGFXwjrfzVhOYTwjWUHz194zihyY1HOxG3/c84kgnGnJfMNxhHZxXllvkQ33Zk3lepTpIfC3N4TclU0UFmSrMQHOMHM8jtk5OSFiQyeg/B8W1NTUzj/vyE4OFh4nFcAnykv+YmiqMgAsjV+QXsNZtLqPS8pJjua7i6fRQsPv6eUHKI45xs0tu9KsoiIphjJ7xUXeisgKgx4Rv066pGlUF3Jj9aM7kePfcVCHgLyksk/UFJkIuYd6babRdZZ+fR8VR/a/NiLklJKCoh93jOKlp83paRkSRGT/AjaO3kirX/qLbx9vW0MrbgmbttUVpQu9ObzYCP1mXRKKHSSan+FZuutJp9S9cwCn2+jXmOOCIWAslxukx47b/P5GvXut4GC+Aeiv5DhpBlkbvGSBnabTw68UkCOKy0fPZBe8z+R5kg7l0+nVQumkMGxd/w3pEISL/SWkMQaPYnOGk6hhVfshePGR2bQgpOfSgo8FCbTlcVTyeC0lfDW8pQ+LT/xnF7tW0LjNrwUjnk/2kCGWy6R8bWtNHj2ZaGgQZzZKZqzcAf5RLjR5mnD6JVXIqVllbKlFBAKvfGiJXEWNKHbRHoUyhsriQ5O7UmnbUo1eoINTes+nm7781IMaXR8dn+6+OU7bRgxgQ6ai8Un7iwfRvufW9EJvam0UrLF1YfdE2jpRWv2Kp+MT+nR3K27yWDGdDItqltVRrCOSnHBjhTLk/RXnw0kvIv6THPHTySLUvX7Mr6fp796rGZRwBBvRvMnTiFTq7c0pKsB2XLjFHjRqnE69NbGjCb+NZleCQU9YmjXxJ50xTmdoiMk2/x43qRuo5aSd7p0bc+SCBK3RMuj97sNaOxG0fZeD9fTnA0XKLG4GEsefT00n0ateiK8C3ixjeZuPEtmt3bRwGlnhUIoyTYXSG/+FrJ5d476DNkhbmMU9Ir0J88iu4R0xiNiMRbv67Op+3JJIQ0pIBR6y8gmyvShlcPG0SFzsbDLraWDaMvzAOG1gCx/Wj9yPO3+IhbhebBal/Y8Mqez86bTEslWHV8OTqc1F97R463zaMpucfutHzeWkcGO2xSTnkSpkrogx+cPoFUPvcQ3UoD7C2/aAr/H1KdTKduP7k/P/EtsWhj4nPp3nEPmQmMF0NrxQ+illQXz/0n0VKjvxrfh6E83Texo+eBxdNqB+0c+XZ7Xj3Z/4O2RSg+3T6AFGzfRzAUbfuuWaO6311L/qecE2ydZn6fZc9eTv1gtTIDv403UZ8IJFqFE6Y7XSI+dt/l4mfoM2EzCN4R/IIMpc8jS4hkN+GshOfPbzvpBS0cPFbaoiQwXGz3FaDO1myZyrDQQCr3x7SILE+ik3iRaelO0/ef9U2nxmVIFtgoT6cL8KTT/oqgjpsdm08rTr+j5roU0cetb4Zj7vdU0f8c1+nppEw2be02wZfS3o6S3bC85WT0nfd39xGvYpXy/SPMnHZFsaVd2CMWM2AUWxpjS2C4T6ZlQJzGB9k3uSee+C2WIRMRZ0qRuE+h+ML+bFDo8oz9dNf5Oa3TG01FrsTrQjSVD6PArazoycwqtfSL68pvt42jdfVtyfXSc9OcdJ6/oeEqVNkAZSnNjoulR+qvfFnFr1DBm+4lTyVoi+xxp1qfpr17rKZC/iflKhhOnk7nlKxrUdR7Z89vJdacV43Tpg7Uxjes6ld4LxZCiaPv4nnTNpTQPhtCuKZPoooOkimAZwYsBRQlbouXSq21zaMJWUZ/d766mOZuvUkrxn8yjj3vn0ph1L4R3Po83kuHmi2RyfTsNmnVR4LkEi9Okt2gHWb8+TX10djNG57H/jPSmziWn+Bg6PK0H3bBPpJT031C1i0Eo9JbJ/nKGJy1hvHDMhrdFIV1f2J+2vy7ljZm+tJr5xn5TsUjb3RU6tO+ZJZ3Un0bL74rF1Iz2Tqb1lz/S/Y1zacYBsWCWw5XFtGjvbbqyfgpNPSXmGN4PdtGiFfeFeJcG3F940xZ436feneaJOROzPc+ZXgWV4kb/J9S3oz5Z8yYr9KHV44fRG6abk5huvhSkIJZ2T+lPd8ztaNHA8XTBhV9ZLp03GEAnzDzp1rzFdPQNz9Jy6PKMmXTqY0nRrbKAJdvFhd6cr6+mATMvCbaPNz9Fs+dtoaBSYep5bwP1nXJGKK6YYnuR9OZtJpv356n34G0khHbwGzJgvmFl/pj6d19Cbvy20+1p8dhR9MXPjVb3MiQzgWvtaXkvfTKRztXFQm98u8iCODo6cxKtkGxx9WHPRFp6wVwscMXBzp82mEyLJVunfj00g1afe0tPts2nyTs/Csdcbi6nBXtu0eez60lnwW3hWLjRATJYeZieHV1I/Va/Fo5lOF4hvfFHKLx06JYBxdwY9Y1GdWY5k5BvMdtP7EEXHYVOh4DCGDPGGxPpiVA3LZEOMN28YfKdVgwZR6fsxcKkV+b3pz1GoZQY5E4/nL7S2klD6KHb34nw3b5FtPzCNyqQ4toLShV6i/t2iP4auF3cGjXoDelPmknfSxWrTLI4Tn/13STqZoQRzWU5lYXFcxrQbQH94MbJdhZ0821oNgU7O5L5s0M0Y95GCuI+kmTL8oUJknw5nY7P6EXHzKVT0zRhSzQeZNn0dNNsmrxLtL3zzWWkv+0WpRW3Sw693alP4zeLNve8v5bmb79C3y5vpqH6VwXNjTFmmrN0L1m9OE59R4i6mev1kPTnLKe3N7ZTp6lnhd+lpA80p89qcv+7Of4rCIXe+Fa6aW60YADLmSS25znTrvelqvime9HyoePoiKTi6M2lQ+nQCys6OmsKrXkkFoV7t3M8rbhuTWnRfuTiaU/7ZvSm48KWaAVCvjx69ROhEOKHd791SzRi/6miWdcuaK5RBSgsQG6WOvoaTkSe/XHM09fDxutfkZmchjReEf6XQSO+OjMpNAg5rVqgiTCKUxMN6uYhPDJZOC9AvgqaNK6O3HAbLFpyGmMvH0JPZTlMOGmBA1NaoqqcB+Z26oe73nkYuv0tzizpj6pqMdgwaBDOvPZCjKoyWrLf56inVR3xseHC69+BkIhw1OjYGnyhg2yVelCRi0OiuDe8AL40r2rHthDmjSprQl0pEa5OblDu1A4a7BApaaBW1Qy42juB2rVGI966cnWgVZ9gfXML1u1ww6ozDzC2Cd+CQeqnBgQII8zZKQgrKESzpuLSuzr1ayIlIRziRhYM2ekIyc1HsxbiiE2t+rWRFBMI3/gEaLXXFo5VrlsX+Rnh8AwIRZ1OrYSRLMXqmpAriESOSlscePgJY1tWQ4LZHozS2QC/37A7l6wckBcdhqT6DdBCaFQ1NGqggLDwKOE8R35MOOI066FlNd6YymjcSAW+zs6IqVoVrTXEJSkNG1VGiJcbQtkXtmgsjjbVa1gbCcFGOLpkEeL7nMCFJX+BJFt7/C5EBAVCkfkDb/VCZU3UrJSGmPiSvxEZGAD5Dm3BW50UNVCnehZcvzshv21rNObDh6gFLc0CuNs5Il27CVoKA5FV0Ki+DELD01BHLRJXzpzAsdeh6N+6HbOnuDWD9MhDcHIytNpKbF9HA3mZUXzHGQnyEZyYgHrtmgjv1GproCArAh7+QajVqQ2zAnPravWgLBcPVxdPqHdux+6E/ZaqJqqqJiMpRQ2qKWY4ceIkHoQ1wPjm1X/L1lzC8u/EGERWYbbXFAt3NGxYCVFRpTggOQ4R6mpoXV8c0dRqXAWhvh4IYeHWvIm4/EqjQU3Eh/vDPzkV2q3F5WTVNOoiMy0aKvIq8LG8ixMnjyK6aj90rCEjbPMlLbj3JoYEIK9Vq2Lb16uTh4ioEoJJDg1EdkvGncI0Sw00rAd42DsipXEjtKrC+UIdjRsqwtvpB+Jq1UbrOnykVxaNm1RFgO017F64Bw2X3cfuMXWRk/s7rroEIVGRqMl4gdtentleSSYOSaW2dAwNC0f1jm3YFTJOYtypqpAAV2d3qHRuD97qhSosPiqnw+X7D6B9W2hx7ZCtA42aWYiMkWUx5I6TJ07grKMcxjGbiE89SgnOjZnJCIXMT7ZPTIgosWlWKkLyC9CsGWdwoHaDWkiMCoBfIouPNo2EY1XqaiAnLQxeQeGo06GlYEulGpqQzYsG1WuCod2zcOf8aey76YwGup1EfZAS3NVzo0KR1LAhWlYWbd+ovhzCw0u2FsyNDkdi/fpoKUy+qEC7kbLgG7HVazBulMQH48YgDzeEyyugZSNRNzUbMn0IcYe1iQOocz+0rFMD3tf0MGbV1d+27U94UBDTxbYS22uguloKYuNK+Cs8KAAKjDtF3dRE7eqZAjcWct3k8SFbG/U1CuDGjmU0b4oWAtVXYTEhU6IPOdE4smQ15CfuwoIu0j/CJaYzuQhOTUXDYtvXRW5GZCluZOeTk9CgncidlepoIj+T62YI083WwgypGB/xcHPzRGXm/3z70AI1TVRRjkd8Wm1seGgDg67VIBt0EyP/mg37FOGrpILAjQnRiKpWHa3r8hlQGWZ7xo2RpbhR4M5KjDtL6aa3O0JlZNFSW9RNDa2aiAn1Q0BaOrRbiY+tVNdg+UJqAibtvIKFda0Yr5/BPeY7iQVRyPgNksTbPT6YcWObVmLOJMu4sVYO48Z04TxHYkggclu3hLYw6cd0U6NQ0M00bW20FKi+MhprKcDLwQkJdeqgdS1uCTmmD0oIikxHt7FdoOD5GKf3H4Bj5Xpo1licsfwd4NxYu2NLwfYK1eux3CkWySWXjpDwcNRkeSW3iizzDRV5ppvOHlBjvsFbvYDpZnWWO3BulGH5QgPeICxvrFstHRGZVTBiRlM4XD+LwxvugQZ1h6Z0CysECHljRiJCmN+01BY3uNVsUAMJceGsDyBBJuPGQkLzpiJ31uW6Gcl1MwWN24i6WVVDA1nJofAOi4RGh+bCMZWamijIiUB7w/M4MTBYyANOPrRCqkIwkn8DsfO8MTsyBCmNGklypkpoyLkxojQ3hiG5gRbLK/ndqP2DbrL4aKiKsNAoVGvUBu20qyOf7zP2CyyuL8H9hF7Yt3AQZEWCkBphQcFQZdzIy6YVqGoIOVNsfAnxRgQGQolxo8CdyhqoWYX3KSS6KcRHHWjWzEREZD4aduiMhtXkwHd04+0CIV/WlOTLSmikpfhTPl12sJunHISkp6Fxcc7EbJ8eieyilLeQcWNKCtPNxsLbyoJuMm4MCkMdFh/88hSZbspTLNzdvVGlSzuW5bCvVa8HddkIqA/bgyeLlYU84Ni5r0hV8UOc+KSFVBC5MQrRNWqiVV2ewXBuVBOKTRcjMRqRVav9rJte7oJutmgsaotGg+qIY7mmWp2maN+KJWesfyxarShfbspaPA+SHUrLjF+Wr8swx8vGj48P8OTVN7iFJSBPRhmaGjVQkM+Xh1VGXlg6+i5fg8GN1FEg+etFy9ebajeFepNmULO8jsufwxH48RZslPWxbUEHPJjbGYudmmB+tzzM6dkcq16lYczIAciPDkWMryNuPrgDF1cvvHv4HKm9ZkO/bRpOHdoHa3c/mD59Dj+NPlizchray3rj3uUvCAo0w2NzNRiu10MTcY1nmVB6iWbdJrXhd+McPgZGwPzJZ1TSXY8ZXRMxtVdveDWcDL3Rrdn5k3jrHwmrJx8hP2A1Vi8dgPQHJ3DfOQrOz58gutUKbFkzAkqfz+OKaQQC3t6GYxUDHNizFGN1OgpJrZ/JXdjmd8DUAS3Fiygj+PIIfv2qlTXQSC0cLy+/QUCIAx5/zsGM9YtR0+siOk4/joHTDdFbIx6vLr6Af5gzHn9Mxdi1KzGuizLMzt+CY3gQ3r7wQmfD1ZgzqhFcL57H1+AwGD8xR72JG9DE7RC2PHVGoPN3PHxrg95LNmJkK+l2KufL11WUVKCoqY36ga9w/okXQuwe4n3MEOzcMgzfdw3HsNvpWD1vCrTC3uHCQzeEOD7B6+Ce2HnUEB3SbHHtphWCvT/gsYMW1h5egl6qQXh0+SMCg63wyFgOczZvhP6syWjDVCwrxh0v39uj04jpYP00qVC0RLNGC22kPT2Nh8z2P549QUzbNVg5pjK2DGuH23lDMW92b2Q+O417jlFwffEQodrLsHXdSKgbX8TlrxEI/HAbdqpzsHv7ZNR3e4hzLwIQbHUXn9PHYvfyprh97BJic9WhmOyD74HyGDa+H2orcrItG0qWr1cTkhqLy3fhGMZs/9IL3eetQU9FM/QZPBfVB+hjVGcVWF68AbuwYLx/4YJ2c9ZAf3xzeF06g0+sc2L6+Buq6q7Bsvk9EXvrOJ56ROH705fI+GsDDPpFYfvWx6hSuxpSnG0QqNYZugOaC75fVvClgvJMdZRqNkTjdBtme2uWUL7HEydtbNg5HfEPlqDLVgssXKCHlrmOuHHDHME+n/HYti5WHliKflUj8PTSOxYfdnj8pQDTtyzHyNaF+HzhAdzDfPDiTSiGLGYxk2CEC7fdUL2mCvyt7aHWbQh6NaspJI5lBfeXypWrQI1xo7LZVVz5xrjx3W18r2SIrYZtcHtOJ6xybYalesNRyfoaLhmFI+jTbVjJTcfunVPRyPspzj3zQbDNfXyIHYxdh/TRJt4El+/YI8TtNZ66t8TWQxsxdaIOGqjJI8HXHG++J0FntC6qS7H+qzQ3amjXgNeN8/jMbG/yxBg1Rq3H1E7RmNirP4KaTsEs3RasY3cK7wMiYMG4U2XIaqxc3BfJd4/jkVsUHJ8+Q0L7Fdi0ejjkP5zFdYtI+L65C/e6S7FxmhwObL8OBRZTuX5OcMnQwohRnVmaXXYIy9eJoFJFE42VgvH0ynsEctt/K8ScDQtR2eUUOs4+B52ZhuhRKxovLr1ivuGIJ58yMXHjSozpIA/j83fhHO6PV6/80WPBaswc3gA/Ll6ASUgYvj61gtbkdRik4In9N76irrYWE3Y3lrDWwYD+nVFJihWDfJmjqooqlFiHv57fC8H2ITYP8DFRBzs3DoH11iEY8SiPceNENAh6jfOPPRBi/whvwvti15G5aJdsiSu3bBHi+RZPnJtgw5FF6KHoj/tXPyMoyByPTZUxZ8tSDO0ki083bsAr0BsvjYPQe84S9G8iXeGqIm6sybgx8fEpPJHYPrHTWiwbqYL1Q9rjsYwO5s3shbQnp/CA6+azx4hqwXRz7Qgof75QopuV9bFr6yRo/riHcy+DEGx+F1+zxmLb6n6oTNE4MHYsfLrtxeF5nYWETxqI3MiXr1dDw7r5ML18D85h/nj92h99Fq5GV3xBr6GLoDFEHyPaK8L80k3GncF499IdnQzWsNxAG24Xz+JLcDjTTTPUGr0GS+b+haibJ/DcOxJ2T18jv/9mDEq/gQ03jRHg6oT7D43QzGADpnetJ9UycM6NCnLyUKzVCI1TLXH1tmj7py4tsHnXFETdmoeuu79jycI5aJ5lh+s3LRk3fsRjey2sObQYfdRDmG5+YLppzeJDFrO3L8fw5rn4eOERvMI88fxdJIYtXIwW+T4wcwhHZoY73CNbYuPBTWhWSbqeirh8vSrUmzaD4rdLuMptz7jRqdoCbNFvgWszO2KDd2ss0dOBqvkVXPnC88rbsFWexXRzChq4P2K66cd08z4+JQ7HngNz0Dr6Ky7ec0SI60u88OuCnSt6web2HRin8sf6ZODr7II6HXTRuZFkKWoZUHr5uqZ2Nbhfu4BvEtvXGbcek9qGY1yvIQhvMQ0zdbThce0MjIIiYPbkGyrrrMGKRb0Rf/s4HjPddHj6AqmdVmHjKh3IvD2NG9aR8H59D15aK7B+mCzOHr6FVK2GqIkIOLgloPvgkZCMOZcJwvJ1zo1V60NbIQCPr4g502MTeczdNB8q9sfQQf8yRs0xxF/Vw/Hs4ltRNz/nYdrmFRjZFvh64T7rH/ji5esg9F2yGtMH14XjxUswCwnF56d2aDJlNYbXjcIX0wBkIwT2TvJYcuQ4uteVbim1wI3KqlCu3wR1vJ7g/At/Zvt7+JQ6CjvXDYTpxgEY81wGqwwnoJ7/C5x/xvJK24d4Fz0Iu5luto03xSWum+5v8MyjDTZsGo+cH59w7/FLfPxijhjWNLJVG6JVPWWY7J2OjRbdcPfGPFSTskNOpZav12rRCHEPTgk5kz2zfXq3dVgyXAErB3bAK6URMJzeHUmPTuGRK+POZ08R32alqJsfzzHdjGC6eQeutRdh/ZyGcH5wH4/ev4WJvT+ycvJRpfNo9Ej/hPMPJPlyWG9s3TgCNaR4jk1Yvp7Ll69XR8Pa2fh2+SGzPcuZXgdj0JJV6JjzAT2GL0dDHQPotJGFycU7TDcD8PqVL8srV7PcQAsurE9hzHTz2xNLaI5fg0V6XRB+7QRe+EbC5slbFPZbC/2u2TD+5IG0gjh8N4/ElP1XMLK5dCNQPH9RZB1rgRsTTXHlNrO9xxs8Z7bfsnMSwq7qo/t+FyxfOAtN06xw9ZYNQrze4SnLK9cz3eypFIgHV4yKddNwnT6qRNvjwZ0nePfxM0LSZECqdTGqb33YXLoGS/9waNWtjvr1y758/R8KvclAgW+oLzEiFeYjJ5dvpK4kjBQV5OUgR7KZehEqCr39O6go9Pbnwcm1otDbn0dFobc/D95RqSj09udRUejtz4N3sPhAcUWhtz+LikJvfx4Vhd7+PPgAd0Whtz+PP13ojWvg+/fvpau+zte9c4fhnTv+73/7uuhf3kHs06dPudynnI9miEUvyhd40syNWN4IioOPIvHrLm8dFd7e/NrLo7/wWOWDUOVtIISDxyjnlvK2FQoHn5ng23KUt8Szghv/HXB/4TFawY1/DpwXOT9WcOOfRQU3/nnwAQWOCm78c6jgxn8Hf5obuX/y4oA9e/as2BKtrKiYKf93UDFT/udRMVP+76BipvzPo2Km/M+jPHNjxUz5v4OKmfI/j4qZ8j8PPohTMVP+5/GnZ8p5O0m7Jdo/ZonySqoCwaurq0Je8glZBSXxmKoypNlmpwIVqEAFKlCBClSgAhWoQAUqUIH/X0Dpzj8faOSdcv68+P/1wyeHi/BzoTdZBVCwMc4YeaOSXCGCvl7FupP+aKXtjS37XqFK4xqwurgJOz5nY8KQ9pAtFKsV8j8u7FPevBXkCrywcehkfJFpjfphdzBx2T20GjUa9YtWbaS74djBFyioo47IdwcwdZUZes3ojeywIERGxyIhIQpXVwzH2WhNyDzbgR3f8tGuSgCW6W9A7l+DEHd9FZbfCkZnrQzsWLgErtV7o2/Tshen4SNYRcWMkjwfYMbY3UCLdgi8uwbrXiRhmE5nqEoGIVL9n2LGiK3Ia94BkY83YMXDOAzsUYBVA/URpNkZsuYHMOvoDwzUrYt9QyfCXKU9NHwvY+LaF+gwVhcaill4fWoFps1bii9pLTG1TzPxi8sIvhyGCFBVVYLF+RVYdPIHOjWTw7EVi/AN7TGkTdHIViFsr63BvAO2aN9CGWfXLsQXagOt8PuYveQBGrath9f7FuFqYC10UrGB3qRDUG7dCq6XV2DH13wM6JqLM6sO4NHdfbgTUA+T+zSVfG/ZwWclVNUqQx7ROD19Ii4H10aLQnPM0juAqgMmokVVyWhQYTQuzJ6EMz7V0ErWFvp6+1B16GC47zXAlk9Z6FAzFKsM1iG100Ck3l+PJZd90LlxHvYuXoIfNfugvv95rD3+FY3aNkVORhYUlFWhKOWoUlExo4IEE+gPXICQehLbH7FH3zH9UV3yBAelWsGwvwH86nSGsu0RTNtvi/6jtHBEZxy+KbRDvaAbmLjyGTqP74QHU8fiVpwWmmZ8xPS5p6E1ZiC87zyBf74S4k1PYdp5c4wcOlDct7SMEIsZifuU+7DYm73iCRq1qYdXexfhkk91jOjZpLhgUuCXY5i58A402zTEp8OLcdazKv6q9gP643ZDrlVb+Nxchc3vMtG/QwoWD1mI2IadkGW0E4YXfDFwhCburtyMe88u4rxJCsbpdIOClAN5fARSQUEZSorZeLxuFrZ/zkGHGqFYqb8GcS2Ho2s9sWomKB0vtuhh05sUdKwTjXVzVyGudX9kv9iKhadd0YW57qFli2FXqTNqelzCnHVv0ax1TdzftgCPYuqjCTnj1nNvVKuchysrZuJuaEPo9mwkVSEpsZhRNcjke2Dt4MkwVWS2D2S2X/UIbUePRL2iCnh53tg8bBKMZFqhAYvNScseoMP4bng2axyuhGuiee43zDQ4jnojB8B24wzstZJF20peWKy3CdkddFGvIBIhEdGIT4yF8Ym5mPU4CQaj/yrz3rCluTHB9TZmjD8IeWZ77xursOldOnSGdoSKxK7J3g8xY/ROFLZsj5B767D2eTIGds3G8oGGCNPqhELjvdA76Y6BOjWwa/Ak2FbqgDqeFzBx03t0HtEHWeFBiI6JQ2J8JI7MG4gHWX0xplPdMhfY49zI66OoqCjC9PRSLD7ngS5NuO0XwUKhMwa1EouqAAVM01Zj4XFHdGwmjxOrFsFUoQM0A2+y+HgG7TZ18Wz3AtwK00QHOTPMmXYclVq3hP2FZdhnLoMejSOxe/ZlKP3VCGFvj2PzETf0mNhDqiJ1XMjV1Kswn4vE8ckTcD2yyPZHUIO1XbMqklYpiMLZGZNwkfF2C7LAHL1DqD18EJy2z8YO43y0rxaEZXrrkdNtEOJvrcbSG0Ho3DATuxYuhYdGf9T1PIG1Z8zRpK02stKzoci4saiWTFlRxI15cV+hN3ARIpnt878x259yQb8xfSEUBWYoTDKDwYB5CGLcKW9xADMPO2LACA0cYLppptwOGn7XMGHtK/w1rj1uTRqL+0mNoZ36FlPnnUF9nQnQVgcc7q6Drv5yvApQwqShXaTiGM6NuUIxIzV4vtqLOatfCrZ/umsBrgXVwYjujSUcQPD7eAizlz5Cgzb18Zbp5mX/WuiiZoc5kw5AqVVruF9dyfgpD/1ax2Hh0KVI0u6E1LfbMP+KPwYNa4nogGDExsUjIdQNy2ePga/mGPRtUnaP4dyoqKgCRYUsPFg5HbtMC5jtWc40Zy2S245EFw0JwVAanq6fg20fM9GhVpigm8kdByD90UYsvuCFztp52L9kCZyqd0MVpzPQ22KElq2r4dbmhXic2AyDtZKxc/1ehFduiBoy2cgukIMaiy9pPKao0JtMnivLo6bCUoXb/iomrnmB9ixn0ixaSJfngfVDpuCbfBvUD7mNSSufMN3sjIfTxuJmDNPNzE+YbngKDUf3h8WqaThgr4i2qm5YMGcrCrqMhEZeBEIl3PjlyBzoPc+AwaiuZeZ1vkKRtzsv9BbrdAPTJx8Vcia3KyuwzSgbw1l+zPdd5kh0v4vp4/Yx3WwHPxaHG99mYEDHVCwZvBAxTDdzPu+CwTkfDBpaBdsHTYFD1Y6o4XoGk3aYolvLPCyaswnJjdtBze0OZq38hm4z+qOmFI3Ol9iyZJ9xozy+HVuMZZd9BdvvW8J0UbU7BrQoWnmZD/Ozy7FI0E0ZHFmxGDaqnVDb6zJmr32NZm1q4+H2hbgf2wBt8r9g9swzqNamGWwY3x6wlsfInrVwaeNqmOXUhZZqATJzCCpqylIVNSzhxjAcnjABd2K57Y1YznQCdZh2Ni1aSFcQgZNTJ+JauAbjThPMMjgKzRED8X3TDOy2lEG7Sj5MNzejoOdgRF9ehpV3I9CpQSq2zV8G79p90FYtBUFhUYhPiIPj7U0Ye8IWk8cNgVoZHYbPgPJr59yYG22EWYOWIa5RJ2R/2oW5TJsGjumNKpKGyY83ht6AhYho0Alksg+zT7hi4PBa2DNkEqzVO6Cu1yVM3PAePca1xtVxY/E4vSkaJ73ElAVX0GJ8D3wxXANjJS3UKnDA+vE7UNB3FFrVKHviKBR6y8sXJmndnu2C3oZ3LGeqjQcsZ7oTXh+63RpKbErwfrsfs1lO27iNBl7sWYgboRroIM+0aepRqDPddLq4HHvMCH2aRmC+zkqkNemEhFebsfhmCHRGdsbHPctwK0gNLWvKs/jKgxL7m9JIEs9flJRYzq+QjjvLpmEfy5naVfLG4jkbkNlxFDrWlRAMpeDRmlmsv5mL9tWDsILpZmbXQUi8vQZLr/qzPkU2di9aCtc6PVlu8AT7zz3F3SPr4a81Fb0bqyDw6zHMWngbKtoNoZibAk3NesLKSJ5rc9v/bz8cfNVw0aPfP3fKqRAyVRuhR9sWqFs3D9Y3vqLylMEo/OCMuoMnYESPNmjduzGCTr1A/gAdNGMBwAuwF3XKW7RqiUTzWzjkr40zu6ehUfNOyLA7ieAa49CzkaRXrlgHvQZ0Q8NatRBp9Rg/KvXFXN2OqFmtBmrVqg7nyyvxsc5GPJ5WGdsee2DBljXo0bot6iS+wnu3HPj5BGHwsvUY2qkNGmSb4ZW/Kib0aV1mYSideFrcOgSHZvOwb2Z3aNWrBFvz16jfdQIaSALd5s5hWDTQxyG9nmhQvzqcrN8g0c8XdtVH4MSyIdBqoo0A69sID4iECXXGyS3jodW8PRJszyGxalvYHDgH9TVHoafkCIeCTpjQW7rOrZB4yjBypVicv/4cHQwZefRoi4b4gVfuORg1gCU8vGEyI3Dp2mM0n7MRE3uz8/JeeOsQjkQvByiNWI0FwzqgUeUEfLVzQ6qXI+L+WoQtk7qiYV15mJt/Qut+CzF56ggo+r2Hm3xXqa+bg3fK1atWQaHHW2wzycOuvYvRlrWVqv8VWBX2wbDWojDke33Eti/p2LJ7KTq0aI/K4XfxzasALgGxmLluDXq3bYe6KW/xziULgT7+6L1wPXS7Mt/It8JLbzlMGT0KtRTzEeRlh4v7LiKxSQ90ayjddihFiaf3i5O4LzsCZ1YMhZa2NvzMrgAtpqF1LZGi/F+dxs3cwTi7ZjgaNG2OUNsbCGXX/S2vHU5sm4SGzToi3eki3AMyYRJfHbt3zUPL5h0h53kW3+UmYEG/PBzasx/3zKMxjXU+B7SRrgq42CnnFYbl8PjSOcjorhVs37BSPIzsPNGr3yBUFp4+ycbzK6eQNXg1lo3oiEbVUvHNzglp3o6I6DgfO6ay+NVQha3NZyT5esK53kQcWzAADRo3gIfpDai0XYxZs0dBI9kWVvF1MGFY19/SKVdSVYNirD32PPWAwaa1gu3rJL7Eu+hGGNtN3MII0U7Y99gR09avQ792rPObboS3zDeCfbzQxXADRv3VhsWHI944xiHOywk1x6+F3qB2aKQSjjd2IZgwfR6G9mqJWuop+PLqM7RGGjLSlW5ZKPeXatWqItbkOo4GtcSZnZPRkNk51fYkwmpPQA8tMWlOtLiFA76NcHr3dDRm3JntfAku/lkwiVXDzl0L0bpZByizzry5Tz7sg9KxYPNK/NWqPWpGPcTHpDaYOqCdUMEzxfYijlvVxcMrG1FNitGE0txocusw3FovxK5p3PYqsLL4AO1u46ApaRrL24dhp22I/bN6MO6sDHvr94wbveFQeyxOLB7EfKMRfK3vITIgHKay3XFy41g0aNYOsVYnEa81E0PaabJrrwTT/XPxo+tp3FrUVSpfF7hRVg4q+VE4ffMN/lqwESOZ7bUK7fHKizCmfwcxIc8Iw4XrT9HWYBPG9WTcKOuGdw6RSGA8qD5qDQyHtkcj9Rh8+u6JFHYsuecSbJjQGY1qAybmJvhr7FK0xlfs2H0CrwPq4NC1XWheNFJRRvDkrRLjxlzXV9huCezbu0iwvaL3RdjJ9seQVuIgdI7He2w3ycaOPUvQrnkHqLPOirF3PpwCk6HHkuGerRk3Jr3Ge1emm76BGLhkPYZ1bov6OeZ46auM6aNHoIZ8HoI8bXBh7xWkteyFLg2k25qiiBs9nh7HE6WxOL10MLSY7b3NrkKh5XSWbInc6P3yJO6SLs6uHIoG2k0RZMt00z8KxoWdcGLLBGg1a49Ux0vwDEyHcWId7N9lgOaML2XcL8BbqQ3CL55GyJit2NoiGuZRdTFlaCepkn3OjfxHXV0G9y9egPKo9RLbR+ODvR/69hsAdc6NlIUnl8+iUGctFukw7qySxHTTBSmMG2O7LsTWyVw3FWBt/Q3JPm5wazgNRwz7okFDDbia3UXlDgbo3rwW83UZ3F2uD4XFH7Bbt554EWUE50ZlNXUoRNlg10s/zN8s2r523FN8jG+KMV21xA9G2mPvM1fM3rgWfRh3aqS+w3tBN/3QcwHXzbZoUGCHt04JiPH6AY1J6zCzfzs0VA7CZ+dQKHmb4rarDHppy+Pz1d146KaOoQPbFnc+y4Iif4n+cgXHwtvh7PaJzPYdkGRzEtEak/BXAzFpjjO9icOBzXBm1xSWV3ZEBtNNN6abxnHVsHvnPLRi/q/odx2WjBvtQrKwbOsKdG3ZDtUj7uFzakdM6dda4MZEyzM45diY6d+a4k5QWVC6U/71xiH4tl+Cbdz2dRRgafkFzbqPQV3JpJnpzcNwbrkAu6f/BS1NVXy3+YQkH0/80JyAYwsHQKtRA3hbP0B0QAjMFHrj1PrRLF9ogyiLU8hsvQBNIp/hvpEFbFxikZ9ijto9FqFd0ZhiGcA75TJy8lDJDcPJ2x/Rd/EG0fZ5NnjlI4ux/dqLsZQWjDM3XqHL/E0Y1b0ttFhe+dYhBnHeTqg+bg30uW6qRTBu9GHc6ID0vkuxdmxnNKzJOvO2tqgc545jb+LQv0c1uDw9huPv4jBoeG9UlmJiQeDGalWQ/eM5dtoo4uDeBULOJO95Hg4KgzC4hZjbZbu9wQ6zQuxmeWUb5huqQTdh6lMAh6A0zN+0Et15fMQ/xwe3XPj4BUNn+VoM6ci4McsYLwMrYYZOD8FfZMLeYM/NMJy5fQZNpFgBzTtfRZ1yl8fH8Ep9Ak4tGshsX5/lTDeh0no6mtcQA8nz2XE8kh+F07xPod0YftZ3mW5GwETmL5zcJOpmov1leAekwjilPg7umoNmzTqh0Pkk3NTnYOGUenixUw8nnnih/9YDmN/j/67+/b9B6JTns065aj7uXr6MymM3iLZXjWBaGYwB/ftCjdu0MAMPL1+A/Ih1mD+McWelOHy280CqtwMSeyzGxgldWHzIwMraHCk+LvBsMhNHDHqjgVZt/LB6DpWsRBy+7oYegxog2vgatly0Q4+RuqgjxbY9PH9RUa8EhQhL7HwVjCXbVqF7q3aoGfMYRkmtMLqz5PGTcBvsfu4Nw81r0asN083kN3jnmg1/nwD0Z7qpw3Uz1wLPPRUxV08POjpt4WX0AordZqJXIzk8v3wS2YPXYsWYNghgv1Ovfn2BI7im/NoJ/6cfjqJHv3+hJRnIySfi44nDuH4/EmPOnscG5pxtO2Xiq+V3ZMqrI+W7MSK690X3unLI/2Vbv8IC1uNv3xX1mcg78cdW4h1g598Q3dtVg+v767htHsAOFuD7g0OYYrAcBeOu4NWRKcK+4HyUxfT0fFwIGIiLW4YBtbXQPisGDr6p7FQsjG0K0GvEIHRQzIarcwT7fAasbFPRsl1bqZK30mjVoR1yLC0Qw17HeToiRa4zGtdMxKvbl2EZnIEO3TqhwMoM/K8nMUeLy2+LIeMHQMnaGD55rAMZ8h0+8c0xbLwOajpZwIVvQRztANdITSglhSG9thzsjmzD4WdOcHx7C3dN/Ev2hCwjiCXOUK2NjtUU4OPI25cl7HYxaNymM/KiHHDpzkskKFZH19qq8LX3ZecL4WgXAa22vdCzVQNEWDkJ1+Dj6AMVzW7o16ctUiwswXeWj3RzQY5KJ9SXPHrEZ1Fk5H5fzYDCfIKCdnu0jPaEfRi7imx/mDpVRs8ejRFs8RgX3ztDvlEHtIn3hX1IPmOHIJh8V8KACUPQJisOTt78KhNgap2L7sMHoZNqATxY8sBkB7Z2yWjUoAGC/YPRecwkTJ89DS1qpSIqIk3qNi9C467doGpnCl9u+2A7+CW3QfuGBTB5dBFvXBPQuEd3qNubwYvvcRtmB4/oZsw3hqGOswV+8EuPt4edbz3BXxoFOMGebyeZ4QFzt9ro004GpmG1cOHRK1i/3gCL7evxJPB37PbNoYQO2pqItP4htIWvky/UNbtCvTAAt2/dgW+yHLq0aIQYK0fmTYC/kxeUanVFv36dkG5hjnh2LMaDddLlOmDw6D6QtTRBAIv9rIDvCM1shxYSnlOUl4WMrDyUflOAFuazP1KnKTrmxcNRsH08TG0L0IV1tuLcjHDuiQkKammjE6XAyTOBnU9ivpGFLoMHoHNlWXg5BbFjubCziUWzLr3RXbsmgm3d+FfD3T4QNRp1gVqeH86snIpFFz2x/dFHrB70e54x5YOXtTt0g6a7FZz5vsRx9vge2Ah/ta4C57fXcNcyBNXbdUcDLwl3JjjB2quu4BtNglzxnW83nOUNU0d1DB4/FK1SQuHgx/yhkHVkvsuiSxdxj9gIs8NYcigGB6/tgeZvLO/Rum0bZDJu5K3KbZ+h2BlaNRLw4vYV2IRmokOXDow7zcF3iuUd2kRqhyFj+0HB6hv8hNC1g38S58ahqO5gBje+j2/0dziHN0WnFrxnn4vn22bjldI8XFreg73/DeDcqF4HnSrJwrPI9rZxaNauI3JYPF68+xqJyjXRtaYyfBz82fkC2NtGolHH3ujZXAPhts7C13g5+KFyg7/Qr2crJFtagW/PHu7qClTthqgn67HKriu+mH2H2f722DltKmxjhV+TCoUFBOWmHdAy3B32XHCY7c1cq6FX94YINHuISx9doaTdAa1ivGEfyu4zxx/G9ioYOGEo2mREwtGHOZmgm/noyXSzk1Iu3Fy4E2XCxi4VTRrWQ1BAGLqO5dw4Fc1qJCPyN3Jjk65doWRjKtg+h3FjYFp7tNXKw7eHF/HePRFNe/SAup0JvHNZq4fawTuGceMEpps/JLoZy+LDvwF0xumgoa89WF+AZVjusPapjhqy8YhSlUfAzQPYddMYzsaPce6Vi8BV0kC8d2V0bFSX2d5FeOfp6I8q9btCLd8Xt27dQ0CaAro200KUtZOw172fkzdUNLqhf592SDG3ZIwDRLk7I1OJceOo3iBLYwSxD6b7f0dENuNG3v/OjcWJ6dMRNvISDo4S98eXFgI31m3OcqYoOPoyD2W2N7UDuvZojViXDzj3zAyFnDvzE5lu8qtMgBnTzW7DBqKTWiHcf4SwYzmwtUlAi+598FfDagi0cxe+2/V7CKo17obmjGMas07F0EkzMLFfGyQmhCNH2kZn4O1et3M3aLhaFtveIaQJurVSh9Obq7hvHYZaHf5CPXdr/OCXzvJKW19N6DBu1A74IdFNLyF3GML0tWVCEOwDsoTZUhN7eXTtKk4ihH7bj+UnU3Hk0nbUkaJj+CvatG2NNEtJzsRsn63SGfWrxuLZrauwC89Cxy7tkcW4M46dj/N0QopsewwZ0xdyzDcE3Qz6jqCUVgI3VrU3hTvfyzvqO1wjmjDebQDDc59g+uoF9gypjqz6S6HTmv9V6SDkjZU10VmV257nTNksZ0pEiw6dkBlijQv33iBFrTa6VleAl2MgO5+H7zYxaMJ0s0eT2giV6KaHfQDzje7o060FEi1tGbuwdnZxQ0GljmjeqxNaV5NFV90ZmDWyL/JTIpAq1piTCjxvVGUd8WahrhLbe8LctQZ6dW0Af5P7uGzkDuUmHdEi0kPMK7N8Yewg6mZrQTeZ+BRGM24k9B7F+hRymXBx4V+UDkvWp2jF+hQc6d63MVvfCKvvXUcHKXDaInMAAL3dSURBVLfRLY2mXbpAwdoU/sz2mTxnymiPNvWz8OX+RXz0TEIzljeq2JrAj+WVuTyvTJDopiPTTS4+TDftg7SY/w9HA287OHC9SXWBlV9jdFe3xgT9m5jwxBOO1g9ReGUqNrzkAiItWDvKqKFj/VoItWPax+DuEIAaWl2hnO2NG7fuIyhDEV2baCDC9odw3suR5ZX1WZ+iVxskW4i6GeHK+hSqHTBItycKzU0Qwr42lfF7THYbtOrbHR1r5KJ5nxnQmzICajlRiMtmjSQlBG7UaIF2GeGMG1lwMdub2MmiW4+WiHZ6h3PPLRkBtUCHnFiWVwrJGUys89BTl3Gjch7cnSW6aZuM5m3bSTrNSsIMvpwCr22giA7NGrJ82Z7lPQpS72f/S6E3GXYDOchjGWQB6+HzRFJWThEqaqqQL8hCakYOZBRVUUlZHgU8qCX4p0Jv2RlpLIwVUElNHOYoLMhHoYwc5GUKxS3V2Ptc3lgyMsKyOSV5Ql4u66Qp/syW+dkZyGLEr6auVjyCUJCbhcycAqioq4szwVLg74XeCpCRlsnuUwWqSvxaWFuw65SRk2ONzf8YO5/OqEdeBWqsHUQQMtPTUSirBHXVkgIU2emsDWQUWRv8XMyMCguYoMtCTkrr/VrorTAvGxnZ+eKoOW8sKkQ+S+74sgh+6cTOp7PzSux88XbXBblIz8xht6MO5aLGpHykp2dBVkkVqopywvss9r5QXhFyLPXJJ770SUWqZSW/FnrLzUxHTqEc1NVVhEEW3kYFJAN5OfFCxfN8OYhq8SBMkW+oMt8omhAsZL6RwXxDmfkGn52lgjxkZmYz35P96XNlBR/V+rmYkcT2csz2Ktz2zF+YTZjDSOxLrO3SUfCrb/wSHxw57FguyaMSawMBzDYZWTnMV+SL20Ua/K3Q26+2F/yFeaacvEgshew8i3l5ZTUoCw7Fkc/iI0vgAVWl4lZnbZABklOGmgqP/0Lm+5nsnuUhL1sIHu7KKiX1KcqCXwu9/Wp70V8YSXJf5+dzMpHF+ES1UinfyGO+wUi+OD4YqCCHtUEuFFkbKLE2KMzPLea/Ak6AcgrsnpSlItpfC72Jti/hBc6NVOwv/+wbuZlpzP9L+QZDXlYGsgtkGDeqSriRtXVuAeQVFaT2FQ4+yvtzobdfbM9igfv6T9z4E3dyiL5RyHxDXfANEVmMG/NLcyPjmDxmTwWF35Mt/1ro7W+2577O7CsnK3JjEXf+EzcqSHxDAOUxbsyGHONGFc6N/FB+JotT5uRMK9VVf+b6suDXYka/2v6fubGEOzn+iRt/1U3u65mMX7jvqfJlgpLPlRV/58Zfbf93bvxPdfNv3CiBoKWsLeQkbVFW8FnPnwq9/Wp7iZbKCr7OzhdzI+POomVARbr5T9woz7hRWfR/rkn5JAcFaQixFH4t9PbP3FjiL/+JbnIQywXTsxg3qrI2KBL7Qub/TE/lWIyr/JKrlQW/Fnr71fb/CTfmsPjI/Rs3pjNulP1/jRv/VujtV9sXc6NES/8X3fxHbpRlbSBwSQG75yymSYwbmR2Ui35VCvxa6O1vORPzda59v3Lj/6ab4sEiblRjvlHk2wXsHjOZ/ysx/y+J8bLiV278lRcKJXzwv3FjHvP/7PzSusmukuULmbmFpfoUhPzcPGZPxeLPSIO/F3r7D7nx/9JNBrENWEyoF8VEPvvdLBbzssymalKvUuSzzZwfiwq9/c32v/Qz/lk3xfgorZvcN/6pL5WVkc7ukd2PakmMlxW/Fnr7NWf6T7ixSDeL4oP3kbOymG/wvi7j8kLu20rsNdOE2LhEfLd3QPfu3QWOEB8V+b/Bc8OiyvwyzFGETnnRFPr/9m/Ra47S7zmhurq6YtiwYeVuWw4eCHFxceWy6ipPIvj18yUx5Q08kahWrVq5rDDMB3E0NaVbEvRvgC/p5QTLB0PKG3giwQdw/lQVzd+JyMhIaGhoFCee5QX5+fmIj48vl9zIB594rPKl9+UNnBt5wlzedjIpz9zIkyeeeJZHbkxISBASOlVVSV2NcoTyyo18wJJrUnmsSM0fGeCo4MY/h/LMjXwyh/NjedzliecvPGcs6vD+vw3eVlZWVtJ1ypmjlPS0Gf4ncvzfjvMvtLa2xogRI4TRkvIEPoLFhaE8bm3ByZV3ysvj1ha8zfkzO+WNXDn4bBAf3S9v4J1y7jPlMZHgA2c86SyPnfLy6i+cW3giUR65ka8i4okQH/grb+CriHiMlsd9p8urr/PkiQ/klEdu5DO2fJa8PHbKy6u/8AFL3kGsV0+6egD/BvgqIo4KbvyzKK++zjuafDKHr1Aob+Axyus+/KlOOdeRb9++SdUpl+WJS+kf3kkt/PU9++EJWkEBf83/Lfnh5MR/ij5b3sCvmV97eUSRjcojyqu/lOc2L+++Xh79haO8XnsFN/47KK/+Up7bvIIb/x2UV5+p4MZ/B/y6y6Ovl2d/qeDG/xy/o51+flxCRhaymdG4sd8As2bPwfTRs3HuWzBIMRdhPyxwYesybD72CVkKKv/DM5b8YA7cHm3HgL+GYWTf9lh03hZpBeJZAXmJeHNkKQaPHImh3Vth4Vk79hv5CH95BP0GD8fI4X0xZtUNJOQSrM7oo1u3ARjJPjtq+x2k5gMpge8xbxj77uEDMdxgN1zieRWt34OC3EjcWjcd/YaMxJAhQ3DePJpdWQkK82Jwf/Msdp3s/KABOG0chTxk4POxRejXbwSG9e2GnS9CkMv+c7q9Af166GBk7w5Ycd0Fmbkp+HxqNYaMGIlhPdvC4JiZUBTjdyE9wgQrR+tihO4QDJu5DlYRP397RpQ51o4fAV3doRg2bSXM2fncNHcc0BuHwcN1MWTMLLz0SkFeThgur5iCfkPZPQ4bgeu2ccjJi8K5JeMxgtlhwIAFMI77XVfO/aUAkaZnofvXYIwc3A1Td75AQk5pxy5AjOVFjOwxCCOHdMfELY8RX1CIJPdHmNZ/CEbq9MHIpWcQlJWP9NBPWKTL2lx3EHT0tuFHUiaSvT5h6RTmLzpDMGXlOYRn/s4ATYPR0YWi7ft1w64XwcyXSyMdxqeXol/fERjepwu2Pglg5/Pg+mAr+ndn18niY8klB+ZBBQj9dAxDu7E2GNgFMw98QFKe+A0ZwZaY0q0meq29C77J0+9CToor9uuNFWw/dMxsvPQQR8+LkJvqiSNzx2OQzggMGTUNT9ySkJ8XiRtrpkniYxguWcaw+EjFm31z0XcA+1z/njjwPox5P0c+XF4fQOdmNbD6KS8U8zvA/YWQ6PYIU/uJth/FbB+QVjpKCUlezzBrID/fDyMWHYNfBovSiK9YNorxi+5g6MzaiO9x2chOcsTO6aMxbLgOhk6YB6PAFGTEumD77BGMc4ZjxNTtcEuRGOK3IBvO97eItu/DbH/ZHuk/uWMOPJ7swEDOnf06YME5G+ZBhYgwPgUdHh+DumHa7jdIokIkON3BhN7sHof1wpjV1xCVkYmAT5cxeSz77qG9oWNwkN136XaRDgU54bi2WmL7oTq4ZBHDvLYEBblRuL1hhsiNgwfjnBnnznR8ODQf/fqPwNB+3bHnNfeNHHy/vg79ejJb9OmA1bfcGQ9mwfTUKgxh/NK/yyicsfld/iIiLewLljJ7irbfBLuon/krPcIUq8aOELlzxlpYRWex+HDB3tljMWT4cAwdp4c3Powbs0NwYdlk9BvG7lFnNG7ZxyM7NxynF40TuHHQ4EUwi/vPRsb/b3BfZ7r49SR0ujHuG9QV0/e8QeJPhZIKEGV2DiME7vwLU7Y/RyJLQBJdHmBKX0l8LD+PkOx8pAV/wHwd5hsS3XRPzkW46Snodu0MHXbtIxfsgVPk72MYolS8L237N6G/cGMaPh8XdVOnX1fseM65Mxc/7mxCf66bzDeWXf3BfKMAQR8OY0hXzo2dMefwF6RQPmI/nMGgIcymI/pjxJJziPyNvJ6d9AN7Zo2R2F4fb7x4Ca8S5KS44aA+000dppujZ+KFRzLymR9cWVmkm7q4ah2HfErGi1366DeQ5ToDeuOIUQS7w2gcHNcS3QexNh85FjteeUu+VVqI3Jjgch+T+7K20umN0SsuIDj9Z25MdH+M6YJu9sXIJacQwHUz7DMW6/L4YLo5ZyscEhg3Jn7H1qmjoMP0dOikhfgamo50/9eY3r01Bumya5+5Eu88f24X6ZANx9sbJbZvj+XM9r9yI9fNorxy8UV7QTfDPh/HMB4fTDdn7PvAfCMPES62uLxpLNoOnwsHXnmSIdnnJeYMGsr8vz90FxyCJ/P/34X87FCWM00VbT+U2z72Z27MicCNtUV55VBcZNzJIhJvDxiiH9PNoUw3978LZ76RDZsrq9GvF9OePh2x9o4nY0YgK+YHdi0eK3DMFIP98OCF4H4T0oI/MduzNi+yfczP/JUe9g3LR+my80OgM3Mj7GIZNyY7YeeMMRjK42OCId77pSI7JQRW949Dp0czrJXofX5mJOyfX8aUAc0w68J34djvgciNIULOJNp+5v4PSPxJqvOZbp7G8L84d3LdfIUkxo0JP+5iYh8WH1w3V11GeE4BUgPeYu5Q3qcYgOGGe+GemoP0gK9YNGUUi1FdDJiwGF+8eQXC3wMqTMHr/UW278FsX5QzFSEVH48sELhzWL+/sOtVqKCb9jfWoz/XTdanWHnDlXFjPgLeHsCgriyeB3SC/kkLJKf648Ca2UKfaeSoMejbqQF6z7kuFKD8HchKZDnTDJ4zSWzPC4qWQnayC/YV6ebYOXjlzfsUIbi4nOkmjw+dUbhhF4/8wkQ83TFH4MYhA/vi+Jco5KZH494uA/Rl/KLbbwLOmkWwO/wdELkxnuVME3tLbL/6CsIySkcp40bXh5hSlFcuO4dgQTc/YgHXTV2mm/o74ZyUg6wEG2yaNBLDdYdh2JSlMA5JQ0qIJVaxfHr0hKnMvlJqUWRkJP30Ex1HCbExFJuYSN6vD9FI/TPkHR9P6bnJZH5lGy1ecol845IoOqrkd6Kjo+n169eUT0QpFiep2/i9FMFeE8XQ0Tk96axVqvDub3C7Sf36rCOvnEwyPrqIps7bS3dvb6UVO+5RWl4hWZ8zpO5d+9KwQcNp+117ysvwpSXTptNl+1jh123OziS9w2+F12VFXl4ehYaGCq9NjuvRyB0fhdep3i9ogZ4+Sf6UAOszc2nYJvHvZQS8p6Vz59KdExtpwKJblMmOFSQ50Qa98XTj/H7qN+MYCb+aH0b7ZvWmqw7Z/J0In4c0sOdycsyRvC8jkpKSKCExmSg7lDbPmUyHvor34XJrMc3ccZeK/2J2BO00mER7PgQKbz0erCaDzafp1KqZtOTmD+FY6JdDZLByN13bPpemHDYRjiW63KW5cxeTB/sT+VmJFBpiTqt0htPRz6J1pUF4eDjlFrL293pMA0euJMc09oZd8d3lvWnLK/E+OPJ9X9CQkUvJOol7Vy49Xj+Utpy5Q/qTDeiFX5rwma8HxtHyI7do7ZyZdMYqSjhmf0mfZu9/IbxOSYgiV+NzNEl3AZmF5QrHyorCwkIKDg4WXvs/XEO95t+kLPY6P9GJ1k0fTq98+XWKCHm2kXroX6F09row1Z02642haxcPU79ph0i4ysIoOmI4hE5dukDDxm8gD8Ef0unqwp50wDiF4kzO0NT918nm7kaatOospRbw82VHRkYGRUVFs1dZdHn1JFpcZPvPh2jmsj0UWeIwdGvDZJp32V54F2F6kuYu3043ds2jCXu/CMdSPJ7QovlL6M7R1TRk5SNmGWadaEtaOWMsmYbl0cczy2jLE2N6tHYYrbjrLvyONIiJiaH0LPZXoq1o6jg9ehkg2v7z3pG08JKN8FpA7HeaPWE2PfJiTstgcnQSLT10kzbpz6BjpuHCsR83FpHhjgt0ZOl0WvvIQzgW8HYHzVh9nJJZG2emxlKA+1OaPWgiPXT5H7jrv0CRvySZHKVuEw4W2/7Q7F500ZZ7h4gUy1P017g9FCa8i6MT8wbT8UuXafj4NeTCCYbZ7fbKwbTr/C2aNmE+GYVzzyN6t3UoLbvlKrwWkOVBy4dPo4v2YiyUFbm5ucXc+PnwbBq7R7R9svtjmqc/j5zihLcCzE7o04htH4TXab6vaLHhArpzfB0NWiryUF78d1qrN4lunt9L/WadpHj+wdxg2jOzL91w4o6fSWEhXnRl2UTSO/iF8vh5KZDI9CshKYV9bRCtmzWFjpuJtne6toBm7Rb9VUBWKG3Vm0wHPocIb13vLqe5W8/S8RUzmd+6CMeCjfaRwep9dGWLAU0/Zi4ci3e8SQaGy8mb/Yn8rATGjSa0YthwOvlNujbn4HVemPxRjvsD6jdylcT2mXRzSS/a8Va8D45cr6c0aORy+i4QQw49WDOEtp29TbMnGdKboAzhM0Z7x9CqY3do1axZdNEuRjhme242GZ4yoiCzSzSyW2caPHQwzdtyhyL4H5UCpbnR++5K6r1IYvs4O1ozYwS98y8hsIDHa6mn4Q3iV1mQ5EwbmW5ev3CA+k0/yrIGfjCcDs4dRmcvnaMhEzaTj+AQaXRpfi86bBxP3y+tpsmzt9O9+7tp+eYrFJslHTmmp6ezPIb/5Qw6t3wis70YT8Ef99LMlQcopkirCzPp6tpJtOi6k/A29OsRmrtyF13bYUiTDxkLx5Jc79OCBSvozuEVNGzNMyEvyokwpeUzJ5JJSDSdnNKO/uqvQ0MG69FrPzGGpQHPvzKyWQNFmtHEsQb0Nli0/cedw2nxVZHDBURb0/Txc+iZr8hp3w6OF3RzHdPN05aRwjHHK/No3s7LdHDJdNr0zFs45vtyC83ZfIECPYxodq821H/IUJoy/wh5ZkgpSAxF/pLw5SB1nXREzJmY7feznOmKvXgfHMmmxxl37ifxKqPpqKCbF5lurid3Qbcy6PqinrTrPdc35nMh70hv8lSy4G9TnMhg4iy645YonDM7NonmnvoqvC4rcnJyhDjl+LB/Jk04INo+0fUeGRosItcE4a2Ar0fn0Ohdn4TXKZ5PadG8xXTn2GoavOIBi1p2rTHWtFpvKt06t4v6zTlLSfyD2f60c9ZQemRlTku7DqMxLH50hvSnSQffUo6UzZ6QkECJycwH0v1o1YypxTmTw2UDmr1P9FcBGUG0YfZkOmos3uePm4vJcPt5OrpsOq15KGp64LtdNGPVEUqQXNPdZX1p5X0v8Y0ERrtGkt5pU8k76SBwI/s32+U29Rm5ljwE26fTNWb73R9F23PkeDyk/ow7fwgulEV3mG7uPHebZkycTx/DBEKl97tG0erjd2j5jNl0zVEUM6vT02ne6a8UZnmfZgydRldes7xy6Rqy9M8gadixoKCg2Nfdby6jvksfiDlTjBWzwWgyCir5dt/7q6jXgttiXplgT+v0JjLd3Ef9Zp4QdTMvhPYZ6NC5S2do8MRtJNJqMp037EGHvpU4XpTxQeo7bQtFF+d1ZUNaWhpFx7DILEylU0snFts+4N1OljMdpfgisS5Ip4srJ9Gy287C25BPB8hg1V66utWAph01E47FO92i+YtW052Dy2j4hpfELz0r9Cst059Fr++do4EjNpN9aAj5/7hHc/tOJvNSOUZZwB/PzsxhHh3+jcaNNqSPkpzp7bZhtOymeJ0CIs1p8jh9eh0o5mOf9o2llUdv0+rZs+iCraib3y/q04LdV2jfwum07bWvcMz76Qaau+UMPdq9nCZtukeeYUH07u1bio2NFfo4fn5+/9FPQEBAcX/6b4UF+SPhqbEOOL9iM6xVRuPOiZmokpuH3Jxc5OYXQlZWDvLyYoXjX8Fn7vlewjLJ6RAH8/KRlysDVZVfKtIWpuHe7mkweK2IV+ZH0TLeDle/RGH2zm2YNW0OCq2P47R5HHouvQZbe3N8+nYdqk924NKnaFQiGaRl5Qlfk5uTB2Xl3/eMqbqyCrKT0oRRTpnCHMjIKEGx1CPPaiqqyElKBf/r/DyRorD/cF5CijALIItcFOTLoVqNGihMTBVGOSGTh/xcWdYG/Fn7bDw5MAtzHmTjsfkZdP4NNc6YXwgVolULWbtkiHMReTk5UFYqqSzJDAb+Li1dnAnJy82Bioo6KikqISNFnDUqzMuBgoIqqjD7ZSXyzQsY8nOYvZUEn5BTroYGWn2xdE4rfDx3H3wDCWnBL11WWRXyaZlIKxBHs3KyC6FW6tk4GXZeIT0LRZOhOdn5qFK9OpSy85CaK45I5TB/qFylGlQLCGmZ4pgj91dlZk8+5165el20Gzgfg2pG4uFre/yuORVV1lZ5zM681eXY/wsK5Fi7l4SUqqo68tl53uoyzDfy82RRjV07sWNCqzPfYKYQ/EU2JUMyM8CuWF4Wno/XYcrax1AJtMKRa+9g/+U+jty1FXxPeshCXU6x2PYFgu1VBDuLkIG6AvON5BLfkGfnq6ipI4v5P29TFPD4YP5fpQpyE1KFkV5ZyoeiahZuzR2CvR+TEGN0Bxc+uuLrzdN4KuzpJR0EX1dUhjLzgdQcie3ZaxWVUhzAfFo5h58XR0G5b1SqXPWn+Mhl8aGqWhnq8gpITxVnBvKZIRQVlME+BpVKtaDdZhJm9FbA01sff8uKFt5myvx5+OS0YttzblQRKvaL4NyJUtzJ8j7BX+RTeXzwY4XsfgtQtXoNKGbmMP8XLIFs1gZqkueRPN/sw8QlNzD7+i0s6vr7CrQVcSP/izKC7Rk3luIvdfb3S3Mn3yakWlXOjT/HB69/UVCKG/PyWBso85hRQX2tlpi/fgpC71yHtYSCpAL3FwUFqDBX+YkbGaeUcCPjTq4ppc6rqFZCJfZ76azdOQqYbygoqjFuVEUWs58Azo1yjBvlOTdWZ9w4AItnNMO78w+ELTWlhUDrfMeCNMZ9El7IyaafnhuWE7gzC+kS7swu8o2s3J+4sVKVqlDJZ9xYrJu5kIcCGvVbiHffHfH18yeMkfmEPYc+/aaZCaaVEm7kvCDH/l9YoMC4sSRr4OfzJb4hy/4vcuPPulnMjSwm0gVXL0BePvue9B+49TEAk7ftwcyp+lB2vohT36Tf9keMJsaNAi+Itue8oCBfihtlfuZOkRv/rpucG6sybsxJTBG5kecLhXJQUK6DVY9dYWdqhI83x+DBrHmw/g0TztxfoKQMJWbjYtszXuAaVQzOjT9xZx7UK3PdZDlfKd1UVasENVkFpDHf4ihgMSHLPKZmax3csXKH6ZfP2NAjCvtXXUWi2GhSgX+Fyj9wo2qpqtNK/DzjF4lV2HUybvxJNxk3svtSUxN5kFcr589pCnZj7aKcV4A0du8cudm5P2uGlFBXUmG6+HPOVDpvLOJOfpkid3LdrFpKN3NQWCgv4cYUif+zfIHlkirs+xIVNLHq4nsYfXmJbq57cMyYb0oqHQQtVVCECrP9zzlTye42Ajf+kleqCLqp+LNuKhbxKWtfXmOKk2IpEPvGX49JA5Eb1SDH8sZi27O8UbXUc8MiNxbpJudOkRsVSummkDdWrSb4RqqEG/NY3qAum4G3r9+g7uQNmD9GD70q+eDo7XfI+w2+zsHr4hTnjYWMGwt/5kYeszxvLOJOsU8h6mZRfOSyk9XZMZ4v8N1FOTdyvlRTFdsg2fMR1p0KwoHTO1Hnl+5X2cBunnGfmqx8se0LcrOZn6uieOMLFm8Cd5bKK7lvCLr5S3xUrVxZ4MbivhRr3FrDlsL4/QF0baCFRvJZCJNrgFq/IUyLuJHrYlppbmT6WgyWV/7apyjSzVT2exw8PtTUq0BNRo5xY0lfqlBWHaN2nMHTgzPRqn4jiY5IgaLeuTDjHZtATq+PkcGMaTR9xnSaOnUKLdt0h3ySw+j1sVU0bdp0mj59Gs1ZsJvM/aMpRjJbXjRTzmdWOLJCjGmDvj7p628iU2FmMp8s7+6nI+99iBKdacfahWRoOI8M5xqQ/vyV9OBHMsVYnKMFwu/o08FX7nwIiW4f3yC811+0m0z8xZkvKoigu7vXsOMGdPqFk9QzKqVnytmXk/uHi2TI/ubyLVcpmH95bjhdObKL3vHpYgbvz1dpPju/ZOMFCpCMnkfZP6Zl7JjhkkPkJplYS/MzorX82g22khUf/k1yo70bl5Tct+FSum4l3YwznymPjxfGzhhi6fnRTUJ7HblnJYzCpfp+oZ1Hr1CoMKmYQK9PbhXb95aZMHvLRxhNbx4Ujm09+VochWMt+uPlWTJgx1bvuk3hfCgrJ4xubGHXzI4tXnuGfKUceePgo0jZ2ZIvSv5B+xby719Oz53Fq/B4d5Z23BFH1yjVjQ4tmcvOL6XHRbN/uQF0YcMSdmw+Xf3C/IqjMIoe7F8nXOfJJ/bCiG+i92fauUj0q/1Xv5C0856lZ4M4Iv9m+xR6fmYH3bQWbRv74xktZ+cNFu0j5uYCMoK+0np2TF9/M5lFiDFTGP+dds7jx1bRW09hrLwYUfZP6dJTM6l9XZwpL5rJK7H9tlOvic8h5Mf+oCOHjpJjpDAWzWL2sHB+87EX4gwGa1HXt+eF+Fix7TqFSC4oxOouLWbH5q88Tl4lkxsMhWT/+Cg9/i6ONEoDPlOemiqxXk5p24sjluHW92jz+eeUyf01P5iubF7Gzs+jSx88hNFYPrvy5PBG4X6OPbARRqG5rT5f3iMc23XBSPCNnJgfdGyl6C8bDj6iaOkmDwVwf+Ej5RwZQV8ktt9C5hG8AfPI7NY+OvbeUzifHWpCG4XzG8k4RDKLluRIexbwYyvplask3rN86NTqhezYIrptwWd50+jVxe1kMHcezTPksaJPa+9Yi58tI0rPlHNu5Lafy753xfYbFMqDKzuELh3ZTR/5dDGDp9FlmsfOL9t8hYJEt6Zw24e0hB2bt+wIuYuLGyjF5z2t4fdouJ1sBcfKIbOrIjfp66+nz5JVENJAmClPKJo1YLY/JGrJsYc2QhwlexvRjuPXKEIgwnh6cXyzcP7wXQth1RNvz2/X9wvHtp99J8QHaxFyfH5KOLZ27z2K5L6RFUJXN/Hr1qel68+T/2/gRj4bxGfiBCQy28+X2N5NvB+316dp5z1L4TWlONOBRSJ3PnMSo5TPsp1bt5gdW0DXv/mJx5hu3tvDdVOfTj0XZ3ltHx8S3uvrL6PrxuIqKmnwKzeG2z6Q2P4oeQjtnERPTu+gO7YiB0U5PBG4c+6Sg+QqCe10/0+0jl8T001LgYfYpcfa0va5/DrX0Hsf0dfCLa/QYuGYPu15ZCcckwZ8pryEG5ntr+0TvnvH2ffEaTsvxoEOHTpOztH8mrLI7HaRbr4q1k3n1+cE3Vy18xaFSaYbA81u0yJ2bMHqU+TLTcpyo2WC1rFjex5L/Eo68PyLz2YJyPGjs+sWse9fQDeM/YVDoRZ3aPPFV8KqBcoNpIssD+HceeWztzj7x3Tz0YH1wjWdeGwnzN7ymTejC7uEY3sufxZiIujrJeG9vr4hHX5SapZJCnB/4X7DkVbK9lZRQuJBxjf20smP4ox9ZnCRbm4iszBJfMTb0y6Jbr7x4L7BdOvqITI0mMtyLUMyMDCkWzZ8ui2Mrm9bIVz7hXduJbPBZUTpmXIhZ3ol5kzc9kLOlBlE5w/voc++ol3c3l8Q88pt18S8kiGUaZagmyuOk6dEN5M839Iqfo/zdtJ3ySxhdoQ5bTbg96hPj50kSYQU4LxYzI3M9g8PiDnTiSffxZzJ4z1tO36DogQijKVnR0TdPHrfWqKbqfTlyl7h2M7zHwXdTAsxoZ3s/VxJfrvmzAuKiHaho+y6DeYaCseW7r9KQWL4lhk/cSPLmYpt7ym2i/OLk7TrgUT3kpxo70J+fgW9cJE0ZpYvnV4j6uYtMwnnFYTR7V2r2DEDOvvKWYiJrBBrOrhGjNNlh5hNSxa0lQmlZ8o5Qqwkti/OmRLp0ckddM9enO2P+P6QlrLzhj/p5kdRN+duJ5sYMZ/Ij7airYJvrCUjycpRyvOjq9v2kmmRCEsJYaaccYwIbvuinOkjy6AYpUTa0YHDJ8ktll9TBpkU6ebpt6zXwcF088UZ4dia3XfF+GDwN7lBC9mxRWvPkh83KbPXvkWGwuf2PXMUPyQlOKdzbhfAcqbTkpzpllmQcCjY7CZtufRW5DyWV55bX6SbYl5JhZF0b+9a4ZpOPXOQrLBLpPdnd4jXec1YiImo748ELdMzMBD6wtLMlEtVfb3oWEX19X8HFdXX/x2U1yqaFdXX/x2UV3/h3ML0oaL6+h9GRYXhP4+K6uv/Dsqrv1RUX/93UMGNfx4V1df/c/yO6usyISHCs3RCAvPf/PDOLAd/zeHr64vBgweXu2DhiScnqfK4PynfV5XbgW+OX97A91blwVIe95vkHcTySFA5OTkCwZZHMeaDCXxP+z9Frr8TPGnm/MKJtzyBJ568c1seuZEnETxWyyM38r1Vq1atWu60tDxzIx+w5AlUeeRGHqPKysrCT3kD50Y+OP8/TQb9fxXlmRvT0sSlxBXc+OfA83R+7eWVG/kPb/fyBt634znjn+JGnl/b29tL1ynn0+XCKynAv9DOzg66urrlrpPFyZXPBjVo0EBypPyAiwIfVCiPm/rzEU8uaEpKv+WBlz8GnnjyEc+GDRtKjpQfcMLgs0F16/6+Z43/FHjyxkmrPCYSISEhAr+Ut055Xl4eoqOjyyU3cjHmsVoeVxGFh4cLyRsfhCpPKM/cyAe4eWelPHIjnw3iK4j4bHl5A+dGPntY3jrlPOHmmlQeVxElJiYK/1Zw458D75SHhYWVS27kA9ycH8vjKiKev/Cc8U+tsOTtZGJiIlWnXG7t2rW7hFcSyMorIsLhJd4YO8DdKwa1mjdDNWVFxHkY4dVnW7h6hKJyo6aoqSKLQkl3nhMq72Q1a9ZMXL6eEYyX95/B8ocbVBp0QC3Vnwk3LcgS9559grNbEjTbaEOdr3gviMWnh09gYu+M/OrNUL8qD7oUWDx/js/WDkhT1kSjWlx0MuH48RXem9kirrAqmmhW+8eic/8peLBwp6tSpYrwPt7PGk9fGcElmBEuux/VX/LoxAA7PH35ET8CoqDZvDnU2LVnRbvi2ZO3sPPwR82mbVBFgX1vqj9ePHgBqx8eUG/UgbUX+1yoLe4++QhHV3fI1GkFjUrSjfbx0SueCInL1nLgbvwOr79ZITJHGU0a1CopZiQgF55mH/D6qwXCMhWgrVUHcihEsMNXPP9gAv/4XDRsUh+81WM8LfD09Wd4hCWyNmgCFdlC+Nu9wouPlvALk0fTlnUh7TglT4D4dQsjnv9o+1KgeHx99ATfvv9AblVtNKjGR71SYf3qOYws7ZGiWAeNa/POWhacP7/BWxMbxORXQpN6NSCTGw+zD8/wxdwB4RkyjBQ1IO2wEZ+1LRo1zCxl+1oS25dGTpwHnj9+A1s3X1Rv0hb81ig9kMXHcyE+VLU6svhgH8yLwof7T2Dq4ArUbgnNymILJ7h/xusfXPwbQEXKRuedLD5bLiZv3PZfBNsHJOSikTaz/U+BxBJsJ2M8e28Mv9gs5hta4LVI4nysWHx8gmtIPPONpkJ8pIU74dnTd7D3DkHdZq0gunUBnI2fwT5eDc3rVZUqRjk42fEBP3EQJxVWL5/jkxW3fV2J7UsjHbZvXuCjxXckydWEdl0e29lw/faW8Zo1onJV0aR+TRYf+fC3+YQXn8wQlEzQbqwJecqCk/FzvPtmC/+YNNTXbgShDpkU4P7C+YXz5E+2b8hs/+vEf2YwXt17BosfrlCq3x611VjLFcTA6IEYH4U1m6NeFR4fyTB79hRfrB2RrlofjWoy0UkNwmvWLpZ2vkDVBtAQ4qTs+JUb/8n2pZHgb8O4kXFnUAzqMe7k3JgR6YLnPD68glC7WWtUZvGRn+zLuPElrJw9UVm7PWqwy0wPtsbdp0ZMExKg0ZprgnQew7mRQxQ6Zvuvv9q+NHLgYfKecaclIrKVoN2gNuPGAgR+Z/Hx0RSBifloqF1P4MZoD3M8efMZnuEp0GrWGMoyjBttXuG5kSU8gqJQp0lzqEsZp3zgjCcRgpZy2zNeMHHgtm/BbP8LwRTG4TPzDWPmG3nVmzLuFOPD8sUzFh8OSFXWQGOJbjoZvcY7UxvEFlZBU83qkMmJgwnjxq/mjojIlGPcKD2vl+bGjEhnkRtL2b40smLcBN+wdZfoJmvgwtQAiW66Q02im8iNxLt7T2Dm6ArZuqV0Mz8d9p+e4UdyZTSVkmM4N/IkSuTGn23fiNn+50svRIhjkW7mMN9oIHBnjJcl081PcA9NRIOmXDeZJUId8fTZezj4hjFubMm4MYv54it8NLGGvaML4hQ10bSOdJ1pzo28kyJ2VFjO9ILlTILtNSW2L400ppsvBN1MVqgN7TqV2bEsuHx+y3TTGtH56oJucm70szbCS8aNwakyaNxIQ/SNjDC8ffEU5jY/kIjqaKhZ9ZdY+u9QmhtLcib34pzpJ6QHFXOnSrFuRuPj/ceCblLtFkw3uaWSYPqEcaONIzLVtdCwhiqSAh3x/s0nWNk7wCkiB80bN4ASzzvLCD4Zwtudr/bj+Cfbl0acL8srGTe6BscxbhS5Mz3ih6Cb35lu1mG6ySU/L8kHLx6+grWLF6o0bo/qnMITPHDz4Ws4OAejOvtctZ+F+r9GUUehiBudP7+W5Eyi7X/+9hy4fXvHuNMKUTkqjBt5XlmAANvPeGFkynSzEI2YbvJWj3QzxZO3X+AdmYYGTSS6mZcIs/dPWP5lj8h0ZWg1qi1V/vUTN/6UMxXZvhRYXmn04LGgmwXFupkC82fPhD5Fuko91qfgnbVMOHx4KfYpUA1NNaqxRorG1/fP8M3SBVnymtCqI12njufp/NqLuDE9/O+2L43MKBcJdwaiVjMxryxI8ZPopgcqNe4g6CZywvH2HotHxo3ymm1QV+hMsX6M+yc8eG0CJ9dwVGvaAtVKFZL7b8F5kfNjETcG2LKcyYjnTIVoLLF9CQoRxLjzxUeeV+ahkaRPwXXzqaCbySw+tIX4SA62x9PnH+DkFwGN5i2EfmCky0c8fmsKd788NGkr/q404PkLzxlFbkwusX1RzvQTmG6+lOimUlFemYUfnyS6WVCZxQfTTeTBx5L3h80Rmi4HbaablBqGb69fw9jWQeAEPljHOYJP+v4n4PxXPKFd9HC5+BNFEUFe5BEUTalpWZTo95Sm9dlMdlFB5B0QQUkpWZQZ85lmd19O39hnYyS/V1zorZAo3/sB9eq6gByYFxIF0+bxfei+l+TJfgE5lMT3HWKIe7mGOupdopw4Cxr71zR6KdQSSKdTev3p0kcLWjpsEp2XVMe6t2IoHXxiRnunTqVtbwOEYx93j6dll6UrZlS60JvHrTXUd+YloSBKuvNNMtBbTp6lCjz4PtxAvSefFbZxyfZ4QPP0l5PZ6wvUa8gOcQu4ODNaPGUaffvyiPr1WkbCxgH53rRu3AB67ptBsXGSL0s2pjHtptDnkt0LyoQkXugtIYmoMIFO6E2h5bfFLXwsT86mBcc+lBQGK0yk8/On0MLLolXsLsyjZUcf0ZOdC2nSDnEbI78XW2j+5nNkdH4jDZ1/WyiOlWh9nvTnbyRf5gsZkppTb7cOp7GHxW2BpIFQ6C2fXVq0MY1mtn8lsf3JmT3ouIWkYAVDYaw5TegxhR4LlaWy6Pzc/nT2nSWtHjGJTtqJJXYer9WhvQ9N6NCsqbThuVj07evBybT0nDGlpiRTptAQBXRv6QxaeMpMUvirbGAdleKCHYnGR6jroB3iNi2xprRo4jgyLVUZLNXyJHXtt4WEB0SSrWnp5In0+dszGthjEYmbkfnTxklD6YXxZxrTYxZ9Elw9kQ5N7UEXHDIoOSKYvO2fkOG06WQh/S50pbZEy6NX2+bQxJ3i9n9+zzaT3vqzlFBc/SaPPu6dS2M3vhHeBb/dRfPWn6Qvl7fSIP1rYhFBh6tkuGADmT07Qb1HHBSLHYV9oPlTppNNXDZFBQWT2dUVNGX9RcooaZIyQyj0lsEiM92TFg+dSKe+i7Z/tHowbXwiKcrBkeFDK3Un0mELsWjT840jaOfdb3TcYDqteiBu5WF2fBatPvOS7m6YSzMl2/+531tFBtuuU2x6MqWIlb7I8vgSmrTinqQoYtkhFHpj/+Z73qUe3UrZflxfeuxT4o35Po+od5f59F1or1DaOnkwPf32lSb2nEFvhTo1KXR8dj+6amRBCwdPostuYpzcWtyfdr4LprRUSZDGfqURI6bR5xDJjZQRTIyLudH56koaoHddsH2K/RXSn7uaGKUVw+vuWuo7/aJQ9CTD9TYZsvPmL89S72F7SAjt6K+0cNpMMv58n/r2WknCpjk57rRm3CB6FZRNyRJNSHy7gTpMPyYU15IGQqE3vl1kQSwdnjWJVku2cTE9OoMWnfxcUuipIJ5OG0yhpZLtAa3O6NPKE0/p4db5NHXvZ+GY9+P1tGDbJfpweh0NX3xfOBZnfor0F20j/+RUSkgRrz301W4aPu6QZNumskMoZsS+sjDyC+l2m07vBFdPoWPTe9Bp65JGL4w2Ybo5lZ4LFecy6LR+f7r4wYKW60yis45iscj7K4fSgcemtG/aVNryRiz89WnvBFp+yYLSkhk3Cg2RRzcXTmN8aSnVtj+luTHu8wHqNmSPuL1Z1BdaOGkSWUjq0HEkmx6lbgO2k7DBW7w5082p9PXrY+rfcykJm5EV+ND6STr02tiIRnWfTd+EIIyj/ZN70CVepy7Xi/Ytn0xbNy2lGZsuSc0xLHmjKGFLtBx6umkWs724/R+3vf7GS5RUHKa59GaHHk3Y9l54F/ByK83fdJY+XdhEQ+bdEvwqyfYCzV20lUwfH6XeY44IW1wVBr2medPmkENsDB2c1JlOGHmTX1CpBpECQqG3TBaZaa40b9BEOicpBnZv+QDa8qJUAT/GnUuHTaTjQuEzoifrhtPuByZ0ePY0WvdU3MbK+PA0Wnv+Dd1co096J0Sdd7m5jBYcuE8epnfJYPRaMnLxIL/Q2JL8QgoIhd7Yv/luN6l7t6Xkxg8y268b15+eldpCL9/zHvXsupDEEoWBtHnyEEE3x/aYSR8FV0+iwzP70Y3P5mQ4cDLd8ObcV0DXF/Sjg2ax9P3cTNLbeoM8fQIo9TfUvypd6M3h4nIaZCjaPtGG5UzzNlBAKep1vbGa+s2+IhSTSnO8Robz1pPZ85PUS3c/82iG8I+0YLoemX66Q336rCFBzbKcafWUsfTk4UXqMmyjpNCqN63sNoM+S+k2QqE3vl1kfjTtnzaJ1ku2vvt2aAotPmtSkh/lx9CxOZNp5T3BKmR+YjatOvWC7m2cSzMOilvAedxfTQt3XqV3x1fTiBWPhWNR347S3OX7yN3LmBYNmEuPHVzIJyBcyJulRTE3hn0kna4zyUiwfSIdntqdztmVVNksjPxKIxl3vhHaKpVOMN28wnRz8ZBJdElSVfLOsiF06Jk57Zo8hXZ8CBKOvd85hlZes6GMdIkBC33IYNxIum4v5htlBeugFXNj1Ic91E3ngGh7dh8LJk8jm1JfH//1IHUbtEvcOjWGteHUGWT85QHTzRUklIPN86Q1k3TprfF70u2uR2aC7EfTnkm96Y5PJN2dPZPWXf5Ant6+FCrtProMQqE3ln/x/PvBupk0Q7L1o8d9ljNtuU4pxdybTS+2zKbJu42Ed75PN9KCrRfo45n1pLPornAszuIMGS7dSSYPDlLf8SeEQnF5fs/JcIYBOSRmU6ok2bI/MYn6rX8lNccIhd6y2Lek/CD9ASxnktj+NsuZtr8uKmLLkOpGC4dMpDMOYunNB6uH0f5HprR/+lTa/Eoslvp5/2TacOk9XVsxh+aeFfudjtcW0YJDLyjA7g7NmzmXXtv60od3v3VLNIKMUjXUrV4Iu0fbsHaXD9bdXYtGUEGtmgrw/nIMS5d8wdwbW9GO/aaw20ApyMoAKVERyG/SEGL5i0qoVT0fMbGlN95XRKVsD9y//wCvwqtgoIY6wmOjkK5ZB4343jXsfN26Cgjw9EJS9arQriaOHtTRUEWovy9ilBTQSEOcGatZpxISE6KF178DkXExqNZSG8KCatWakJdNQqqkkj9HZHQ0KrdsAj5AW8jOKymkwtfLF8qtm4EvICeFaqisngUfd0/ItNCGuBCuCqpXzUVMQiFrQzVkBZli7tzDGHPtJIb+htVDwrKv7HREoxBaDcQvrFqrClKSokrsk52JqIICaDUUl7lXqVkNKXFhCElJgWYz0VKq1WogJyMaAeGRqNmqkTD6LVuJfb4wEXl5ykgLNGM2ewRP+XboopYn2bZJOvDVvPnx0UjTrIuGgu0VUKeOPKKjY8UPMBQkxCClbm00UuPLMuRRV0MZQV5eSKhSGdrVxaXvteuqIyzADzHycmioIY5cV69dGQmJsVCtXAUq8oV4cWAy3lUZisOL+0k1sl8aMZHhUGrVFLzVCxWqo5JKJuKTxFoLHLHh4VBg/sKfOiO56qhaKQe+bp4oZL6hyT9AVVC7ZiE75oHshvWhJdyOCurUlkFkZBKqaDaERhUF5BUtSfltyENEejo0mgpXAZXqzPaZscjOE94y5CMiNRl1mou+oVy1BvKyY+AfFo4arRoLI6Myaiw+ZJLh6xMA9TZNwcd/8xVrQE0xFYkpSqjbqCEqKxQiv6Q5pIaw/DslHvFVKpXYvo4aYmNLcUBqIuIqqUJbMs1Sm3FFZJA/olmYNKwnjlJXq10FCdEhCMvIQH1tMUrVq1dHZlosZBWroDL7VZsbi3DQqx5OHpyJ37HwiftcEvOXwiaNi21fo1o+ouPEDU04UqPCkce5UxjUroTatQBfdw9kaGkybuQ+oMy4UZFxoyeSa1aHdlVxeL1OXWVExSRBXSkVX948wqN3XmhWrwWoUNzK43cgMiEW1Vs2Kra9HBg3llw6ImJiUJVxpzA3z7hRQS4FPt5+UG3TDPwp3QIeH6qcG70g26oJhIVwMlVRrUoOYhNkUCXfCw+YJrwIVkf/OpWR9DtcnnNjVhqi5WSKbV+d2T4pibOlBNkZiCLGjQ1EbqxaqyoSY0MRmpYGzSYawjE1Fh9Z6VEIjIxGzZbi8kM5xo2Un4DswkqoXlkWfh/3YP79OBy5tR7ib0kHrqW5cUwX62ugoTJvDCXGC3KIio4TP8CQFx+DVK6bqiJ3agi+4YXEakw3q4tzDHU01Jhu+iFWSR6N6oq6Wb12JcTHx0K9CuNGuQI82TMJX+qMwIEFvaVe0VKE6MgIpotNJbZnvKCcjoRS3BgdwbiRcaegm/LVUUU9Gz6MG8G4UWg/Fh81axSyY4wbG2tBS0gD1KDZQAlOTzdh9fKXmLb/BkZpFyA9MwdZOdJv5ibeO+NGxgvFtq9WnclnDHKKuZFzZyrqSnRTuVpN5GaW6Cafp5JVZ/FBSfDzC0BllhtwRcpXqgEVhWQkZdXGpqeOWK3TAloFRhjbZSpsxLpbUkGWO0xyPBKqVSnJmeqqIjamFDemJDDuVId2jRLdjAjkuimLRpriahgeH/GRwQjPzkL9xuJyVfUa1ZGTHA5PY0vEtO4Pnfatoe59CeNnbEDwf7Y6838Fb/cE5g+FzRsX275G1TzExIlbK3Eks7yyoGkjkTtZi9aqQYJvZDHdbCjcDuPGOgrw9/BESu0a0K7MLSHD9EERoYFR6Lb0Hm7tM0Cr5lVxaVJ/bH3qx3/pt4BzYw3GjUW2l2E5U1qpBCkiNoZxp7Y468d1U5brpj/TzWaCbhYw3VRXzYA340Y5FhPCU8eMG6soJyKj9QKYXNDBtwcP8OjRF8TI+SEugX9AOgh5Y2YKokvbvhbj3cToki2dshg3sncN64t1FrhuJsaEIJTFR70mRbpZA5mpjBtjYlGrhfiYk0JlFtUFCQj5+gVuGn8xH28P7Twz6I2eBtuS1K7M4GlANuszZDTQlNheBbU5N8aUcGMuyyvT6/G8UuROQTc9WJ+itG7yPoWfD2JVFNGYxQJHTZY3xiUkQFU5DzZfXuDhHVPU0GzPcn5x5dXvQHRUJNRaN5HYvjpUldKQUGpbxJiICCgx7izOK9UkuslySTEiGTdWKxD8P1e7IRoIt6OOWqzflPDdCu+D8tF9jC5atdDC28VdsfpJsPBb0oH5C+UiMisT9SQ5E9fFzIwY5BZRLxVxpxilvE+Rnc64MTKK6WYj4Zg871MUJMLfPwiVWd7IFalAuQaU5VOQnsGMGWPL+hkPYZXbFL2Z25XqfpUZIjfGIZH1JxtLuLG2hgpifuJGlldW5X0KiW7WZboZ4ItYRfniPkUNlpfEhgciPDcHDRqJtQEq16iG5IRQ1PlrNq7eu44x3ZuhQMrc5adnymXllRHreBb6029Da+pYNFLKQ1UtHYzqF4kNow9AQXcMWlcmKFTqilnLh6N2YaGQ3JQ8Uz4SCgopeLdzFe4Ea0KbAhDVZB7O7hyMJwadcaX+UXzf3hTblu9DbrU6yPR1RlKrhTi3Xxd+FzfgqKkcmlSLQYD8cJw9Nw0JT/Zh35N4llBlwielIw5fWwwFs4vYfd4ddbVZIhShidUn16MPa8CyovQz5VmJjji1Yj/86zSHfFA4Gs/dgfXD8zC19zi03WuBXb0TcHTJdnjVaA6lkFBoztyBjRMq4e6SlTCRYQlGXADkhm7GwfmN8GHzMjyK0ULjbH/EdVyJM0tqYenA3niX2xcLRrcBkRK6TFyESZ3LXvih9DPloTZXse+oJao3rYTA4EpYeHwL2oVcQa/1Vnhh9AK1A25j9/5vqNK0GoICFaF3dCt6wgoH1t9lgd0IiX4pGLJ9JyY3DsWxJUcQptkUxMSszZKdMOwQhHVLb6K6dn2EObpA2/AQtk3rIA5elBHiM+W1ocR8zPbCJhw3k2e2ZwGsoIszZ2fDbecwLAwZj6BbhnC4uglHvhSyjlYc/GgwzlychdQXh7D3fhS0tFgyl9AGB64uh6rdNew+5YjaTRRZB7IO1p/eiIJXizFo1TdMWjQHWiy5lWkxBNtnD4YyV9AygEo9N1mYF4zrK9fBnNm+eiyz/bDNODRfC1uHdkPE9Hd4MLcqbi1fhc/5TVA7MQCF/TfgyJJm+LJ9Ge6G1Yd2fgBiWi7AmW294XJiDU7ZV0JT9TAEVR6P08fHI+LJLTz48gHvjN3RZfhUTJ63GuM7lb2wTOlnyhP83uDQ1ofIbdwQif4pGLZtJ6bUtEPf8Yew8b4pdFTMsG/ddWQ0aoxU/0T027QLM1pF4+Si/Qis2wyyQRFoOm8nVunK4dqCtbBTaY5KkUGoNHYzds+ujTf7LuOd5UuYxdTG5GnjMVNvITrU/WWN1n8B8ZlyVVSqpAyP5wew/0GR7dvi4OWVyH20GMOfVIXvhyMIf3cI+24Fo37DfPjGNseuKytRzfk29hyzRY2mKggMqYrFpzajXepn7Nv6AnIsAY/yz8XEvTvQNfwsOo4+jV6z56FjbQUUaHbFGoPxqK1W9qEc8ZlyLcaTCXi9bRUeRNRH41xm+1bc9v1xb3Zn3G1yEta7uuHD7pW4FaABbQQgUnsuzu4aAK+z63DcShlNqkQiUHkUzp6ejNgHe7D/RTJLqNLgk9ENJ87MgPPdk/jslI0qStFwj6iHbZd2oEftsldkLv1MeVb8d5xYdRhBdZpBhtm++YKdWDM4AxN7T0G3QxbY0i0Gh5fugl/NZpAPDkdD/R1YN0YFtxaugoUC65jHBEJRdwv2z22AtxuW4VliQ2hl+CO5yyqcWlMPR5buQ0aVWsj2d0F8E32cPjxVTE7LiNLPlIdYXMTek99Rk9k+IKQalp3cgua+Z9FrqxM+GD1BFe/r2H3IHNWaVGbcqQpDxp3dcpn/b3oI0m6AOP8M6O7cgXH1AnB02QlE1W+K/IBodFy5Cwa1TdGq80LUHzUPg5tVRn615tDTn4lWtcq+8E58brIuFBVzYH12A05KbB+gMgrnTs2E45bBWBE7Hf7XZuP7pQ04ZiLLkokY+MvpMN2cjqSn+7H3EdPNBhnwSe6AQ1eXQMniEtNNV9TRloNfeD1sZt+b+Wgehm6wwLTFs1FPsRCyrYZhx6yBUCyjq//EjbmBuLJ8PayZ7asy2yuN2IIDBhpYP7gHkvU+4tYcNVxfuhrG1BQ14wMgO4Rx54LG+Mh082FMA0E3Y9stwZnN3eF4dDXOOVVFE7UQBFebhLNHJ6OW5G+63VmCbc4d8OzEwl+WUf534EuRi54pj/N+iYPbnxTbfsTOnRhfyRx9Jp/CzsfGGCj7DXs33kZO40ZI8k/GoK2MO5uE4/iSQwjVaCboZqtFO7F8SCEuz98AR/XmUIsIQo1pu6Cv+gIbXkWhaXV1BPr6oPv8vVit21aqgWLxmXJ1qKsrwf0J4wWeM9VnOVNyRxy5vBzpt+dh5BsNBLzbh+BXB7DvbjgaNMyFT3wr7LuyHJXsb2D3SQfUaqKEgNCaWH5mI1olvMfeHW+h1KQOIvwLMPHAdoyqE4zdK3YitlprZAa4oOW8U9gyrpVUjzyIz5Q3ZJ3EOLzYsgqPo5ntc1jOxG2/qTeuT++EZ23Ow3xbR7zZsQL3Qusx3fRHdIsFOLu9D1xPrcUpOzU0qRSOIPVxOHdiAqLu7sD+Nxmso5UCv7y+2L2pO96eOoAI5UZQjItETM1O2Ld9BRpLlvqWBaWfKc+IscHx1ccQrtkMhYGRaL14F1b1TcKYvrPQ77gl1nUIxaGlexHI8kpZllc2MdyJ1SMVcX3BGtgoNUOVqCCojtmKvXM08HLtMrxMa4z6qf5I77EGx5Y1wLvTt+DMeuIB3nEYufog9PtLV8FbfKZchnEjywVNz2HfGSdme54z1cKq05vRyPU4eu/2wtfPD6DiehW7j1gx3VRDQHAVLDq1CR3Tv2LflmeQbVIP0f7ZGLNnB0bW8saRlWcQW78JcgJi0WXlTizuI4ezKxbCNr8dKrM2UtQ9giMLuwuTWmVFCTdmw+LUepyR2D5QfTzOn5gKmw39sC5lLnwvT4PN+XU4YaGIJlWjEKA4EufOTEHcQxYfz5NZn4LpZloXHL26CLLG57D7oic0tGXgF6mFbaeWIsPyOu68DkP12lnw9JTDAuY/o5qVfRat9DPlBYzbLi3fADvl5qgSHQS10Vuwb05trBzQC7kLPuHqdCVcWbwGFvKibioM34wDhqyDvZHpZjzTzUx/JHZajtMbusDu8CpcdKmJJsqBCK09DecOTUDCy81Yfj0GHbVSYMf4/8z5bWhXrewMU/qZ8ljPZzi48wVktTWZ7XMwds9OjFT4gt4zL+Pg0y/olW+EPZsfoIBxZ7x/OobvYNzZIJD58XFE1GuKAqab7ZYy3+ifi4vzN8OlSnOohAWj1rSd2DgqHRsNT0NNqz5inJ1QecxuHFjSU6pJEfGZ8sqMHxXg+pB9H7N9I2Z737SuOHp5KZKu6mHsp8YIfr0Tvs9Yf/NhDNNNxp1J7ZluLoWS9RXsPuOMOk3kWXzUxZrzG9Ak8jX27PoAtaa1EBYoixk710L+w0bci6qHhkqEHr16o2fPnmV+pvxvhd5k5BSgKF9iQCrMR36BDOQV5CQjyQxUwP5gfvGIWkmnvKLQ259ERaG3P4/SiWd5Q0Wht38HFYXe/jwqCr39eZRnbizdKS9vqCj09udRulNe3lBR6O3Po3SnvLyhdKe8vEHslP+5Qm+8P2lkZCRd9XVfX1/+vIPQueOOw3/+6fX/9G/Ra57s9+7du1zuU84brzxuJ8KTZp4IlTeC4uCFmPh1l7eOCm9vfu1FAVSewOOUk0Z5Gwjh4DHKfaU87k/KiZnzS3lLPMs7N3KUt0Fijgpu/PMoz9zIi3fyvKuCG/8cKrjx30EFN/55cF7k/FheuZHz4p/ql3I+8/PzQ48ePQR+4AO93Pb/F3gsFg0cVGyJVjFT/q+gYqb8z6NipvzfQcVM+Z9HxUz5n0d55saKmfJ/BxUz5X8eFTPlfx58EKdipvzP40/PlPN2KtoSjbcbt3uTJk0kZ/9nuLi4CH7N8Y9ZoryispAAq6goQ54/JA+ZfzhWgQpUoAIVqEAFKlCBClSgAhWowP//Qk7h55Uz/8ks+a+f+blTLqsACjXHpbfWiIiOhd/n85g56wp8Q5xg/N0JodEJ8PpyHrNXXUW8rNzfe/Qy8kC2M5b0HID9HwMRa3sVgwfNhHm85LyAcDw+8ww+sXGwvWSA3mtvIhdpeL1vPTZsWYUJUwzhLKku+WXfGKy9Zofs7CykZWajkDLwYstMjF11B7HhrtgwSQc73/qLH/4NiHe6Bt2es/DVOxaW5xZjxOKziClVPTrJ/TZG/DUVHz1j8f3KcujOP83axALTuujijn0UAl/uxMCJW+Gf5IFF3Qfi2LdQxJqfxcBh8+GQEY9X55/BMyYOjjcWo8eK88iRfK904AMk+fhyZD5GGJ5DTIQP9s8ZidX3nEqqaLLzpqcWQ3f2CUSG++Oo4Sisvf8dbq/2QWfUJniHRuDuhsnQO/YBAXbXodvPEJb+Mfh61BDj1l5HUJAVTp97j5jYWLzdPQ26c29AHGuVEjIK7NJCsG/kYCy/4YhYrzcYO2AUnvqXqqSbH47D44Zg0WVbxPp8wKRBo/EyOBp3l4zH9D3vEBtigwUjhuOSYyiM9hlg9LLrzDc8sG2aLna+cobj52e4/94ZsbEe2DRqGDY+dCnVLtIhP/ojJnUSbR/AbT9hI3xKFeksTPiKqZ11cN02CqHv9mHg2A3wSfbCchYfhz4HIdb6IgYNMYRDUhh26wzAuoduiHV7gpEDJsAoNglfbj+HvV8s/N8fRA/9TYjM+l1XTnB7sg3DRnPbh+Pu+smYdfBtqfqiBO/XezBs+Fq4hUTh8dZpmHngNYKd7mBk7zkw8Y2F2ekFGL3iCkJDP2Ni1zF44hwDz4cbMWT6Hvhnh+HR6VcIjo3Hu/1joLP/fUm1a2kgI8caNRk3FowVbR9sg/m6w3DKqlRJV0rB3eUTMWX7C8SG2mPpaB2ctQ3CtyMLMHLBReYb3tg9ayS2vXKB0/2t0Jm4GwHhobi8fDzmn/uKkGA7PL1rwfwlBJvm9sfejyGSL5YWjC2zHLGge2nb68GqdCBlu2AZ8429HwIQ+/0ahgzWg21iBA6MHISVd34g1uMlxgwcD6OIaFzVH4k5R78hNtAMc4YOx033KHx/+xamdoGI/H4fw2bo43tkccloqRHz/RJ0e+vBlNne9NQCjFp2EXGljJrgcgMjeszAZ8ad1heWYOTi8wiNMMGULiNx3zEafs+2YdCUnQhIcsX8vwbhtCnjRpOTGKi7BD+i/XH5xH14xMQi4MM+9O62FD9+S+F4zo15+LjfAKMWXhJtP3ME1j9yLcUBefh2bAFGGJxBdIQvDuqPwoYnjnB5tgs6Y7fBNywcN9dMhOGpz/C3Ym0wcCFsA2Lw8ZA+Jmy4jdBkTzy8aITo2AScX9kf8245S75XSnAtzQvCruEDseou4y9u+wFj8DKoVKMz7jwwejCWXrdHrPc7jB84Fm9DY3Br/mgWrx8Ry3h77vDhuO4Shvc752DMytusDdywabIOtr/2Fb4iw+IU+ugOx5DxU2EVIRz6LciNeIsJnUfiAbO971Nm+8lb4VfKpgWxRpjcaThufY9C0OtdjDu3wC/ZA0t6cN0MQazFOaabC/AjOQTbhwzAxieeiHV5BN0BE/ElkfBhy2BsfuQlyQ1yfhOnc38hOD/YXGz7G8z2c45+ZDlKEQgez3dAZ+RGeDLdvL9xCuYceY9A+xtMN+fCwi8G344z3VxzA6FBHzC+2zi8cI2B2911GDLrAAKyQwVuDGXc+GrvKIw49Ok3cSPzl8JEXJnLbH/QiNneEnN1huKcXalS3Yw7by4aj2m73jDdtMVCppsXHULw6cBcjF5yVdDN7dN1seudO77f3ojhU/YhODwY55eOY9xoKlxnjvt9jJoyHoMG98Vj99/FL6zdM79j3l+lbD90LmxLVaRGlhMW9RiAA58Yd9pcxuAhc2HPdHMP082197luPmO6yXwjOhoXZ+rC4KQpYgOMMXPIcNzxzcL3c7Ow/KQRMgV/yWK5pOR7fwMirc9Bpy+zPc+ZjhliDMuPE0oZNdbhCob3mg1jxp0WZxZi1PLLCA37Iujm4x8x8H60GYOn70VQ4g8YdhuMc+bhiP56DAN0l8I1OwfX53XHSfNU5uuZSMv6XTtq8Ow9F+9262H00msS2w/H5mee4mkBufh80BAj518QuHPv7JHY+sIZTg+3QWcC43Kmm1dWTsD889/gZ3oOwwcvgX1QDN7um41JW+4jLNEDDy99YnljPE6t6IdFd90k3ysluK/nBmDbUGb7B9z2TzFqwFi8CZWc52DcuVuX6eZtJ8adr1heOQ4fI2JwzYDp5pEvTDfNoTdMF7c8IvB660yW595n9+iMdRN1sOd9ILLTk4SVELHx0bA8vxR/GexD0m9y9+zQlxjbWbS916NNGDxtJwJLpbx5Ue8xsdMI3HOIhj/jmoGTtjPddMMCppsnTZhump7GQJ3FcE0OwpaB/bHlhTdif9yDzoCpMElMgtH1Z/gRHAvvlzvQ3XAX4n/LdXNuLITD7fXM9rtE268Yj7knvzAFLQLB9dFWDBuzBT4sr7y1bhKLQyP4W19hvD0f1kw3jQ4bYMLGOwj1f4Nxf03Ea7dY/Li5GsP0DiKMx2SaB3aumYXeXbSx7nmg+LXSQuDGeFxg/aI5R76Kth86DJccShEM485r88dgxv4PLK+0xjymm1edw/CBxceY5TcF3dw8RRd7P3nB9tpaDJ9xCKHhQTi1cAwWXbIQ9Cfb5RbGGc5HVj7h14U/fMbc0soKK1avxtLlK7Bj125ERkVJzv6Mn/vVhXmQ0erHOjndUataCsxf+KLPopFo3bwHGiebY9XShTjwLh5zV0xFXRn6m5jIyssg3uYLfjTRwTxdbdRmSdqENiFwcC+dedaHTo90rJwzHfNfymDH7NFQQCWM3XYU6yd3hHKpgnI955/ClBbZsHh2CtNHrYSppye+RRLGzxmB2vXbY9aohvD3dP5Nggw4fjOByhg9DGlZG110J6IR7BBYqmq+89dvkB1pAN3WtdFRZwpaKP/Ah5tPkThgFqZ200DjQbPQV8MTH288hG+HsZg7WAu1e8/CqKbecPBQw6h+eVivNwNzH6Zj86yJUm+MzyEjyzoqmRH44p2EIbPHoU69FpgypjWi/ZyQU9QwmdH46hGL/rMnQLN+U0wc2wlxHqb4YOaG1jNmoKVWPeiMGQC5aGt8eGWCmhP10adpHfQYNQa1sm2Rot4bK5eNRJ0a+fANjkPXMQOF7RykhayCLPK8rGCs0h7zJ3VC7VYjodc3E9+dgySfYHmnrw2+yrfCvMldUbvFcOgPJpg9eYWvadUwc8YA1G7YE/ojq8PJ6D0+BeVi1KxRzDfaYPpobfh5eKLDsEmYObIjVP+f9r4DMK7iWvtT792Wm9x7771iY5tiOgm9JgHSQwoJ6SQ80giQQELySCBAaAkBQrFNc++9y73ITVbv0q52tf/5zty7e3e1Kxnsx+Pl30+anZlzzvR67txSexBnkvMxc9wAf/86V+z/YCFKZ96obd9H2n5qh23Y6ZhdDwn/1OTrcOOkLugufWRWj71Y/PQr2D10AT43r7eMj5tw9YgTePdvr2Bdxym468rhyB9+NW6aVIZVG12YOycTj337Ftz4m/W49drb0THlfOSccTRh+brdGHID275AJtFZsnNYj3L/F2hcWLlmG/pdfxOG9+yCOZddiOTytXjntQ+QedWduGBAPsZfcjV6xGzGwudeR+O823DNqE4YeOFNGJOxEYdOd8f0IUdwz62fwffX98VDN00/L3UeG58gO6AdWFyTg5tvkrbvJW1/cRZ2bHdsJIr3YHFZKq6/eQ7ye4zHbQs6Ycf7i7D4QC0uuuUK6RuDcP3lg3Bi8xIsWncAY2+6Dn0LemDBFVNQX7QZHToORkvxS7j5hmuxK+t23DH1/NyeyDvXS1a/i50DLvW3/RWDDsu8EFgYyte9h8195snc2Rf5E27EtWOK8d6z/8CqnHG4+5pRyB96GW6d0YQlL7+GJc0FuP2GKcjvMwN3zE3Auo1nMGFqN/z7ya/js996BhPm3I2hnc7fo0QblyxHxpW3Y5a0/YRLrkKBdz1kKvBjywdLkHTZ7Zgnc+eYi65F3/gtWPjsv1Az51ZRzDuj35ybMDl/Nxb+9WUcGnM1bpvFufEWXNxLFIBjnXH3N2+S/HbEMRmzBZfMxeDzMTlybqw7jvf4FthbLte2v+6ygTixf2tgI1F/Cu8XlmP2LVehc7cB+MwVw3Fm+1IsXFmI4TfegAHdC3DxFTPQcnIVFr61Ep2uuQ2T+nbC1EsXIKdhPVwtA9EjdQVuv/UKvFB5Me6/dLAV8bkhNj4WTbtXYmnmGNx19Uht+5un1GD9tsDnbVyFa/Fh0jCZO8cgf9DFuP0CD5a+8ho+bOyMW26cifzeU3HnJVnY+I7MjcdbcOUtXDeH40aZG0/sX4elf/gVfn1sJj58/j70Sk1E0nl83LFQxlzlBTfjM9L2/aXtJ+Rswe7DgY+o7pO58cz0G3HDhC7oNesWzOhWiEXSN/YOvxx3zOmJ/Ck348qhRVj8zCvY0GU67r5iCPJHXoMbx5di9fqTmP7VP+Hyrmew7IVf4ppL78WayvPwSTTdSTVg6fpA219y+XR4i9ejwn5fj68Ry9fuxECZO4fIujn38tmIL5F18/WlyLv6dkzv3wkTL70SXb2bsPDvb6D5ojtw5YhOGDz3BoxM24BjZ3pg8sCDuOvWa/GTTYPw0I1TztPcKBtPUSoW1+fj1htmaNvfflE6tm8rtCQEp3bi3epM3HjTBbJuTsLtC/Kw9d2FePewC5fKPkzXzcsH4OiGD7B4w1FMuPk69CrohcsvnwBX8QaseelJ/PjtXPzjHw9jfIdU6S/nZ35htRevWIxdgy+TPRPb/iZc1v8ANu8JfEq3dM372N7/Ynx+vr1unsR7f/sH1nScjLuu4rp5JW6dXo8PX3wNS2Xnduf1k5Hf9wLcNicO69ZJe97wEG4bn4p1b/43brnkc3jtwHn4Dp2FDUtWIvcqaXvumS69Ap3d61HkuBay6cNlSL/idsyWuXOsrJu9dN18DQ1zbxXlqxMGXHgjxuftxDvS/4+Mv1bm+AJ0nnYL5vfcLeuDG1f+4C8Y79uEdx7/Fq66/lc4cO5dHTF8xrbmqOyZmrDgFrNnun5BPxzbuxX+6Gtlb7K/GvOtdZP7yhNbZd1cux+jb7reWjenovnYKryzaC26feZWjO/dCdMXXILM2vXwxgxE18QluE3mxldrLsN9Fw+0Ij43cN/YsHM5VuRMxN26Z7pK9kxVMjcGLqA37VmNZemj8IVrZF8p+63bZrmw5CWzbt52wzRZN6fjzovTsP7Nt/DuqVhcc8tFUsZRuPnSAuzfsx3J6Tl6O7H30L/w2HvAs0/8ENbXtM4Zu99fjLoLb8a10vYD59yIsZmbsedwQIvZ9/5ClM+6CZ8d1xl9Z9+EqZ2pU7yMg6Ovkjne6BSXDT6KRTI3bup+Ae66bBDyR38W1485iVVbWnDR7FT84su34ObH9+Du6285P/nmIPXVYtnmg/62v1TavunUBlTZp4st9Vi2fg+Gydw4UPaVF18+Ezi5WtbN5cgXnWKKrpsyz7g2YuGLb6FFdKkrhudj2PzrMTR1G7YvWYj7730PN//27/jGtO5ISDg/jyjo3Fi0Be82dcVtN5q2v31+MrZu22dJCE5sx+LaPLNu9pqCOy7NxqaFsm4e8+JyUea5bt50eR8cWvMeFm05gSk3fQY9CnrjqsvHoUHqYPULf8BP3u2CV57/FTISfAg9IOeji9OmTsXvH30UD/78Z/jZT3+Crl3Cfzw15LA7FrExp/DyD3+CZ9+qx/VP/g5fnNEdNYWFaB51PV585VX87q6BePaHj2FXPSA6uB88gm+RNbfD2Cnov3clVp8QYtEyLD8wENPH5GL9i7/CbxdKJbgP493yUVi0+AOsfWgifnHn/djsP6Lz6TPSsVKHjUV7sPVIKUZOn4mpEwcg1leBuDxZ0DI92LzukGhrZXhvWQ2Gjxl9Toua81mm4RPHwrP8fRyVHdvxTatRlTgV/TuV4m+PPIhF+2oxdtpExKxYhAPSCU9uXoHilrG4+Mb5yFi1EFureZFnCXaWjcCl1y9Aty1SvtNSokNLsObYCEzqX4I3TgzAvxe/j7WPzMZjX/gu1pyPj32z9VM7Y2LnZOxZvcsMnGXFGDBmEtxFy/HzR5/GmcSOmNojA3tX7RB+A1YsO47eY2dh1ujeOLVsDXgAu3XlHqT1nIa5c8eibukHOC0z86F1sunMmIJeHU/jya99Bjc9sBi3PvUhfn5l79CO87HQ4vEhof9YjC7bhRU8Yq7cioUbOmLWzL7Yt+hJPPDCGsT3HYdx1XuxslAqq3on3l6djvk3XYJx3lKs3VosO9MivLPUg+lXzMeknBZsX7dfr3p9sKwSwyeMR/3B9/Hlay/Bb7d2xzOv/h2X9D+3naezv/SdMh05a9/Fdtk71Enb76kej7F9PHjzjw/gufVn0HfmTHTYIIqWrP9Ne5die/FwLLhhAXpulz5xSiI4JuNjb19cdsNlGHR0I1bwDoHS9XhX8jpnjA/vFGbgDy+/i/UvfQkf/PB7+HfRefgorCIZ4wf3lLZfa9p+1W5k9pqGTO8ePPLwo9KH4zBlZH+ULluFWuHvXL0DSV2nYu5FE9G49F0cl/FxdMNaVCdMwMWfnYOkFQt1PqjYsQyHXZPRP3cv1vguwuLFS7Honhzce9svcCiwH//YaJG5AV0GYRLKsEbb/hgWLgemzBiB0xtewY/+9CY8nQZhckIN1m06yeM6LFzqwuQF8zC5Yzx2rpENaks1liw7g0FTZmP6kC44unwjmn0erF9xAJ37jsWZ0j3In/NTvPfhOtwatxD3/fqd83JHC4dp/rhp6FO4zLT90WVYeWgwpo/Kwprnf4nHFh9A3pgZGLBf5s7jwj++Akt29ZK+sQDDjm/F8n2SiwrZzK3PxcVCG91QhNU7KkSHOChjIhmzJuRi5Z5GfOM3/8aqxY+g8tmf46l153b06ezrI8eNhmvZ+zhhtX1t6lT06XAGf/ntg3j/YD3GT50Az4r3cMQt69vm1SiLHY9LbpiHtJXvYHutDN1dS1FYORKX3bgAXTe/j/Ul0hSHlmL98RGYOjwFy//8XVx2yzeRcePTeOWBK833zs8VvhYgvSsmdUjADrvtl5diyLgJaDy8BA889jeUJslGoVsaCnXurMOypSfRb+IFmDWiB04sXweXNNymFYXIkoX8wgtGoWbZhyiRbnhg3UZ4sycjybMd5b3vkb6+Co+MP4yv3Ps0zsNnhKWv+5A8aDxGF+/Aiv2m7Rdt7owLpvdC4dtP4Ocvr0dS//EYU74HK/bKvFC5DW+vzcLFN12Ksc2nZHxIBTcexVvLgBlXX4RJGc3Ysv4g4C3DB8ur0adfF1QjAzklS/Dww89hy47tePbFJXB8Svwjw9lfBkydhozVi7FD2r5K2v5A3USM7u3CG088gBc2lmLgzFnIXbdY1836Qlk3S0ZI37gMBbLpX8cDhCNLsfJAf1wuc+PAQ+uw4rBkrGQtPtjdB8OyS7H9VAPGz5iFyeN7S7tVy1pyLrsAAxmiglRMGNhd2l7WPuk/m1buRW6faUh375R6+h32VCVIf+2LYlk3GyTAtlU7kdpd1s1542TdfB+nZAo/vH4d6lMn4qJrRWFf/g72NABl25fjWPMU9M7egw2xC6S/LMNbn0vF127/NZw3P3xc6NzYbQgmeU9jzXbT9u+siMPUmcNxat2L+NF/v42WLkMwOaYC67ZIBbuOy9zowdTLZd3MlXKslb1ZSyU+XFqGoTPmYPqAjji8YhO8vmasXX4EeT16obYhCV2T9uAPDz6BVTsP4NUXXsOJ+vMwsQs6T5yO3tJP1vIQ5MgyrD46FNNGpGPlsw/h9+8dQsdx09G3cDnWcEqTdXPZ3j66bg45tknWTZmUyjZg0caOuPSGSzG69rDkTxbdun1YtC4Do7vHYWvhUQycNgPTpgxDSkI1PO5z6y/Bc+MoNCyz9kzS9k0ZU9Er5xSeevghLDncgAlTx8Et+8oiyWbRxjWo4rp53Vwkc92sk6G7cxkO1IzWubHTxvewoUy2tweXYEvpOHR3bcH+5hxMmzkbE0fmw+2qQcx56C++Fokkszsm50jbr+GeSdp+eQWGTZiA+gPv46e/ew4VaV0wtUuSrP97hF+DpbKvHDh5NmYM6Yai5Rtk3fRiw/J9yBswHXNmDEPV0mV6h8C+tZsRkzcZse7tqOn/Fenrq/GLkfvw1e88i/NxKYT7xtTB4zHi1BasOGTafvGWrrhgak/sfvP3ePCVjUgeOAGjSnaafWXFVry9TtbNGy/FmEaum1LBDYfw1vI4XHDtxZiY2oRN6w9LpZfg3WV1GDl2pKZTueVJ3Hz3WnzvxT9g8Dk+kuzsL4MmT0XqqnexU9q+Qtr+UONEjOpVj1cffwAvbymTuXEmstYu1nWzZvdS7KkYKf3aWjfPSNvJurnq0ACdG/sfWIOVvE5bvFrmxn6YPcKNN/fn4enXZd/4zG147VvfxaIzUkfnDJnsYjIwXtaNohVsew82rNiP/H5TkVK/Db9++HHsq03C1KE9cXL5WjTJurlZdIpMWTfnzh6N2qX2urlBxsdEzL96JuKWLkShLF1ntq7E6ZghiK/zovtwH9585CG8su4IVr/2AtYePPceo3NjwTBMbD6B1dtN27+9MlHG1FCcWPV3/PipxTJ3DsUkX4msm1LBTUfx9jIfZlwpc2OWB1vXHZB1sxzvL63EyNlzMb1vLg6s3IoWnwurVxxDx569UNOQjK4Ju/DnX/8Obm9LUHuHIic7+EgzVDbMi95iEBsXC58UxM+QQDFSyeqPiYWwRXkOnhkYMY/oGT4uPk7Ce9Aiqlt8XAy8Hi9i4uLF1wJPi0/CC40Zj40zcQmfcccwbsqzEkWaedXJQ+mxIufReCQlkZF4NB2vVE5IET4imHdeVDDpSzqSd56y8KJDXb15m968eXMt6U8PmC++yGDgwIF6O5azXniFpMUnbWHVG8sTF+ODx8mXOrbrX+tVJlkTxm4zPqJgwvANhvw8nvc83fdl1zlzbefHK2m36i+SdqzwY4L40nckb8yvsIUWZwaelDGoDtg3tL8Klf3x/GQ9kHerv7Cv+2LYl32SN5NfLY90XdNHW/ODx4e4NIzUr8+iSeBY5lv6v4SQ+pfakHY8lzLYg1/7umPsBbe9pOPPb+S+IQ5IKVjFkveQOiDNmiNCx/jHRSDvbObWbe+TtuCXHJslnVidI0z9t983ZC22w1hljOFdQFLRvMIaKxtzDyM6B4T29Yhzo5W38H0jpP8LzYwJlpFtxnmS6bC/UM6U+/zOjcFtb+YF5lfyoWkG5s6IfcPZ/4XGNtM6OE91bcPZ101/CGl7toVdHub3Y86NzG6shOW8yHTYjuz351Lrof0luO1b95dWfUPyFhgfVt8I0/+9Vt+w173zMUf6897u3MiytdE3pAdpNsPMjRybBOfG8z+/nPvcGNQ3rDBC1D6mNIYVx/nNO09nuHcLbXvOjWac+edGP7+duTFkTPjXfkmPbzPWdjqXjAtC+3pw29t93Sv5CKylredGx7oZNDeaMWH3F+de8nz2defcGLxnsuZgKZvJW2Du1Gpvd27kOsSUzHoUExtvyZ2/vh52bmR5nP27PX5b/f9/fG50tr3dX85tbrR1ivM1Pm348271wXBtb8YZy9Ze32C+rP4vNBnZ/jLGiv1p3Te2OTf6+4ZjHjvHQWry/nHmxsh9g3vNSHMj0wv0UQOnOxLsOibOy9vX/1PBiuJnDPbu3YuLLrrIon56QKWcb16lUu6h4v0JgIux/RZpdjYOfnMxJooooogiiiiiiCKKKKKIIoqPiqhS3gY+jlLuaXahWa+GxSAhLhFtvqne50FDswexMXFITEhAbEszGj1eYcQiOTERbYRUfFJKORXxsrIybNq0SU/Mc3Jy1GbdlJaW6qc1xo0bp7SzuSoURRRRRBFFFP+p4IXrs71YzX0G13L7+9FtQU/AZI39pL67y3T4ybIooogiiv8fwfmZnzoTXbndeZdzMz9N2atXr499WHnelXIWgLef8yPqzNy5KGmMi8omPwDPuD7pE9mzV8q9OLj7H/jc00+jqeds3DGsDxq8VehZcD2uGZxlyThRjX/9/X5873AL7pg6H32yumPuuAK8984HqEuNw5497+Ldog546oGHMbWNhys/CaWcdf7hhx/qt/YGDBig7cnOefDgQf0WH78XSZmVK1eqcj58+PBPvJ2iiCKKKKKI4n8bVMarq6uxY8cOjBw5EpmZmWe1HnKPMWvWLN1ztIUNGzbohfBLL73UovzPgmv//8VvK0cRRRRRnA9wTi8vL9fvnQ8aNMiihgf13vXr12PIkCGqB38cmPuQzxO4+Jw+fRpHjhzRzLW3wJwNqARS8Tx06JBerfhUouYI/vv9v6N0xNex/mv3457Z1+Gbc+/GNQMq8YPf3YRZT/8bzfL3wjN3YPoTf8TGPUvx6L4j6JiRh+P73sJ33ngcrx3Kwg1DgJ+L+/nCUlx01RfbVMg/CSQkJGDr1q3o0qWLKuRsW14I4AZi27Zt6t6/f79eNJkyZYryuWGwb2+PIooooogiiv9fwP1KSkqKbspof9xDicrKSvzyl7/EE088YVGiiCKKKKL4tOCnP/0pnnrqKT24PZ84r9oTj/Y7deqki9H5Oi21FzV+noBXKj6VyMzHxF5DUL7xj/jiknU4UnoCG/cuxruHapARHw9XeRG2n9mPQ5UuqfBY5HbrjwGJ6ejfbx6+MHEcMuBDw4m1+MA3Hut/9hZeXDAB77/6NfyNb2H+XwbblFd82J686k8FnTbbhW3SuXNnVd4pw4swUYU8iiiiiCKK/x/BdZFrJvcqXAs/jlLOu9540ZsXubm2RhFFFFFE8ekC52beMVxYWPixL76Gw//YM+VU0M5XRs9nXB8FTPcjPVPeeAofHj7Gd/0hNj4Vw3qPQofm41h+9BjSc3uho6cGpz3JGNG7D9JQgy27d6MMMRjQZxJ6pTRg7+G9ON7Aqy5JGNRvDLont32nwSf1TDlvTecmY8yYMbrRqKqq0hNxPjfB58gbGhqwfPly/y3uH/e2jSiiiCKKKKL4vwqujzU1Ndi5cydGjBih6+a53L5+/PhxdO/e3fJFb1+PIoooovgkwTk99PZ16qMnTpwImpuJ83H7evRFb23AVsr37duH+fPnW9RPDw4dPIjT1ifR/ieVcnZKdjZuNKiQ08/TAG42aPgiGPt58yiiiCKKKKL4/xkf5SCBstu3b0fXrl1bKeWhOHnypD7Gx/X2k0BRUdEnllYUUUQRxacN1HcqKipQW1uLjh07WtTw4Ms6+ejRsGHDokr5/wS4QDa4mzDnsbvgbmlud8H8pFHvasR/XfYV3DThEs3nJwF2UGc9UCmPKuNRRBFFFFFE8fHAdfXTirM56Y8iiiii+E8FdZ6z1f+oD52LThRTXFwc1ajaQWri//Ib19qA29OMZq/nU3fBIIoooogiiiiiiCKKKKKIIor2EXPo0KGoUh5FFFFEEUUUUUQRRRRRtAkeAvGRSb7T6JM4EOLJY1paGrKzs6N3ZkbxH42Y6urqaA+PIooooogiiiiiiCKKKNoEFXG3262fKo6klPORDL6DiO8lsP0EH4ew30lEBZv0/v37IzExMaLCTdmcnBx970KkxykYJz/RyxdwhT5maYPxMzxfXsgXE5/LS4kZ/+bNm1FXV6fpMX1eqCDddtvgM8Z5eXkR8/5/GWw3G+wTUZwbWj3IZA+2PXv26Gc5+DKxj9qR2EGrZTCWlZZalCiiiCKKKKKIIooooojiPx3UA3iSnp6ejhkzZqg/NzcX06dP1xdiUcGeNm2avriQJpJyf7agIsyXEU+YMEE/28sXNPOlW7bhFw46dOigXxGiHL8cdC6gXsQ4586di8mTJ+PYsWP6QmjGz88Z8otNNMnJyfoVBebvPw28yHHffffhnnvuwb333uu/KPFpBS8QlZWVaV/8KKA8DcNTP2YZ2f7Uk3fv3g2P9Of4hAS9ILRt61Z9MRzBPsGXeLJ/s79xPPCFcW3VUaucsePwDZ9Lly7VgVRWXo6//OUvSEpKQqFk4Je//CXeevNN/Ubb6lWr8Oijj+KPf/yjvjKeMgvfeQe//tWv8Kc//QnLV6zA888/rxnj99wWLVx4zgMhiiiiiCKKKKKIIoooovj0gsoHlSCeqPPUvKSkRN38bCAVlMOHD+tJ8/lU5KgYUgmaNGmSfjmAXwfiF4rGjx+vaTlPsM8XnPm3FTZeeKD5OKfxDMNPDTuN8y4Cl8ulX4b6NBjqdNQHacLx/7eMDdYb64+0p59+Gh988IEq1k6ZtsD2pCz12Kf/+lfVdQnqvrzgxE+lPfbYY3j5pZewVRTy0WPG4Llnn8WiRYuwZs0avUNi8eLFePPf/9Z+2blzZw0fCWEvF7CSTxw/juefew6bN23C7bffrgOLBeK3N5kIr/wcOXoUgwcP1o7OqwXMQElpKR742c8wZepUrYyJEydihSjn77//PibKIDmX20WiiCKKKKKIIooooogiik83eLrI7+rbSjndVMSrq6tRXFysbp4cftSTy7MBlSmmR+Wf+sv5VPwJxkdlb9myZfptat4Oz+/6b9myBaNHj/7Yyj/rgjoVFTyestLwrmX7hJZITU3VZ+w/DcZZr+H4/1uGYN7YDjt27NA6pJun2GwjHhSfTb+jHstb9Pv06aN3PTBOGrfLpQfRVMx5mE05+ilLf1+R//znP693Z8QyjKS1ccMGPPnkk3qHBU/WwyHu/vvv/6nl9oONz0a/5JJLMGz4cD01LygoQN9+/fRonld/Zs6cqbeEUDnPz8/XDkmFnQVevGiRXimiPD+i/oEo5Pzo+kjpqB/1VvgooogiiiiiiCKKKKKI4n8fVEp4wEYdwKmUOUGFhyfj1A+mTp2qyjf1CN5eznB8jpy3elOGt7WnpKQEnQY7QTr5PJWMJENFiIeDjJeyvLXY1jeo01A3GTp0qJ7o8tSTusm5HBIyH7xF/qqrrtJn1Hki36tXL/Tu3Vu/Z83yU0FjWjzobOt5eCcYL5U/xte9e3e/cd5lTJlPg2F5eODKE2CWd/bs2dofSA8n/0kaG+wX7HesQ+aTB8l83IDKslMuElguXnx5++234ZH+wlvUedo9Q3Tg119/HXsLC3H3PffohRi+0+Dtt97C/IsuwshRo7Bf+gdp9FN5p2x2To6OASrq4fA//qI3XhHjIOCVi7OpgCiiiCKKKKKIIoooooji0wc9KRRFt60XvRFUznjrL237VJJu+2TRdtsnkJFAufZe9MbwTKuxsdGiRAYPHXmqea46CZU11kNbYLmp/7Cc/4mgfme3XXt1EUX7iGlqbPyUaMr/qQq79dH5NiacTw5t1LGwzAT1f7gdpI5jYs7/bVAfDW3XsbG0so3n/yi0nqN9OoooPsX4NIzPj4v/jTH7f7m+PilEbpeP0mJt13S0HT51CGkS7mndLjcOHjygbotq2ecfLS1ePU3v2q1bRKU8iig+rfC10Wf9o0Yc3K7G3PLzp9ufS0PGmh2AgzExLgYJcbEQC3GxvG2BfB+avT64xXiZCgMIX6MJ/LSCzRLVSvf7jF+iRCz94pBkxG/SogwvvDEMo7fTbRGPRzwtkq4a8uWnhVLip2w4MC1NUwQ0XaalDGUrWnwxGp4VrLbwWDw/bFmLFhsXh6OFOxBTXYyxQwdJXRk6wbTCQsOadAIICLM89Gn6JChseeHIv03XvAUlRL5Dlr9qxaC8uganK+tQMGAo4hPinZHbQgrbFaAEIxI9FH65NgK0F5fNp4LYWF+LQ9s3YnTfAmSlJZFqmGcLikuZAwsMYblpWfxAXYjtZ5s6ZVjbdiLgJz8GhcdOIy49Dx27FrS5wDibwOrBSgzQA+kEyxrY8qEIkIKZ4eJQOBjs04f37IC7/BTGDBuEhNjIY4rw51CEKBeQjZx31pHarDcyLVGlW35jkSF1SksJlqDaMaiQPn2qogYF/YciLiFBxi3zKn+OBB1O8VjhbQR5gyQDiEDWwGF5hhiW5UwvYiYNwoa3wXjaFBAIvz2R8HCEOssIPlI67Qh/nDwHNaPD46RzjAbJCdiNbKr+WgK0LGcATgELXIuYYz0RoluMPVrs5rV85teihUMQy+FplQ9BgG252oj3I6GNeNpKwp/HcJkVtCIrwdEeYcJFiOqsEFrPAX+Aoa5WhbJaL4Tpd7WSDyAg04bQx0SkGIPqqL1kLWFjWb9i0aW2rLG6F5Mf3nZJm/u9OHHHcf8n7njZNFEmTmzdo9HD8PJn9l8cE7In5P5Mlj3u07wyMOj3cq8otkf9Zu+m8zVthrPCy39QWezx5Id4TaoBBEs4fBQMCf7xECYSPyk0NzY+ZsKOYM4YwqXyMVMIRlAdWQ615Ef+OW+yrehhe6ltsQ38jo8NLZukYy6wS28St/wbt/Qx/tkI6g8qHz4H4erLiVb8iMUISaO1IxhWxK3Td1LChA0bXfg0IqTcCrZcjFVP4XG2sUVAm3GfLRxxiPPsYjRSWqthA7Qmnl28Bq3bz0brWDiflVQ1ig7YW9hmPqMcLe7/+QiF1ysznCiqO/cXIabfl/+73bzEiKbK8ZYkylrXnDT4XE2Ib/EgNzUJw/t1w7A+XZCTnqoTNRNsam7GoZNl2LKvCCfKatAggZPS0lHR5EFFbaNO6iwWLXtwmcmek75M6rIAxNMvngSxE+LjEC8Tf7woBLwFhG6qzHxwnht1vk5B5nR4xd0sG2uPumni0CJxUsbHiKlm84RP3AyLmDhRMpgu/ZRNQnqCFwXpxchJqUZSvAsudzKK6nqh1psh4Zv1IgMXDl00hGIqWKDlMLCdsUlJOPbcQ3jp0Z8jJj1LK13LKPWptsiwXvXCAd0tsZpvH5V/jd/UJxckaTN/2mqEzobUsoufPGNTztDkX/NJm7EZvwTQNMSvLpNGfmYKVrz9Osq7DEV6TkcREK7kkWWxy2PaKphGl7aj3+ewrR8qVy2sd3GLD7GSIA3dNuxwhJ0O4aQTtt9Jj5N+eVwUxTE1O/GjH34PZXXNFofltBwCh1PLzzicNMaqfvK0UKaf8KKQ2+NBs/T5FulQlDHtY9cvafJHmuU20dDFRUu9Cvbp+MYK/Oi5RRg4awG8zW5/Jhxi6la/lY46aSyPcRtPgC5psWPJv/Z36R8xHq8JTxptgTMO/6+TFsQPRlxiMjb++Sd45tc/QVxmnl6gYj0SlKdb+7MVkfY5yx+oM7veTD/1SA0zlmYZgx7pvC3uJl3gPezzYmvfZhh1B8IyNttNGFognY4ZaVj2zr9Q2XEIUrM76ASo8oyHAdRNhwln/ypsp104cTi44mW/Z38WOuuWz6Y5BSRutfTXgniC/AqrfVsz2pYnHMwguRCPlZWICM8PENsK75CybAtWvdpoJwk/HKWLECgYbJ5QMbaJ9W/84uAY1nnF4bYVcZtv8+ww6tJABgGXSZOGF3GZZ+2DUlG02Mc4fSpdbM7f7HPk8Yd8QqvICuP4sX4FfkeQUzzG58xPRAQFjAwVM4UJRnvhLb6dF7+4EAwtkEt1WV6bqvOshWB+QDAgcRZw5Fed1g/bh/H4baH5iyv1adqC/4bIKrZaxq5ugVAsj20TTr7170Argh9KbsWzCBHCOOnq1MoRl5/OPRE9pnyt0E5lKlt+aFMR596PbaRKuNhxsl+KFzr3YAnxsUiU/Viy7M8SE2KRnBCne0Rj08TKHsrs17juMTy3AToWpNKaxW5u9sDV3IImWaeaXB40uj2yf/Qa2+2FW/huWQjcwvfIeqbrgc7jjIcbWSmpvwEs29E24aDcwE94tGJFkrUqNIjt8LQVjzhbsYMQwm1TuN3IHHAImgo0dchK1XiMgmDqUdxaz+R7RYR0Q9PJzSc0y2Z4rqxG1oTXkUW/xmWlo+4QhCEFEGByXjBThtVJI0GDhIu0rYQcPDpDRcOlFyQTGiDgD+Y4fKFBgtCWXLiAQmtHzumzi9NKIlwcrWg2IjIsFvtAMHQn5SC2lrAQlmyIgS4UIazC4gWJhJNvh6ZO/jg7AHf2FsJXpB8embv6dsnAlXPGo/DgcRHzybwm85noFHxGvVnmP5fbje5dOmLH7v2I6X7PnyJEZUBmVloy8lPjkNLchOtmDkf/gg6oaWhCbb0LzZwopYaCB5tRsHnFNDUlQRX2ZsnEqyt3oPBMLVpS03Gyok5kzGRPw6usVMT9NpVwi0clXZ9HEXmm4BO/UUZj4JV0qKB6LDcVJCrnVAR9onTraZsaho+TNYsvqCBJyhMPdE9rxoL+Vbho4DvIbV4ElJzBidMFWFsxC3tr+qHKk4zLeyyVGGPwm/LvoiYxRycnu6S2rZBkbItJxiUm4fSLv8SLv31AwmXIYmYr5ZQxi50qdMyzROSVBRXNdUiUBkqIiUez/DV4XVq/nC91QYJRXDzxaXDHpgqP9R+svKg850xJQ+dGSY9No5tFsQmdfy06TUdRyjd+uAgleQOQlp1riBQRGbUtQ6gtDL/fIcO2oSu/rgTjj27C4GPbkFVTjgR3I2IkM2wPd3wiatJzUdhrFLb1mYiS7C6aXpzZGinsuImwbnEYt/SR+HicLNyBSXU78b0f3o+SapdynLCKrcXSNyHKX4P050bJV5PYJ8tP4XDJMRwVc+TMUYmjTOlNriY0uOqRl94B7/z431LPpu4Yn12frG863B5pMelcHHTkK9myCVrsz8muajzw8ofoPfFCeCWMDUvMkjdxGJehUdGOaRZ5V7PYHsTV1CP+jNRtSQXiaCqqIKNd+pAY6UMxLjdOf/cLcHXpIMo5e4MBbbaFdCSNWOmMn7bCeAJ+wtR2rPTp7X/9Gf760A/RmMqxYJRy5+baLq/2P+nHvmZpj6YGyVMTYmsqEH/qIOJOHULCyUOILz6K2IZaxAgvxtWI+NpyHL71IZyafRt8EsYo4lb/t2zONbTZW5gW3cytrezQoumQkYINSxahNLc/UrPyJC5uKoQnP2wljUMEGR9DanAaloV9lW0pDd7CybO2QUwjmqXOm2vr4W1qFp4HLdIOLdIeab26oMP0MfCJLMFoFJZD09DByPQMzQlDC2HYYY0VhIC41X42HJ6ADBEkFeILIDhvDo84I4UJFguRastLTwg/DMEBx5xj/fj9Vv+jTRe99otUbDd9aouDPovtj8O4rBLIj2bPqhDtWw4avdp31G/RHDz1yb/dNw3NwI6TcDgFlieI1sobBCpegfx/DJxFYL9y55ANDaYydoU64CSZFrAgzlZxWLaB02cy4K8Hcfjd4rLrMFCXwTS7LZQkBGNbfvn1h1OaM6zNECjPhiOMEypDRgjT4TV8CyFiEWHL2Xm3YXusqlKuX8AQA7Vo8YIruV3Y4jquxEO/7tnEo3szMbxTUpV0WZ8SqaDTJIqSLnZyYkBJN8p7nMrr3ZU8Tmfc8kdlj8o3DxqMUm4U80ZZzxpsZd1W1GXdahZZ7j25qeXex1b0tZj+ejK/CoczxGMQhmTgiMmSCV+FQrU6RVBUYTuKEw5+e6JEpPj85LOIxF8/hLgYp02zlG4aU59mzVK/rJ/iMGsj1zKu8EGyhmdkLFnGSxmFJUOXZfsR6g9CMC+0/tsM6ghrwll+sYKDhYnESbInwTBirRA2Q4YWzGkjMj8rjIySwoW1aOFYrdCO0EdqH8LBb+Xkrxg/PSDANgn4HAgjqwjJR0hPRmOTW+cCzju8aMgLeU2yP2OwJKWZ25V5Yc/Q+a6DGKQkJ0qXJc2t8SQnJliHv2HgyIK/L6rDwfA7RVeT+apPp1TMmzYGG3cdVBovRupFRuG5ZL/OdHt1y8eRY0VtK+W8NaR3XjqyfaKMTxusActqGuASLZi3CyeWFyGn/KgoB1VoSUhERX4fNHTsg+S0TPNSA61xnzV5A+lJCeien4NVe45h1xlRhuITUNsgCqgwnco4J3/7xIKVzm0/Nzd6Oqy2OR33SNwtPp6yyRwggVQBp6wq4BJDLJVwuoUmQrJ8YOTEgRjfw4uZMVswpkejUBYDu17FsWPd8F76D3C480U47k5F0eFSlB45idT0ZDFxuDrtBSw/MxpH4oeJbm+qLLTiNMfMuxhmJUHKe/qV3+LZX/4IxTEpopTzhJwlMtsTKuPMP/0eyUmnymWY0bkc9yYtxx9O/hvXpd+Blwc/xlhRdmwVGqqOw9NYJGHcqKqoRXl8AbyxSTpverz8JqIXHuuCgU8qih2vOLEXitLHikIXp2nSEOpWDy8KAJ1FKd+28kMU5/RBaqYoW5qrYHn+BPxmkTZukZZ6Tm+qxZWb/olxRzYhlgsl24GRW8Y/EatfMi12rCqxwM7+k/Hm1BtRk5qFWB8vqwQQ7A741CU/sXHxOLV/J6bW78HXv3cfzlQ2guu9pmYnaSzZMCRiy7HtuPuvX5FNQoq54CMF4ZyrMuxomj9axqYylyP5+vXN3xYBGWSS5wRJUyHpeEQ5K6kpx2rpL7fMuUf04vDfP5SopDvGItNThwf/uQw9xs0UhU8mBsNW+KvI+qVNwxPvnr96AbGibOudB6xaS4LKgaiOml811h8H/LXfuQpZHTMZWRCO7ivGu8v2oXbcUNQM7m3KLTC/kRGbkIydf/sv/Onn30NpXJYUP3BSbtt2JN7EFHT/9c1I27UKvqQU6Q/WeBQ+86f/jgLTGdPiQX2PIWjq0N1sAlTMyFCWF67OdB6EvaOvgCcpVdrNXvBN+nYeGBfv/ti26kOUZvfVPq1X/JVn1Zl4jG3cmheZtGsLj6Fm11HEyAaSqZtYJRfkW8bk29hu2ShOGtYNn7t8pKMSHBDRrQdK8MKRBmT17iqKu7lw44fldFAMlGCooTwHSxHst2J38P2Q/Jmsh2HavFBYkYVjhSMGkfyesKGDyXRLHuwq9I91P43KgDpk7hG3ZZPEuSigOBghW5Zeh9MkaaVLiyVjudWIX5VtNaSZcqvNKUsi8Lv1z4pEfqwhZPkN33LYrsiIJGBnXKDOMHKmzOHhr0MnwslbhNbSYWPQNG34nVbebJ7jLCEAf/6DC6I+i2TcxhNED6L5azdA98tRRn8sfwjf+nG2j8MSRyBuP4JkHNxWgiQ5ieIOI+OHsiMIhCOTZtGDwtlVbRdS4aj/sGQnURDibQuMwm5nXT9lMKqiLoZ7OFXWZS5NkIXYVtSpnCcn0hZFXTbIKbayTkVd+Nz/8SCH4BjkRVjuaVQZl01svSjnVNAbRFFvdNlKu0dPnYyizlNbGYdiuPchdKza5Qqqm1AIz8EOK9lmeAEnh3Ah2wsnUAmHnN1EQSEtj+EZD39tfZEIOB1EG2FIUtNCF4YYZVv7Mm6YpSYDfrH9J+ayP7OVcT+PNuVZ706aTaclP0ZOPX7L4QgPDfNRIPJBQQIebSH1RojTT47Aj4hw8hFo7UWtfKeQ5W4VLpjQit0KkeIhQoh+rzNM2IDBEJHw8xlpYehBpHB8B83vdMqZ1HhHzVVzxuLzV07HzgPH0bVTLr72yxfx/c9fipyMFCxetRM7DpzEgaJinRsumTYCv/jaNXjshQ9QUlGNzbuP4Md3X6kXCj9Yvwfb9h5D0ekK1V0NrDSdSYfCr0Q4YfSFnrmJmDR6CNZt36cyNfWNqG9sUuWc4N0mfXt0QU1VWXilnATeltSvYzo6oBGT+nfC/hOlaJTJz8vT5+oyLNj6Cnp6ipHUKRkJGTKhJlOpbsZRTzf8O38SkCeKZElnmVjTwK1ti6dJxnIZklOAgo79EJeQht0ljWhJSUVto9uaaHh+LLLSEObZohZVvPUknEqm8Lmd5emyDHNxSV50DqdCzosAEgsXBpnYeWIbwwsDwouJScTkOaMwr28TJjetRq+udYipeByuzdvw4tGr8XbMXUjr1gudC/LQuUcemiRMWb0PJZUuHDxYhurCPSjI86A6viPcvkRJt1WVMRn+60YwNlZyJg2UlCxK+WtP4E8//S4ON8czl5pFn15IkDxKObhx8SIRBQ2bMDphB1hZnPC4FeLVY71dSJCcmQTv5t1oOHgSGZNnIWvMRDTVNaKqeC+WVPfCzppULOjmQ/90TnwSR4sbzfVb4W5sxMrq/tiSMY8pah75w/i1usTLzSSV8sK1y1Cc3UfSomJsSqkLLsMIaCuNbpso8IqC2v/wUtz63t/0drW4uAS9as7b1TQzHg98bpe0P6+eCi2Wb2tkQTlx0zKtydPbN2fditWj5+vjEQTTY1L+5Bzp2vRYSe/Uwd2Y6dqPz33tGzhZUa+PPZjxZMdA+GTxT8TOol345t+/JX08Udn2CaYWSirD+P1BlMcNQr2nUT9L8Y8vPYIrHvuybCBEgWtqwCM33Yc7p1+JW/76a3zx0u/DFaSU2xEZ8Hb4PDTgoVeXo2DMdFXKmTtNhnzb7QjGtT5Gxl7PR19BrEvqkTT509vGNMtcPuVP/LroCU353hZMvnYa0rJSNR6PTAD9JvRHv8kD1E88fvdTWDF3JuKk3Ww4kg4Go05IQuGLv8WjP7gXJ1rSDVHAfJufALzxyRj4h7uQXbhaL9ppmfgjRnuXcUo4zbC6vQ216PWjx5F7yWc1jtr1yyTNBKSPmap+ouSJn+CJ1Mmo7DkCcV7TTxiB6ZP8Yewx6CyT8e51y1CW2VuU8myJn4kZCbYnfbqJEzfHAG2ZxFCz9zhqdotSLm6zsWAokVe3MfbmgrbH04IBPfMwd1JfCvrBzeKMMT0weXg3LFl3GF97Yx/yhvRUpVxhR21DPYYSRHdAk3XABAkQjV+dfgSHCZGNALuuwsLBaiUVRGgrBcLMLdpsFBWH2ZKLUxqT7Ukj06n8iF9svWNK+SRpSBPegjNFuwgsC91scXVLiFAa259uDjYjQ7rEbNPVb+Ij1OnwOz1OubOFswwBsH4ckYUprz07m5VEHQqbrgT9l3hIsiyFVjD//RTjCngN/FmIULBQsuWnpXXn8CsCJK1rY5PGHxpTamVJo+sSKHlyPrPK0lKKPJ9uhtRnsi5eBiHI0nGtHuOnz6Konz7b74eDEHCGJQbBT1aHnYvwsLMVNrJQksNv15kfttcUxo+Aj5Wnvw6EEIKDBiB0wwoj4CRZcdHSbiWGjwWqoi5Dlsp2PG99F4WdCnqSzK3cKyQnJSDVUtRTk4whnco65ewxzoh5Ok7l2yWGynm9qxkNTc3GVoW9WdZe3vJOOQ/Mc+p8XpPta/WV0Lqz4aCHlVBihLCEn2/l10Z74SyY5CPItSJb/dyGgx9whokrTDxqmLgYZbOSdDKUvQT7r6k0tc1t6nRHUsplXdOwEpefRzrdGrklRzr9NgIeXljhnQ8sHx+f4EUdKjVcpymldOlLidJ/IiNy/Ar1hqM5ESDoXMOE/aRWwoKzpQnVIps2pMfMd36/8i0hhU0LhRAlY4xPaphLpJDCClqweJHicsLvdYYJGzAYIhJoqVB5+kNoQd5QeUJoNtnPdsoZd0OjC49//2Z8uK4QH24oxF9+egcahcbHq9fuPIwJQ3vjl88sxKThfZCWmojfPvsuPjt/PCaP7CfKsQsbdx7BTQsmYf2Owxg/rDce/PObeGflDr2zx8CRpjP5IAiDPNOQAiPIZ8a7ZvgwaEB/rN26VxTxZv9FQxv0d83PRX11BeKyxi1o9Z1yboj6dMhAdks9Oqf6sHn/MRRXN6Da5UNpgxtDijdgTtohZAxKEyMb5gEymQ6IQVzXFLxYNhx9Z6ZgaP8z6NqjEGkdtsGduhtVSbtRnnAcdSXJOHHKJ5svD+J9HqSnpaNJ8sfbldyiRDTKZNroFlsUCGN4vC+TrPD0xXEy7sWSsR9YuHlyaDYWYnT0WLbIJCal4sarBuPOzGWY0/UgctwPo2HJX/CjJdfg+zV/wvaEmWiKS0dlgxfHTtZi/ZoDaCitxqBBnZCYEo/ktGS4knNQdKhSlHxZZERBsBtFLVkINUX54TQRF+dDYmwLkuLEiM7XeGgnZk+ZgBNSyIZmnxignsZNt0/K50OdRxQ17zEMzktCbp+5SO84EOkdBiKj42BkqhkkSkV/pA+cjJxJ85Bc0F/mxThUFO9EelYM+mbXYEqHM+icXCLK6BnE47QoxGdEAfUiMyMWtcUl2B4/Tjcn9otUzC3/xt8sHSI9MQHlJ46iNikH8YlJUrZAIe1xbllim7o3iEOldy3WZKzFaZkoRxyuRILUiSq2siBmLbgMvq/8GIWzv4x90z6HxsvuQLebLkbmBBfi+m1DxtQWZM/wIWcWkHuBD5N7bUWzLwE73EOkPo3y4k+XTepIO0CPRX1lOXrH1mDAyHEoqWuUiVwmeC2vUcBMuUXWF4sz1SX4cNd7GjY/Ixc/uOwLmD9sKpYUbpDNQBL++dVH8dmJ87F0zwbUNJrHLDgmUpKTZQORjKvHXYh3ti9Hiri58Zg3fCqGF/TDv7aswbA+U2XT0OyvW6bvNF4pRDqa9W6RjC6ioEk9BeoyUCYiUE5xiVz2ut2IkQHgcXvQY2RPLLj/KtSUVKH8eDmS0pJw38IfSJ9NxN4VexAnGx0uouOvmoT83p2QmZ+lJrcgD2k5aVbMwPqF23CiTy/pt7xDxZRTN1KWW431Jx590Vvl/q24YPJ4FDfH6S2HfDaQY9MlxrZpmqRvdN78NlLLjusYjcvORb8nXkfnz30Hne/8NjpedxeSuvdBw+6taGmoM/HHJ6B+u/SlJx9Ei6tReJtR9NDXUfH2i8icOhfx2Xmo27AMa+IK0JCVL/XHW9JtpZoXstjGZo5Ilw1e+cljaJA+nShtR3DhkmS0fLx3RIqtZeSdFcqT8rnKqtF4pgrxCbHITE8Updso7p3z0pApE3p1nQu5WckY0a8T6mQ+5GM8/bvn4ZJp/UUm3W86iXzPzpnIyUjGkROVWLS3HKkdsiXPkjkHmF+DYDoR4BkEixqfwxnCJ/wj2cD2SFltGJL8BgkaKCkMPQhBfNvDBIwJ6ldSyVr3Mm70GVXx2xt2+6VRekFP6HpyRjmhkcewYpn2k5jtlGRY6abNP85loOvYE5u3uJr+2aLznvHbL5SybRNWvNLOvBAqdSaRs+YibeK1ZFZe1Dj/hBDJ2OU3dWDR1G3dsWPRWX5zh5llWD+sJwdN3Uo3RuPWuuPjXlZ4i+9P13aTR78a0/dpJPuq2wmZTmMstx9aN5aTdUVbjFSjv95Yp+RJdVu2MeYUkzZvVbb8IhSgMx5xsx3UL0b8fpvxW3GqW41JS93KszJEv1gkGNvyh8JBDOaHkW6PFNmj0LwpQnitRQ2EbuU+ALthCGUF+H4X+UHBTADzazGC+CEIEgkjGDasJS0WjWlTM+544ZIKs0tvQTcKdZ1bTGMzqmUONcaldk2T269oUwFnuzPfVOiprPOOy3RZ5zLF5KQniS0mNQkZMjenJYuST8U+MV431AzDMWH6P8uvPxHRqlh+QitOAK1YkkAb4ooQvnNH5UcrUmsZjtVganvxhOE7oR3UNkTA5hiz3WFlOCD9OBu3DdMgvOvhka9MR4vs989UufDrL09BcUmt9Akv+vXIw4/unIhjRVU6l3PeDg+hR2IRymtXwEDm5OqKM/j25QOQ7q1AFmrQNxfoluZGordOlTlPXHJb3ckPxtpUVYJucSV44M45uGh0V6xYvhTVZadx54X98P1b5+D43k04fPwMkJgu/TVwSNIKMiHXS1w9kqtx0ZhuWPa3n+C+W+ag9OguVJ0+guOiv/Bu5Y8Nib+5vhK1sqeOaXEjPimFRMu0hRgZ581I8VbiS5ePxNotuxCbnCV0Z3074mirGZywk25Dnuv6zLEDdbyfKq3CdfPGY92OQ8jJTMUXH/y7hh87pBeeeWMlNuw6gv3HzuD9dXuwdd9x3HjRBL3YR+X57p89h4z0ZAzu3RUrt+7TPs81uTXszITjCZRseIwjObYZCYkpOHaqVLqV0HVRDewLCH7TvtnVIEr52GClnAtAenIikqUxOiS1oLyyGiW1LtR4YkT5ikdK1Sl8zrMaLlFYt/nycaBGGiyuHl0GNGFZUTfsSBuJKyZ1lI1VGuJjEpEY75HJkPf5x6D2TAecONkTXulwjU2NsnHNxJ7jZcjMzcWpqjpVwKmIcyJWJZwbflm4uWEyi7upCm7wLVXYGBaMmZdBRL9dUFdzLG6c4MP3BuxBt5xFiFn5U+w4MAz3u5/FpoZhiHHXo6WpCc28jaCxAZ7GRtmoy8Lh8mLwwC5ISY2Hiy9fk7jqmkSRLhZFN92cOpoEjSVs2fj4ZJMkCnm8NIAo5InxLXpbft2xvZgydiwO1RmlvJ6KuEcmILGbZLPfJGWsl7rt1HIcI3v0RGLaGamvMomvUkyVZSpkA1UuG1EZJMKL9ZVKWqXIkvpLzchBeloa0jPSkJqWInlOEluMLFCpafFiOuJAUT22xI7SzSuVFfMYgNnk8M4DTnBZsphVHD+M6mRRypOSzQRsXfgg6GVpbb9xxIp6WYFi14cSaR0OdUnH/twUDN9VjOSsdOQ9/DT+q2Q2/nul9JUjXuwu8mD9AS9e3piErXVTMO/CS5DjXSmLpxuxSYmISUwQEyv9rgY7mwajwpNpUpT6ZXK2IZxuNkB9dRX6xjeg15ARKJXGYjl5AUfvtLA2eqYMopTXlGDp7vdlACegWpTukpoy/PCyezCoS2/cMOkS5KVl47onvoWKWtZ9nKTDto1H/6690CEzB/OHT8OWo3vQURT6rJR0zBo8Af06dbOU8mnmKj3TD2tikCUDdOXuI8iS+MxdAgFof7IMoW4pH+9cyFprlHKvjJHuI3tg6m0zMOKiUSg9UoKyo6WY88V5KNp+DPvX7jNKuQyaC+64EJ36dkZmx0xRyjORli3jUjYse5btxrL//gDSy1Dcu4duWkLTtW32b9tNpbzq8G5MHjsKJ5pi4Zb883EWtxSDY1UVc27AxG70xaH71neQXnFCH2WIS80QZfw7qHrvVez//Hw0F59E5zu+idSho1H+5guiEMebRLwyZ4jbffKoNLIPSQW90eUL30X66Cmaj3pRylfHFqAxqxN3fmZeUCO9hTajEAc3bRUnDqMxJRdJyamqyKkCpBs0e6PmUP7oljHbWFqDuuIKpKUk4PFvz0WnnDSZr5rx0oNX4MpZ/fGPD/bih5+fhosn98XzC3fKQuTF8H75uH7eUHTKTQsyOZkpeuJjK+Vp+TmykZLKknJq3bJAdKux5i7rjwyl23KWbbttX8AfymdNhNIccBKNaCuogka7DaNrjF7coNsol7ZiScNHk9QWBZEKN+uYdW4eWbJ4trzY/nqgkfiZNV66YttyuOh6QMPNPo21SfO/zdni24ocL4KIZdwSl8LvMNCysBwh6Rul1eovQX6Z8510IfiNlJO2Xf5IhjJaflUcbH+A55fT+IyMzfMbKz/h8h1KU2OKG4DUA6uCxp4jpbrEptvUH41RmC1b/U5F2uYF01SxlnlA+YzPah+N02Hb6dhpsr3kX9yWkTY3bvLFZn71R4wD6vXTQpihcLADzghhwso6EER0erRXmbwqQkKHjczAhAkjEEqSJNqIJjwkQGg/kKnTcli2HyEEh1daw3I5EI6k7WaM6TvWuOULjmTupJLeYCnqvGuSjzTWiKmql32n+Km41wmPcvaXdTiXJ8halCoKepqYDJnrs6mgy/6HF05pk54qe9kkWQupzHPe4QUrHW/aNM5aMO6gevGXJUyhiCCyw+N3MraQsGGjMsTwads4+3j8aC8OJ/wsOmxDGJttZ3VK+hyGIE8sLhZ+hLot4yQHgQqdF3MnDcV1s0fj0ikDUXTkJN5Yf0z3E2zDUf06YPXWE6hoaNb57aOCs5/L5dJ5k6fwfkTKk6Thkv3hrBHdUFvfhKd+/T3c/tlLcdX86bjnxouxa+tGjOmdBW9NMdzVp5DkrUG9W9bAROoIzkhj4K6rwmcm5OOff/ovjB4+WC9Q7dt3ALHeJly74EJcOHMSbrrmUuSn+bByww5R9tMcZQwua1OTCxcPy8Ilsybgkaf/jT+9tBiP/PVfWLlxD669aAqG98rF+n0lSJR9fAARK14g9SH73BZvM2LKCpHuq0NBpg/HVz2P7Zs3YPfxOlEo+UWjMJA8tnhcSKw/icSmYvzsS5fj7498F4P69cBjf/kn4jPyJenQtD9622n2GaxVUEPg4y9LNhSiqrYRuaKIP/7yh1ixeT8+ENrg3l1QePg0/vneBh37fO9Tlw7ZGN6/QPdmv3/xfbyzYjtWbtmPIX26YlvhMbyxZIvGzTWz7bqzEaFMVvAEn0svblRU10v/szZLlmEanH+TRP9p5nuXTEgHJAJOXjL34R/vb8T7m/dh46Fi7DhRhX2nyrEtuTeuHvUH/OCCf2HX5S8g9s43UXHlGvzZ/Q7u2XIxSpvcKCpzIzkxXZT7TLFT4ZMNdnllMtYXdkVhlVcUmhKs3Xsczy1cgwMnynWirZFNLydmvsiDHZa3sZgJ2Cz0Wi32xEBPiFHLbnyxXN54TOt6HF8duRfJNT9G2euv4pmUf2HLFe/j4uum4t5vTMU3v30Bvvkd28zGN781G/d+cw7uumcaMrMSZfGgss3Nlw9xycnw8tZh5sVKk4ZvJ42PFQU81oskUcST4rxIFKOfiiI/IRW1bh8qG1uMaRJ3UwuqXS2ocnlQI+Wtdnll0eGpsDkZ1oh9zbIRTZPyp0qnb1Tj9WXoAGjx1Ive0iD5qYC74ZQxMijc9afVuMTtqj8FV91pNMtA4cvEqDDxahIvdhg7cLKpdyBIWanFms2SOXHUja3fcEMc8BueKMOeMrha6lThj5f229YrA9++ogcap03Gjtou2COKeGqSUeYliCItEdh3uhnLjnRCTMfJEtCLmHjpnLL5lB6LrLhq5MSWiULNfATSpGEcmhcxTrc+qhCfhCZZ6BtpZCJvEEM3L3w08gKIlLNe/JVNHv8Q4rPhO47vx/df/R0uGzULE/sMx+1PfR/VDbVm8BASf4Io8KN7DsKoHoOQmZyGMb0Gq39sb1HEMnOl/thXoY9ZGAXBbD5aGcm01gYVTxmMtgnaONPon5TL5CAiXn/gX7jqx9dgxPxRoqyz/0jcDmR1ykJGhww1VMx5ok4w3i4DuyJdWo7Pntt5U+PPLzfRovBI51DbcsckJEu7+6Rfe1Er/ZZ2tfRlvxF/jdjF9bKRorymGED6pDno94c30O3e/9IT8uK/Pqwn5AQfc8iZeyXSx09Td0tTPfKvvxvZFyxQvg3mh/2Wp6B2fWv+1Jj8s3/wIgYddl1K1Ypt6pYbM1vxoTLEi2iJYujmwl1R48LCNYcwe3xPXDajP154dzdOl9Xjq9eNQ++u2XjunR2aDpGSHI+OOalBhko5T24IStlpmRNPa4Oo7oAy5jSGZjaRRra1jDHBPOY9QLcUPim4U1F2KnR6x4BsUvyn1zadhvJM3zKqUIux64qPOentpmLri53EpNCWTTBNCp8fteiUMWFMeLvMTEsbRsB5JHjzbvoeT1XtNvb3T8qJzXaWXw1vR8WRy3GkZbTSCapzph/BcLOvRvIc7zdCDzIBeiuexhEaZ2sajfOkW+uCxs63mHBzAUvK8tqKjm10frYM68ycRgcMbwPVCxg0MifScIPCzbCut/TTFpreUWD59V0lKmP5/W4rDotm3IG4eYeJPSbtNlQlXQzbL5BfaXenscskPLPeGmMVXNx+Z5BRRsAXHsIKDW9guZwM21hwOA38fNsRkPBTlGS3nG0LAqIBWRr50bI6BWyEkKRW9C+ocwTBjscyJnIyQjkOBxHEMQjha7rGGWyC4CBaTiYvTartrmuK9BPebs4TdF74pEJeUefCmepGnKqsl71kLQ6fqcb+U9x/VoldiQNiHyutRXFVvX7Nh/tGGSaqhHfISEZBbjr6yLrXX+boAWIGdstB38456Cm0bh3TkZ+ViuyMFD1tT5X5mSfqOvZkPJpPbDmr1Mq/E1ZZArA8keg2Qryh8LPbkTsrtMpHhEhbsULkxGt1GQsh/PMKaQNRbH/w5Fv4zI9ewkOv7pA+YnPM+mnapA2Ey550jrrqavTNjkHhS9/Bo1+ch7qyYpmHuDdwxth22Zg+QYsXGDknfuX2q7H8H7/DhtceR1feBRcn+6vgCtPMx8n+ZuPuI1i1fgv2HTqK1xd+iG1FNTjRmIJH//AM7v32/Xj4kd/j5dffk/10vKwDrVUzJziH8x1fC595CCfWvCDmRax7/fc6d3Iu5roRFiFZ4361qvQkLu7fggdvHo+Lpo/G4dWvoHN+nsW3dJKIVROD2ppq3HPdhfjDj+7Erddeomnrow7nC6FpRyga9ydHTpZi+/7jWgcJMq5r6hqxdW8Rjp4q03yVVdWhtKIWx06XY/Oeo9h14ITORYmyT6msaVDZouIKlY2QTARIJsPVkfQvxtMsayHvBGG7mq9aBIw50eDcIzsxMWFbng0eFy8dIy1TN98+UXZiEpOQnpGOzPwC6ZVxqGhqRGl1rd4q0OgCtu/bhx/NqMK/7xmFkaKIH9pSgT3rK+HbU4tryk9iRFMeapN6S5wZiElKgbslBg0xScjMzNRbljzNsoBLukbZM8YsxmHKSqKTGuL1+OIwILsK3535T2SXfhtrV2Xj4Z7LUT38ShlYwD9e3IyHfrUcDz+xHr95YgN+/biYP2zCb/60Gb99ajMe+9s2PPn8Nrz0yjZ8KBvvvZsOwlNTgcye3a0UTIJ8aRvPUamAJ8XRiHIuNI4HdslmKWNLfDJqpWxUxvlS8DpRxutESadyWCPK+em6ZpyocYuMRwLRtMAX2xH7qnthTXEPMfk43dQXC4v6YvGhOiw6mobFx7Kw8Eg23j6SIyYXb6rJwxuHaTpg9ck0NDXWi15fixZ3pWyGzBvc7Y2scVsbJaFxYGr1eZt1svHXPUspP1xE6TenVWwbQ+dzQ4kxHaQTpUmc5jbseNnAncnPwi0dTyG/wzHM6JeAqkYtlsbL9GS9xYQ+CZjX9yhQuUo6pFFcWKeiRaGsORunmjtIZzZxBtIzcdh/mh/+kcGOnZAk/Uo2iJKWrbDRuGThr2z04LjU8ympb9a9PeKaPC7cMOlS/Pb67+Cnb/wBi3auwjvfehJDCvrJxtQ8r8w0qLwPK+iPYd36Iz05FcMLBqh/ZI+BshHICTsJMe/hDAvilbit3JsyWUbriEboUgS/4Yl/OBzbfAh//8azuOjeS/QEnJtYJ7jRCAd+Rq5w9T6cikuER1YZu67USFvyFl+63eoP8HgyznrmXR81TVS+xYgSzotKVM4rpJ5P1bpxXEyZKOVsb39lW6hb9yEO33sddl86HDsXDEP9zo2cUZXHu2C89XVIHzkZ+bd8FTnzroXr1HGc+fsTaC49rTKMTW+Rl3Y1hm5zkSlAN32NV3/NLctGQTC2GCmTUd5N/2LrsYqdOeUnfd5edQh5WcmYP7G3up9ftAu3Lxih9fze+sOOhTq4jOFAEVVExUHjV8Ztv2UYp234bgRbOdbPQ4pROYffxCVKnhilWXzb8HRaT6jVBIdVwxNsy9hKc7K0hyrbYlLEnyLKZqq4adJksUulkf6Wlmi7acerSRE3X+JkFHFLGbXSV0XT+uM/61xHgThMG9BHmjGE2kZc6lBCWkYVV8k/jV13Wj7LDiqjZZTP/DjyFGr8irLEY4x0T7FtRdkYszmzjZCMMVltZQh/ueTHNtr3aOTHNoE52hhzMUKMdNaAoV/GpBr7rjJj6HbrmLDdAZrK0W2HsdyqZKst8YlblWrx2+mokfGjz+mK0XxahlOC5l3ybM9hgTnNUV6tBYdfaebPcG0TbIWaVrAjiwBn2PBSkalhw7UiBMPPau0wcHhbR9Oa4oRdX6bOHAjy0uMgWF6b6oyBRuH3+CkGQUJEq5TbhwQIjsb49Ffaze4z2p/Yz2RDTSW9XtaSmnoXykXxLqlq0C/2HC2pwcFio5zvO1khinoljor/hCjvlKlrdGs8yTJ3Z6cm6Sd8e3fMRL/OWRjYNUeU9Fz0E7t3p0wUdMhAp+xU5KanIIN3GCbFg88qc/xzTrHHsx/BhbBgEVrRzxYhAduLh/ywMg5ie3FEBGfgtvARIvbns7182YI+WTficd+T67D5YIXOv3YAuovL6nH/k6tRXO+2eGEQbg6QfaGrpgp3XDAA88d0xxN//Rf27tmLH9w8Hb3SZa7jl2raAdcavtW707z7kTfvh+h65S+RO+/HWLq7FJd84UHkTboDfa76GfbWZcvWiLd660qmYRXipLJ1qqIBC5etR2pKCj5345WY1isV+RO3w3P/Uay7bBUOXbgfXa/noeRubviswOcZUhZvQyWqiw+jdO96vPfbm/Hhk9/AgP798Zkr5ltCkRA+Txy/CaIv8qSXF6rPJ5iivY7YUH+YvNgy9pziBL2hIWy/8jSMRRC08tPYfqv7tU7H6bYhNJHnnMSLj9B3n1EJF6LfcI8uew/q3LLvavVMOa8UckHunJsBb2wCKmrrRWeK16sO2Z16oKwlFcmSkVqJ/6QX4Ceh9x0rRl3JZjwytwwt9SeRFXcEQ/MOYFzH3RiWcBSFZXn48eH5qIrNQowoQRDj83kQl5aHSaMG4nBZjWxC2JGt0oaC+VaeMRwkfludvOJg/LzywI3V58csxsz0xXh7xWj8MuPPSOzeRwpN+VgMHNAZVSXVOHm8QsoWp5/UYthmlxsNpWUY0i0Dk6b0R++eucjvmIEYUaJLCvfz/gJ9ppxJ8nZ1KuMJ8UYh5+3qidZb2b2+WNn8x8hmJx4Np09ioHT4w7Vm0WG78PS2nguPLEAMwTdK94k9iQndkpCQCmypGSB10xv9c2QRyRXlNLGzKAadkJvVHzk5/ZCZzc+WDUJi1kAk5QwFsoaiKX0YPFnD4c4aifSuU7CyYgj6eZYiwdeEfSdisS1hkuaN0H4kRnMrP8xXx/QkVB/Zi4qUjkgQpdPZKS1LYJ14G4/YPsi2XFyxqPUeVD//WD9uac+/HPwA+V2O4UcXdsKcfukY2yMWl4z0YOrwo2hxPYWhjb+XzT+vxDEEIZXji8Hz5Vdgc9Nw2VxTcWU6hq9uS9SZD7ZdU0Mdeie5UdCrL6pkAuUmWoqlJ+Q0UtUaS7xMjlX1pTLxL5HyxaB7bmeM7jEIf1v1Bl7d+D7e27kaXbI7Yt6wKdheJPVRV63xp8lke93ki5GVmi4Lfb60YROyUjKQkZKGrtn52uf+vX09RvabJopg4CSedpCRuPJi3fhg615k9xwom12vTuHMH/Nr2/Ym11bQfTIm89bvMSe/Aq1n6ctHNh9G8YFTOLj+IDr2ycexrUdxYs9x6dO826UF4y6fgOT0ZMlTC1okDs2D5LXk8Blkyoal4WQ59nbpqpoF29xspq1lxcoLbb9bYmgoPorB/fvgeIPVpyXTDdKf60Qpd0k6zDPlm2PiMWrvu8itPiXtJhOP1H1yn0FoOrQXDfu2MydCC75o4PO4kTV1LjJGT0FCh85I6NgZifldxO6KxM4F+kk23r7+oa8rajM6inJsnjnUepO8MG36qWjkyUar4mghqpI6IE76NJUHIQufF6NoG1m/UsFalfapL6lC/ZlKvaDBK67PL9yN5xbtRHl1Iw4UVeBvb23HPz/Yo/MkQbtf91zMHt/LUmQChuAGj7evv7uPz5Q73gJvmVZwEIP5bD2DgEsgHsm2Gv7oH+0Q41QqVcmUfKnyKUaVUTF+ZVVsW5m3lWq/Ym/xqODa4Rkf0zDZEVsyruWTH+1T4mZtsOSsb5uuNItP2LaC0QlBi0UjP6GGDLX9DsuOYOw8EoG0glL1e2kFGflxjhE1/rI4DPuSEO2+qIY0MRwvHJfB/oDbz5cOHcT3+62w4neGZRi/n2k73DSab4Z1+HlhyelWW4yIOcprG/IsusVTRwiCSGH4NriSaEuEyLQRJBh+wUCIiGFbMcJIOkhh42mHqK4gmbABhMxSm3W0lUyEIKSfvXwwUbdVTgS6v4G1oIaSbQRiC5NY2PQdEH6bIhGYQX1O+iX7srnTo0XvotTPpfGZdOtkvdayeas7X/zGT6rxghTHHy+omW+ny04lOUHW7yRkiG2eQ09AWkqiKoMpqpDH6dxm312kc4X5R4zUk9V0wWizgA5ElHNEGFHGYrSZVmjGnAjDaxUXCZSzGWKr0+l3uG2jlpNuwUlTGeMLwKKHwL4YEgrSlGf5g+BPKxxkj5qUhD2nG7DxSDW2FNWKqcH6QxWodvOlxPb+I0wckihvX585vCtKyqtxqCoWSRKXZEMPLb3x6XDHZ+hz03EJ1u3dQbfwWxASla2YtHxs3bUXrsqTmDx+NEYM7IWdCTvwlSlfxFf6fQkbKzZhfeVGNG0TJSCmu7lzNAx40WpAfiK6dMpD0cliNDa5cOjoCWzZuReV1TUqs/VIVcjt6wJmTfZg7tJDeP+p+5GVloCqmjqUlJXj4JEiZKSlYNnqjejdvSvefn85BvXtiXc+WIXTdfGIT0i0IgiFD8kp6Vix6xRe+mA3nv/nWxjUMx89uubjd8+8gXjZo4Vvn/Bls8G1i58l+9Yt8/CtW+fh9iumYuve4xgxoDv+/MNbcNtlU/W5cJ6Ac10bPagnHvjilfq4ym+/fR3uvGIaDp8oxcHjJTK2E/Hsg3di4vA+WLpxr66hPLF+6GvXome3Drh27jh84+a5uHL2GCzbtA83LZiMX3z9M7hG6Ot3HkbX/Gz8/ns3Y8aYgVgie3DOQbdfPh2P3ncT5k0doafzJ4qdb2onbDdtH2L12fw0fQSHj7yZPRlt6RfcGwuys9LhEb0ipsfdf+LuXo/MdeMmEdMkSqaHFORi9Z4inKqoQGqC0NNzECMNEJeVC09yitS1zPhSeam+Rrw54Y+Y1KVINtUJ8DZ54a0XBUA0dletB988dS3+Xj8f8a5qNFeegae6TBTNdMwYXIDSBg8q6xv1YoATQcNPCyB+NZJTFkbyR2N4PPaX/EnHp0kU5fs3sx7FwKZD+NZ7d2N33FAk9uqB3qN6oVt+MjpIZ8xMiUecdJaq0mrUVzZov0nKzERCbgaqPUBJtRtFxdLZtxxA7PH9yOrTG3HSSfgGc75dXU/HRSFPEGVcT1LEzzp0e3nqGCs2n0VPQO3OVbhq3hxsLOetMmbTZk88LCNtly8BFyZswDcm8pnfSrxyqAAVGIJOqXEqn5kUi1N1Lpys5VU9bpqEKP8EFy7miacYjZJmVmYahndLw/HiM7jI/WNkJzTgnc0d8FzWdySf0iaSHsG0bXDRG9Y5C8eW/AuHOw5Ham6+ee5V4NzEqkt+aNvh1S31X92yCyfdb8omm6fLppMZSN4kLrfXnJo2VjTh651b8PDoZsSLQqXlYFqSN29LPH5V8jksr5+IRFHIbZiUDBzZ8eeAi2hVaTFmp1Vj6szZOF5Zr+3JRZQy0lP8kfA29MPFe/DHd74vSoV5+7oRlg0ABbRuaWgZm7c5dczMw8tf/63WR++OBThccpzSOiEUiGLf0tKMG//ya9w6//twNzcqT4IGQwjss33ja3HfX15HvznXwNtsvotoCzvDMHm1mX2ZiAc//mrQ29d10yJ/utGmukO/ReMfb0u/7mc3IbtTtsZDxTxXxjRf9la4bDeqTpRjx+ajeGvCeP/b1+30TdqMJQDS+Nx3+dZluHLuLOysJk3S0XQtIYHtbI5Lwufe+jYGFG0Ud0JARmyNmf82Ud3SF+tr0OcXf0X2BZcZehiU/fEB3N88EqUFwxFnvaXfbl+DGO1rQ6RPH1nyGoo6DEdGXidJwPRp0x+MUqBjkESSxGI9lBceQ9nOI3phQ/OnWWQZrUyKMfk2Nk91po3qgS9/djwF/eDpZq8uWSjIz9C3r3+Vb18f3FMYvMwi0B8ntFZaIywxPLQsDth+LaVVRoKKOUFL68Bi6MgVjy1HON0sL/1aeitf5hKD8ZPPWqYM+yXBIUWYOjNh+UOb6onF9tNawSYqP0SibW8QISis5aSlTj8rOD82HE7xBPkMz0kSfrCEQUgwgRDMf2tYxADPIdWKZ6GtMIJw+0WKBMk7ZYIa3rItBHlDeAHYjJCIzH9QOIczMvxCwdJBvrARhSFapLDiTqhAeKnW7Um0JgbLOTzhIzAQVjDXGc6yFWGknKRgtoHdHGF4yrLolr4uCBEMF2cryBhoJSeEswrrQEgkZp6SvZ7YeoFRNl/mkRE+bhKLVNmj6XPmyfH6nDlvUacSTqWbdN65Y2Kkou8zb213u/0KPu/arGtyq9Jf3+TxP0pJw32Xzm9qaySt8hcM4fnZ/soMgSO8U9wPi9KaEYL25IQRlkc6jTWLc42kX/Y1nMUCb1EXP/drKk836Q4e3RaPE74/HFcDlaHb1J/CttvEWcioSDtyQWlZ7qAgEcJL//K4GtHRd0Yfi6xP7Sl7d8feNlIZQida9do06QeivzRUl6KD7M2TRFk73VgMX2qt7IfTZRvcF3HpXSRp1qeFoPACyVdjTTm6ptShf/dOwjF9i2vpseJyHKqIQ7rsSU2bEBLWEVzXdzOQ6LHsEBmFoZl2t/zh4CRLvO6mBmTENaAxRsrDLxz5ERI+Yh8wdO4feAGCp+8PfvlK1Dc0YeKwPrjvd6/qgcCvvvEZ3PPg8zJuG/CLr16L15ZskT3YbPzoj6/LHtyDR0Q5v/c3L+MLV8/Qk3zG+93H/inyLnz7tvma/MPPLta5JC87HQ9/63ocOFaM8UN7S7zPYtroAaqw3/qD/8a188Zj/uRh+JLQb718Gm4TU1pZg8rqevxE0jtxplwPLFpDWsXnRUJLIzJyOqOixrw4OrSP8KJj7275qBH9OKbvl55SLm/Z0Vv7JOJEcdtXDXt1SBcFpAYbylyiiAo/uwNacjsgNjVNT46bU5PQkpwoCoAbBXX7MNR7AJ28ZWh0x+GkKweHm7ujIj4f8Y0NaKk4A7e7CVmSpzFdJF5RhnllM1Qht/uJf2todyLtSGJ41Ylba8mrKuOxVMZ5dTNON9W+mERc2XMpvt77aXztg69jR8JEPeFurJdBkJOB3P49kdu9A1KSzUTOeGXulby0oLrWjfLiGtTuOQBfZSnSunVGfGqqdiC+yI0X1vQZcp6QUynn6bj88/lqvsSrWZRylyjHHrF9sQmo270GC+bMwJaKFm0MlsC+4qfFEUjNYk7selHKZRHJKsfzB3qjqHkwGDWfh2YDdYnZji/2WS0KQJOkJwuEKLl87jw+phkHqlLxm+N3oWdmFk5Uu9ArNxFHy0/i+93/hJykRry1KR/PZ90nSrnEZKWpluXmgd7wLtk4+t4rOJQ/EukdzAu0yLdExDaegN/80CaP7cPvp5c0L0epd6O0gShL5nt1ZojJBFFT5cZ/dW/CdwY0SKIkctJoQbMo469XXoiXqy5DI5L14oETdppEkNtKn+1eW3YGs9JqMGPmLByTfsW+rDIqZ+qb4MvdDp3ejUfe+I64+fyPEKVtbT6zpG6h6wKithfJCem4YPy1piw2/B72g0QM6TkaHbK6SD0E598GxTmp90Y17v3zv9Bv3nXwul1+XgBcDtVS2Er5sN//M0QpJ88oxS1iM79qrD8q4eMuGouUDN5SFUCMyJRWN2FFhQe1IwfA1SnPCksuQxoYv4FS6RelvGL7SlxywTTsrpGMWUL663QLmuOTcde/78XAog2qlHOMGPDBBANbYdPoxcR73djSdyYOdxGFm308BFx4qnJ74EiPsXonDwP6284C/VSIh0ifPvLBP3CsA/t0Z+3T5NkLkroZ3vKzy8TK/FFJpXyHpZRrxoycc0Nh3MbmSXmfbjmqmIeHD8crGrHJk4yULnnaLozPYtmuEAQYTr7JaWvYPdwqSpCcs/8H8y26g+ZPSx3G5yi2UCya5VeK0gNu47Jsm2AjhG8gvhAxwk8Kw1PYwQI/wbD54SD5cvKc2QwKE5J/vy+Y7IcRj8S0bAsRpOxIIiColQwc3rZCKkTAam4LQogcXWREFGrN8FPChXHQgtiR6j0cwjLDhG8zEgutZAzBT24zjgAzkP0wAVqRwoUjQgTDhPOTWvEcaIunsAWkZwTJOjxhul0wrLy0JdNmv3YgSKztMMwW94C8W4fznP1OB96GTiWcj9ioYp5i3tienpJkHrUROk/Q9RKiJKF3e8letN56I3yNbNz5sjkq6PzUGnkutyjnMnf7P9El4ey7nsJnkwKWUxE88vzMsGEtSCJtsQMITUsQ5I8UC8OxDkx5bDdtphxQyr3yz1Xb4indIUu3LuaG1qZSTqf5aQPt8QV+kTZkNV0nxN9KvI3wbaFV3ISDZje3ks4ijSARy+OnhQvPFmoPofEQ4UJx7IfSxd9uOEEIOXKuQgUjyRm4m5sxeUQf/db493//Gk6WVOLZn9+J+x79J3Iy0/D9z12KL/z8WXz39ouxdGMhVm49gL/97HMi+y89Zf/x3ZejRBTnnrLnIvgCuC+KEt8lPwczxg7ADx//F+pknF9/8QR8Zu4EfPmh59C1Yw5+eNdluPtnz2DBzFH6RvcvPPAMbrh4EmaOG4QvP/gcvnzDbPSQOL8q8l+6/kIM6dMN33v0FdGjzP4yFJwj+Pb1zPzuKCmv1bkqVCnnnDKoVxdUlpxEzOhv/U25/hfUiNKgtyWKYs7AnHz4UptOmSnYU1yJXfHpaJHIExJT4UlLhi8vHciiYp4AH1/WJbHFyOQVI8otqBxV1smM54a7qgT55afRLykW5U0elNQ0qnIahNASWX6jgLMgJEgavCJBRVxsffut5E9vOZL8x8Xyvnx+TCsOKS21mJW1Fl2SilHty8K+hn4odA+GOyEDPn62yiV55CRLxUjjiUdcSgri06VMonywD/FFbkyW23Mq4lTCeZt6PI2lpHv0VnWjkPO2dQ/f2C42TxUbRCmfd8EM7KwyJ+pcOFQ5p1tKw8rnN8vzY8oxOmaPqKSN2OXth1H9hsviIBOhdNy0pDis2bMVw2IPigJG3YLdXv5kvqN6U+JKRF3+TEzslIvjVS707pCMhQeK0Lt2DVLjPKhLzEdh9nQtg4GVuHGpAjO8azaOvfuSKOVjjFLOyMn3y5k8G7f5MV5y5NfPY/ni4PE1oMZTiGrPYTR4y9FcX4EHe9Tjyq5elLszcLo5H5sahmBD4yjUtmRI3XglnJ0/O+4AQv32BQ6mq98LLz+DGSnVmDXrApyqbjR1bUSNkDUB8Ne0geOCgaCqrhwl1adQWnUaJVWnUFlTgmrJc2VtGapqS5GSmIGH7npW2+Ns0UpSCLyAUIBKfO2Pr6D//BvhbQ5RysXhDBfklnzbfuq3cTKhJFZUI6m8GglVYipqEFcrY662TkwtYusacPBrt6ApP0+UemvzwLB+BxdMyynEUL6fIpbNk0GCyh0rceHMadhXK23gr1e/hHFZ3hbpC8y3LZHgcSGv+iTyqk6ig5jsmlPIqitDZn0ZMsTOFdqrc7+HlaM/i6TmxqC4CH+btgHKqFIuffrIey/jWMdRfqWcXGbHjscorEaxp5swVzLVqfMZc95U24hmqU+31G8zP7knde9tbIK3SYz4k7rlI33ScPhk7rNhrkFoBAJJJVCxAfgbI5jsRwhRowxkT6EjwUFz8ghTLP5ISewsOOINuA1fveJQW4IZvuW3+YS6/T4DyxtCDcCZcDi0G96yFcajvzY9YkALlnAksXDZM0HaibgddpCAOOkLbadwaC/ZdhEhvM4kVj5aIVKazgyHkTEkByNSPOFAWSmsWko4SwQJtw6plPYiDMsP00cixROSiHFFEA5DNsGdjBChiFFZjAj8IISVCUOUScumBlztQXLSnuhHHj9tyDtZVp+0u6a9v+IWUfezsq/lAZMq6LJHTRfDE3R+Po22fhtdFPTEBNkdcXmQfPJdCzw5rxdDpby6np9qc6HOxZfRmc+1Nbv5DgZ+Rsk8TqLrZ7gyhC0Gc2sxwvJtmPBtiijCCLUKFCkWKbTkn5lXCUuZNqesls11U2w9HacU3SpHY/kdPH94rRBbhm7S6Ran+YmAtngWgkQcHjqD5qmQuEL9inC0s0B7cTmaud00WrGFEERrHd5qsXZgybQTl9L8hybE2YYThJAj5ytUMJKcqIwer74J/cufnan7F+p3G/ccxfJN+/FVUYpr6hvx4FNv4yvX0d2Ep15bLtUdg+6dc/WW93oZp7/460LUyJ6NhyYXThqCTnkZ2HukGPd8ZhZ+/Mc3UFxWhQUzRuLyWaM0K9R331qxTRXnO6+ajsIjp/HESx/g81fPwKiBPVTmdGklfvX0Qlw1ZyxmTxiEnQdO4Jk3VuhLKkPVWRu8mzY90Ye8bv1w4kyVQ++1yi9eKuXD+3ZF2amjiJn7k5e1KSjHgnNSY6Xyj7eA6gtiZOLh7QB890BGciLy0hJRXFOHkzEJaOzbA+6uHdGUnQ4Xn8+WMCl1TUgurULCkRPILStF9/QU/Rb58Yo6icf5ZkCxbacTTpqKcCNNRZwMcctkq6fjqojHiXJsng2hW59dZRnElpTU1i03yyZy5Gk4MVTsjSzLbIxJk4kaN29VZ7L+z52pYs5Tb8qxX/FkXIyHt6zztJgXMqgqM/oE1O9agQsvmIVD9VTahSphbIXShKeDtunK9FN94pVbi6U2b7sirGwFIH6S9CU9UvdatxKAL2viM/RO8UC9O+PhIgaM656L3W/9Hce7jEWapZRThGFsUYYxbraHOozfT1dOK7/GoYq6KYt5QZ45LfTLWY5AOOvX/PvpqjCpbdyslThp9+rSYkxPqcKcORfiRGW98m3Y9UiH6dmWJwxsKvNtnv2QviKGp9+eMCe3HxXxcfGilFfji79/Ef0cSjkRyJHk0ZE9v1McDnKwWz0STupElWDt92J5zO3dgfgc/cpy0ApKTzx+GevHpsSIUs7b12fPmomipljp90YJdYYnAl4Hw3KqJT+01bB+LcO8x3lkguOibvFbISwxGGz/0dKnd739d5zoNAYZopRz42B3C6sbaTvbbrvP0FKnMCyS1gn3LrylincmcG5kDmmUx/HKStC8BepPYXlCabbfTsOPEIadH3v8Grftsn9tMB+2y/wwN36aOOi0/XSoX938txkWjbCYwX4DhzPE0xYswTDyHyk+fyEcouHCRIzHwQiRoddPihjeichxfWR83PAh4YK9rfPn7zdtpKcs+ye4o0VGG/GFhchr73KECxtFG/H6e2cbMq0QIuvs+4r24vLzW4UUOChh4lFSGLqZUSyE5TvJ4oogEwQVa0cwAttxndwgpA/onNcW/Ox25JxoK05ltR8Xs8n5khtgbp30awmyT+CLK/lsOY1+6zw1Cdmyn6WCzmfL00RJ5x2iqmxLPvgMaDU/0yaGirkq6GL4QrlGKumioPNZd/POByqrztwFeYIhgoYVXKHBPhM+UhQGEQT8tLZDq0KtmbbyYyvTuv5ayrb4+ThjqFLuV8xlLVS3xaN8RKWci2ibeWqLZ6GViBBCaXZFaroOhPrPJr2wCJOmIjQ9y3YOpLDhnLAEguRaB7J7UNsQmbBioUSnHCvP8gSJhYaxEEKOnK9QwUhyDvhlnLIBN/VJjlej6Fp0sZzSAQ/3beYiGueDECnxhvgjQcWcspY7QnjOC9lp8ejQYzAOFJWonm0QkKdSPnpAAcpPHUTM9b96XTmBzWaLvqxJX5YhgvoGV32uxrxIxt6QUo4BUxITzDcgpVJ4ZdKW4Wadr4DnhKVKaPBsE4Cf7hAIkTVKnRSEkXCilXR4OkplzJyS8/Z1Mbqx523knAqonIifkalCzobjs+cBm3SjkLN6LCWGaTMtQtw6oYtCHm/drk6lnC91o/LNE3J9oVtz4JZ1TVdrlOElfVc93EV7kO6tR6IMTFM0k6Ja8hOY7CxjGIxJ/SaHAnVbtjhMXJKisg3NxGGKYM8DKmeEg2CTqCxX+hIQUzAUmb0GWXGbNrPDql+lBTbdhuWxaWpL4GA//22KkxYA3U66nSbHm31xgFezpDV1EHJYqWLOjEq564uPIrX6JJK8LhkI5rldVUJYv1otXFiUKnTWuQrQxwGgtp786r9xK88QDBgXM0I5wpJXWgjsIDY07rgElCXlInXAeMSnZfjj0V8rgD+cOPxugebFQQjm2T8Bup1FUsLJOm1n3MbPn0C4QFzS75vqUHdkN5LcdUiwFmMZEVYgeulmX5XwDGgHVrfhEVpl/nYw4dmUyhfbnMIbWeVZjjBV3Qrs01XeBMQWDEZmz8Eaix0uSLm1HKavmUTM6Be/0g2sXJh5Uuc/KbPlps2sal+zBG15v4t8ddgxBtCaEqBpvsRj+rn4HXknmCa7tN1+mhelG56RMW6bLr/8sX4NDNlBCe80sAit6Iq2AobB2cg4YZUjIqzuFICRdhbtbBEIEwhMl133foSJu63kgsLbgk5iW4FDIbLt1EgAoWJnEyy04kILf5ZJ2/CLtwpnEYItA/UEKAHvR8xMWHaE2msnKic/KIZ2OppyI4oIo22BYE57abUTlx/BkVq2wDo5C61lm2DPL2HhZ51F+qFoM94QXhhRQ3KsE+LgIQzvnuOGmBvyJL7cTYx+11yU8uy0JOSkJyFXTHpiop6c84SdcytvX+d7Q6ob+Sb4JlSIqa6nMd9TdzV79GSPz7/at7UbiKNV/ixCsKXgXB9AZLk264cIFrbsYBiq/DIuyyhN12HbkB6wwyrlurdimQM8v5/hdF9AOt1CZ4WalMIgEt2BiEHDMFidofQg/1mkFxESNmzw0PQsmw67ecOGc8ISCJJrHchqsbYRrl4UoXTxhxMNokWIy0E2zghyQg+qgoh5cyBse4WGC/GLN1TCEJxUyx0k2CpUeLSKixB/hPJwnoxtaUJuTo7qrIQ58LPqw9rTcbotLS3D/wPLZcIfpdML3wAAAABJRU5ErkJggg=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98673" y="4941168"/>
            <a:ext cx="3817543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To this format, you can recovery your data used to image building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data file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35696" y="1814381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92201" y="1900244"/>
            <a:ext cx="3024015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and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Save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analysis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888106" y="1923391"/>
            <a:ext cx="540000" cy="40890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855148" y="1623356"/>
            <a:ext cx="324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28154" y="280157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To save the image, Click File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021277" y="986382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915928" y="3703201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328120" y="4085402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64088" y="4973826"/>
            <a:ext cx="2104497" cy="72008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…</a:t>
            </a:r>
            <a:r>
              <a:rPr lang="pt-BR" dirty="0" err="1">
                <a:solidFill>
                  <a:schemeClr val="tx1"/>
                </a:solidFill>
              </a:rPr>
              <a:t>and</a:t>
            </a:r>
            <a:r>
              <a:rPr lang="pt-BR" dirty="0">
                <a:solidFill>
                  <a:schemeClr val="tx1"/>
                </a:solidFill>
              </a:rPr>
              <a:t> click </a:t>
            </a:r>
            <a:r>
              <a:rPr lang="pt-BR" dirty="0" err="1">
                <a:solidFill>
                  <a:schemeClr val="tx1"/>
                </a:solidFill>
              </a:rPr>
              <a:t>Save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562128" y="4446404"/>
            <a:ext cx="378024" cy="49476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24016" y="1700808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Give a name to the file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06305" y="2420888"/>
            <a:ext cx="0" cy="126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Rectangle 5"/>
          <p:cNvSpPr/>
          <p:nvPr/>
        </p:nvSpPr>
        <p:spPr>
          <a:xfrm>
            <a:off x="5186894" y="1484784"/>
            <a:ext cx="720000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6"/>
          <p:cNvSpPr txBox="1"/>
          <p:nvPr/>
        </p:nvSpPr>
        <p:spPr>
          <a:xfrm>
            <a:off x="4394207" y="2950051"/>
            <a:ext cx="2305375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The file will be saved in selected directory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546894" y="2265986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068308" y="1196752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88145" y="1700808"/>
            <a:ext cx="3024015" cy="72008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 err="1">
                <a:solidFill>
                  <a:schemeClr val="tx1"/>
                </a:solidFill>
              </a:rPr>
              <a:t>You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can</a:t>
            </a:r>
            <a:r>
              <a:rPr lang="pt-BR" dirty="0">
                <a:solidFill>
                  <a:schemeClr val="tx1"/>
                </a:solidFill>
              </a:rPr>
              <a:t> close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tab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or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software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392308" y="1520752"/>
            <a:ext cx="523508" cy="46808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70277" y="1094301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46418" y="1412776"/>
            <a:ext cx="3024015" cy="72008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For </a:t>
            </a:r>
            <a:r>
              <a:rPr lang="pt-BR" dirty="0" err="1">
                <a:solidFill>
                  <a:schemeClr val="tx1"/>
                </a:solidFill>
              </a:rPr>
              <a:t>recovering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image</a:t>
            </a:r>
            <a:r>
              <a:rPr lang="pt-BR" dirty="0">
                <a:solidFill>
                  <a:schemeClr val="tx1"/>
                </a:solidFill>
              </a:rPr>
              <a:t>, click </a:t>
            </a:r>
            <a:r>
              <a:rPr lang="pt-BR" dirty="0" err="1">
                <a:solidFill>
                  <a:schemeClr val="tx1"/>
                </a:solidFill>
              </a:rPr>
              <a:t>Load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analysis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403648" y="1310301"/>
            <a:ext cx="576064" cy="39050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049523" y="3237953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699516" y="4170852"/>
            <a:ext cx="3024015" cy="72008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Click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button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to</a:t>
            </a:r>
            <a:r>
              <a:rPr lang="pt-BR" dirty="0">
                <a:solidFill>
                  <a:schemeClr val="tx1"/>
                </a:solidFill>
              </a:rPr>
              <a:t> show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Data </a:t>
            </a:r>
            <a:r>
              <a:rPr lang="pt-BR" dirty="0" err="1">
                <a:solidFill>
                  <a:schemeClr val="tx1"/>
                </a:solidFill>
              </a:rPr>
              <a:t>directory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10800000" flipV="1">
            <a:off x="5211524" y="3591048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915816" y="2636936"/>
            <a:ext cx="183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300514" y="2487430"/>
            <a:ext cx="2505642" cy="180000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Click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button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to</a:t>
            </a:r>
            <a:r>
              <a:rPr lang="pt-BR" dirty="0">
                <a:solidFill>
                  <a:schemeClr val="tx1"/>
                </a:solidFill>
              </a:rPr>
              <a:t> show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Data </a:t>
            </a:r>
            <a:r>
              <a:rPr lang="pt-BR" dirty="0" err="1">
                <a:solidFill>
                  <a:schemeClr val="tx1"/>
                </a:solidFill>
              </a:rPr>
              <a:t>directory</a:t>
            </a:r>
            <a:endParaRPr lang="pt-BR" dirty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 err="1">
                <a:solidFill>
                  <a:schemeClr val="tx1"/>
                </a:solidFill>
              </a:rPr>
              <a:t>You</a:t>
            </a:r>
            <a:r>
              <a:rPr lang="pt-BR" dirty="0">
                <a:solidFill>
                  <a:schemeClr val="tx1"/>
                </a:solidFill>
              </a:rPr>
              <a:t> must </a:t>
            </a:r>
            <a:r>
              <a:rPr lang="pt-BR" dirty="0" err="1">
                <a:solidFill>
                  <a:schemeClr val="tx1"/>
                </a:solidFill>
              </a:rPr>
              <a:t>load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file </a:t>
            </a:r>
            <a:r>
              <a:rPr lang="pt-BR" dirty="0" err="1">
                <a:solidFill>
                  <a:schemeClr val="tx1"/>
                </a:solidFill>
              </a:rPr>
              <a:t>with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extension</a:t>
            </a:r>
            <a:r>
              <a:rPr lang="pt-BR" dirty="0">
                <a:solidFill>
                  <a:schemeClr val="tx1"/>
                </a:solidFill>
              </a:rPr>
              <a:t> “.</a:t>
            </a:r>
            <a:r>
              <a:rPr lang="pt-BR" dirty="0" err="1">
                <a:solidFill>
                  <a:schemeClr val="tx1"/>
                </a:solidFill>
              </a:rPr>
              <a:t>lai</a:t>
            </a:r>
            <a:r>
              <a:rPr lang="pt-BR" dirty="0">
                <a:solidFill>
                  <a:schemeClr val="tx1"/>
                </a:solidFill>
              </a:rPr>
              <a:t>”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 flipV="1">
            <a:off x="5170339" y="1740762"/>
            <a:ext cx="0" cy="2232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785767" y="3326549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328120" y="4077072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198062" y="3861048"/>
            <a:ext cx="2502593" cy="72008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…</a:t>
            </a:r>
            <a:r>
              <a:rPr lang="pt-BR" dirty="0" err="1">
                <a:solidFill>
                  <a:schemeClr val="tx1"/>
                </a:solidFill>
              </a:rPr>
              <a:t>and</a:t>
            </a:r>
            <a:r>
              <a:rPr lang="pt-BR" dirty="0">
                <a:solidFill>
                  <a:schemeClr val="tx1"/>
                </a:solidFill>
              </a:rPr>
              <a:t> click </a:t>
            </a:r>
            <a:r>
              <a:rPr lang="pt-BR" dirty="0" err="1">
                <a:solidFill>
                  <a:schemeClr val="tx1"/>
                </a:solidFill>
              </a:rPr>
              <a:t>Select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 flipV="1">
            <a:off x="5900033" y="3879080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40886" y="1340768"/>
            <a:ext cx="259200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Find the file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323175" y="2060848"/>
            <a:ext cx="0" cy="126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028747" y="3487153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38060" y="4457271"/>
            <a:ext cx="2305375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Click Ok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190747" y="3816750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423595" y="3127113"/>
            <a:ext cx="828000" cy="79208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7740" y="3212976"/>
            <a:ext cx="259200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Insert the parameters</a:t>
            </a:r>
          </a:p>
          <a:p>
            <a:r>
              <a:rPr lang="en-US" dirty="0">
                <a:solidFill>
                  <a:schemeClr val="tx1"/>
                </a:solidFill>
              </a:rPr>
              <a:t>for building the image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763883" y="3523157"/>
            <a:ext cx="63421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48428" y="1772816"/>
            <a:ext cx="2880000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Insert</a:t>
            </a:r>
            <a:r>
              <a:rPr lang="pt-BR" dirty="0">
                <a:solidFill>
                  <a:schemeClr val="tx1"/>
                </a:solidFill>
              </a:rPr>
              <a:t> XL data files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15271" y="2852960"/>
            <a:ext cx="1980000" cy="21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605271" y="2142148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Ablation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parameters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and reloading the image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CaixaDeTexto 2"/>
          <p:cNvSpPr txBox="1"/>
          <p:nvPr/>
        </p:nvSpPr>
        <p:spPr>
          <a:xfrm>
            <a:off x="1871700" y="2151728"/>
            <a:ext cx="5400600" cy="255454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 features of </a:t>
            </a:r>
          </a:p>
          <a:p>
            <a:pPr algn="ctr"/>
            <a:endParaRPr lang="pt-BR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LA-iMageS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8658427" y="3221306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948496" y="4220096"/>
            <a:ext cx="208800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Click to rotate the image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822942" y="3579575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rotation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8756794" y="2816968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19153" y="3815758"/>
            <a:ext cx="208800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Click to rotate the image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893599" y="3175237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rotation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8756794" y="2816968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19153" y="3815758"/>
            <a:ext cx="208800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Click to rotate the image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893599" y="3175237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rotation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7956488" y="2074703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868144" y="1846565"/>
            <a:ext cx="1367864" cy="9343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Click </a:t>
            </a:r>
            <a:r>
              <a:rPr lang="pt-BR" dirty="0" err="1">
                <a:solidFill>
                  <a:schemeClr val="tx1"/>
                </a:solidFill>
              </a:rPr>
              <a:t>here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to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generate</a:t>
            </a:r>
            <a:r>
              <a:rPr lang="pt-BR" dirty="0">
                <a:solidFill>
                  <a:schemeClr val="tx1"/>
                </a:solidFill>
              </a:rPr>
              <a:t> 3D </a:t>
            </a:r>
            <a:r>
              <a:rPr lang="pt-BR" dirty="0" err="1">
                <a:solidFill>
                  <a:schemeClr val="tx1"/>
                </a:solidFill>
              </a:rPr>
              <a:t>view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250151" y="2168860"/>
            <a:ext cx="63421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3-D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view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b="5704"/>
          <a:stretch/>
        </p:blipFill>
        <p:spPr>
          <a:xfrm>
            <a:off x="36000" y="1024205"/>
            <a:ext cx="9072000" cy="480959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812472" y="2353571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96136" y="1997229"/>
            <a:ext cx="1367864" cy="9343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Click </a:t>
            </a:r>
            <a:r>
              <a:rPr lang="pt-BR" dirty="0" err="1">
                <a:solidFill>
                  <a:schemeClr val="tx1"/>
                </a:solidFill>
              </a:rPr>
              <a:t>here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to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generate</a:t>
            </a:r>
            <a:r>
              <a:rPr lang="pt-BR" dirty="0">
                <a:solidFill>
                  <a:schemeClr val="tx1"/>
                </a:solidFill>
              </a:rPr>
              <a:t> 3D </a:t>
            </a:r>
            <a:r>
              <a:rPr lang="pt-BR" dirty="0" err="1">
                <a:solidFill>
                  <a:schemeClr val="tx1"/>
                </a:solidFill>
              </a:rPr>
              <a:t>view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164288" y="2469877"/>
            <a:ext cx="61200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3-D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view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8072794" y="2218743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940152" y="1268760"/>
            <a:ext cx="1367864" cy="934363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 err="1">
                <a:solidFill>
                  <a:schemeClr val="tx1"/>
                </a:solidFill>
              </a:rPr>
              <a:t>You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can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change</a:t>
            </a:r>
            <a:r>
              <a:rPr lang="pt-BR" dirty="0">
                <a:solidFill>
                  <a:schemeClr val="tx1"/>
                </a:solidFill>
              </a:rPr>
              <a:t> </a:t>
            </a:r>
          </a:p>
          <a:p>
            <a:r>
              <a:rPr lang="pt-BR" dirty="0">
                <a:solidFill>
                  <a:schemeClr val="tx1"/>
                </a:solidFill>
              </a:rPr>
              <a:t>z-</a:t>
            </a:r>
            <a:r>
              <a:rPr lang="pt-BR" dirty="0" err="1">
                <a:solidFill>
                  <a:schemeClr val="tx1"/>
                </a:solidFill>
              </a:rPr>
              <a:t>scale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380312" y="1844824"/>
            <a:ext cx="648072" cy="46805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3-D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view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5704"/>
          <a:stretch/>
        </p:blipFill>
        <p:spPr>
          <a:xfrm>
            <a:off x="36000" y="1024205"/>
            <a:ext cx="9072000" cy="480959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550655" y="2451518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7824" y="3645024"/>
            <a:ext cx="2880000" cy="72008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 err="1">
                <a:solidFill>
                  <a:schemeClr val="tx1"/>
                </a:solidFill>
              </a:rPr>
              <a:t>This</a:t>
            </a:r>
            <a:r>
              <a:rPr lang="pt-BR" dirty="0">
                <a:solidFill>
                  <a:schemeClr val="tx1"/>
                </a:solidFill>
              </a:rPr>
              <a:t> tool removes </a:t>
            </a:r>
            <a:r>
              <a:rPr lang="pt-BR" dirty="0" err="1">
                <a:solidFill>
                  <a:schemeClr val="tx1"/>
                </a:solidFill>
              </a:rPr>
              <a:t>all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axis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051720" y="2676875"/>
            <a:ext cx="0" cy="93881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axis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axis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2943526" y="3212976"/>
            <a:ext cx="683568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148064" y="4135249"/>
            <a:ext cx="683568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496" y="2996952"/>
            <a:ext cx="2305375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</a:t>
            </a:r>
          </a:p>
          <a:p>
            <a:r>
              <a:rPr lang="en-US" dirty="0">
                <a:solidFill>
                  <a:schemeClr val="tx1"/>
                </a:solidFill>
              </a:rPr>
              <a:t>Select the result folder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339752" y="3307133"/>
            <a:ext cx="57600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54857" y="5014917"/>
            <a:ext cx="2305375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r>
              <a:rPr lang="en-US" dirty="0">
                <a:solidFill>
                  <a:schemeClr val="tx1"/>
                </a:solidFill>
              </a:rPr>
              <a:t>Click Select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508104" y="4374396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Loading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704"/>
          <a:stretch/>
        </p:blipFill>
        <p:spPr>
          <a:xfrm>
            <a:off x="36000" y="1024205"/>
            <a:ext cx="9072000" cy="480959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403760" y="2767097"/>
            <a:ext cx="129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7544" y="3460723"/>
            <a:ext cx="2591784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 err="1">
                <a:solidFill>
                  <a:schemeClr val="tx1"/>
                </a:solidFill>
              </a:rPr>
              <a:t>Cilck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here</a:t>
            </a:r>
            <a:r>
              <a:rPr lang="pt-BR" dirty="0">
                <a:solidFill>
                  <a:schemeClr val="tx1"/>
                </a:solidFill>
              </a:rPr>
              <a:t>, </a:t>
            </a:r>
            <a:r>
              <a:rPr lang="pt-BR" dirty="0" err="1">
                <a:solidFill>
                  <a:schemeClr val="tx1"/>
                </a:solidFill>
              </a:rPr>
              <a:t>if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you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want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to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restart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image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bulding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051720" y="2996952"/>
            <a:ext cx="240" cy="43204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start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start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7884368" y="2016574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820472" y="1711930"/>
            <a:ext cx="324000" cy="324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48264" y="332656"/>
            <a:ext cx="208800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For changing the element, click here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8966958" y="1052736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854289" y="1814381"/>
            <a:ext cx="1367864" cy="9343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and select other element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236296" y="2136676"/>
            <a:ext cx="63421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9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15" name="CaixaDeTexto 14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24"/>
          <p:cNvSpPr/>
          <p:nvPr/>
        </p:nvSpPr>
        <p:spPr>
          <a:xfrm>
            <a:off x="1533721" y="2151274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664483" y="2507833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364616" y="1628824"/>
            <a:ext cx="864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27866" y="257915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Graphic Settings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42661" y="2007258"/>
            <a:ext cx="2728585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Click in Range </a:t>
            </a:r>
            <a:r>
              <a:rPr lang="pt-BR" dirty="0" err="1">
                <a:solidFill>
                  <a:schemeClr val="tx1"/>
                </a:solidFill>
              </a:rPr>
              <a:t>mode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31401" y="2614823"/>
            <a:ext cx="2880000" cy="54000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3</a:t>
            </a:r>
            <a:r>
              <a:rPr lang="en-US" baseline="30000" dirty="0">
                <a:solidFill>
                  <a:schemeClr val="tx1"/>
                </a:solidFill>
              </a:rPr>
              <a:t>rd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Select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option</a:t>
            </a:r>
            <a:endParaRPr lang="pt-BR" dirty="0">
              <a:solidFill>
                <a:schemeClr val="tx1"/>
              </a:solidFill>
            </a:endParaRPr>
          </a:p>
          <a:p>
            <a:r>
              <a:rPr lang="pt-BR" dirty="0" err="1">
                <a:solidFill>
                  <a:schemeClr val="tx1"/>
                </a:solidFill>
              </a:rPr>
              <a:t>Custom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1807786" y="964140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464316" y="2191924"/>
            <a:ext cx="1322925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V="1">
            <a:off x="3906651" y="2381825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923928" y="3401290"/>
            <a:ext cx="1224136" cy="324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81517" y="3744766"/>
            <a:ext cx="72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92168" y="2011987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Select the interval of Data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572088" y="2718212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18753" y="4645585"/>
            <a:ext cx="2305375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Click Ok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572000" y="4005064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15" name="CaixaDeTexto 14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Oval 15"/>
          <p:cNvSpPr/>
          <p:nvPr/>
        </p:nvSpPr>
        <p:spPr>
          <a:xfrm>
            <a:off x="1517133" y="1800526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483768" y="2357269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417303" y="1642679"/>
            <a:ext cx="72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97423" y="271770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Graphic Settings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36015" y="1684220"/>
            <a:ext cx="332590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Select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Interpolation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Level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8265" y="2207598"/>
            <a:ext cx="3024015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3</a:t>
            </a:r>
            <a:r>
              <a:rPr lang="en-US" baseline="30000" dirty="0">
                <a:solidFill>
                  <a:schemeClr val="tx1"/>
                </a:solidFill>
              </a:rPr>
              <a:t>rd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Chose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best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interpolation</a:t>
            </a:r>
            <a:r>
              <a:rPr lang="pt-BR" dirty="0">
                <a:solidFill>
                  <a:schemeClr val="tx1"/>
                </a:solidFill>
              </a:rPr>
              <a:t> for </a:t>
            </a:r>
            <a:r>
              <a:rPr lang="pt-BR" dirty="0" err="1">
                <a:solidFill>
                  <a:schemeClr val="tx1"/>
                </a:solidFill>
              </a:rPr>
              <a:t>your</a:t>
            </a:r>
            <a:r>
              <a:rPr lang="pt-BR" dirty="0">
                <a:solidFill>
                  <a:schemeClr val="tx1"/>
                </a:solidFill>
              </a:rPr>
              <a:t> data set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1777343" y="991850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V="1">
            <a:off x="3045833" y="1396244"/>
            <a:ext cx="0" cy="1008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 flipV="1">
            <a:off x="3725936" y="2182424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655571" y="2324091"/>
            <a:ext cx="111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75728" y="2063769"/>
            <a:ext cx="3024015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Click </a:t>
            </a:r>
            <a:r>
              <a:rPr lang="pt-BR" dirty="0" err="1">
                <a:solidFill>
                  <a:schemeClr val="tx1"/>
                </a:solidFill>
              </a:rPr>
              <a:t>to</a:t>
            </a:r>
            <a:r>
              <a:rPr lang="pt-BR" dirty="0">
                <a:solidFill>
                  <a:schemeClr val="tx1"/>
                </a:solidFill>
              </a:rPr>
              <a:t> remove color bar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 flipV="1">
            <a:off x="3049989" y="2163101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1403448" y="1623356"/>
            <a:ext cx="72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3568" y="252447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Graphic Settings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763488" y="958672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Delete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bar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Delete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bar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3932282" y="3974621"/>
            <a:ext cx="54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59832" y="4854289"/>
            <a:ext cx="2305375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Click Ok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213079" y="4213768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Loading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708102" y="2310237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42396" y="2049915"/>
            <a:ext cx="3024015" cy="7200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Click </a:t>
            </a:r>
            <a:r>
              <a:rPr lang="pt-BR" dirty="0" err="1">
                <a:solidFill>
                  <a:schemeClr val="tx1"/>
                </a:solidFill>
              </a:rPr>
              <a:t>to</a:t>
            </a:r>
            <a:r>
              <a:rPr lang="pt-BR" dirty="0">
                <a:solidFill>
                  <a:schemeClr val="tx1"/>
                </a:solidFill>
              </a:rPr>
              <a:t> show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color bar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 flipV="1">
            <a:off x="3000235" y="2149247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7946" y="252449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Graphic Settings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757866" y="958674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397826" y="1623358"/>
            <a:ext cx="72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Insert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bar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b="4561"/>
          <a:stretch>
            <a:fillRect/>
          </a:stretch>
        </p:blipFill>
        <p:spPr bwMode="auto">
          <a:xfrm>
            <a:off x="0" y="974548"/>
            <a:ext cx="9144000" cy="490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Insert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color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bar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Show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tick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lines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1619672" y="2653500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53966" y="2393178"/>
            <a:ext cx="3622290" cy="72008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Click </a:t>
            </a:r>
            <a:r>
              <a:rPr lang="pt-BR" dirty="0" err="1">
                <a:solidFill>
                  <a:schemeClr val="tx1"/>
                </a:solidFill>
              </a:rPr>
              <a:t>to</a:t>
            </a:r>
            <a:r>
              <a:rPr lang="pt-BR" dirty="0">
                <a:solidFill>
                  <a:schemeClr val="tx1"/>
                </a:solidFill>
              </a:rPr>
              <a:t> remove </a:t>
            </a:r>
            <a:r>
              <a:rPr lang="pt-BR" dirty="0" err="1">
                <a:solidFill>
                  <a:schemeClr val="tx1"/>
                </a:solidFill>
              </a:rPr>
              <a:t>tick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lines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5400000" flipV="1">
            <a:off x="2911805" y="2492510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7946" y="252449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Graphic Settings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757866" y="958674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1397826" y="1623358"/>
            <a:ext cx="72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742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Show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tick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lines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26507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Show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tick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lines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2312042" y="2653500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46336" y="2393178"/>
            <a:ext cx="3073936" cy="72008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Click </a:t>
            </a:r>
            <a:r>
              <a:rPr lang="pt-BR" dirty="0" err="1">
                <a:solidFill>
                  <a:schemeClr val="tx1"/>
                </a:solidFill>
              </a:rPr>
              <a:t>to</a:t>
            </a:r>
            <a:r>
              <a:rPr lang="pt-BR" dirty="0">
                <a:solidFill>
                  <a:schemeClr val="tx1"/>
                </a:solidFill>
              </a:rPr>
              <a:t> show </a:t>
            </a:r>
            <a:r>
              <a:rPr lang="pt-BR" dirty="0" err="1">
                <a:solidFill>
                  <a:schemeClr val="tx1"/>
                </a:solidFill>
              </a:rPr>
              <a:t>tick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lines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5400000" flipV="1">
            <a:off x="3604175" y="2492510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70316" y="252449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Graphic Settings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450236" y="958674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090196" y="1623358"/>
            <a:ext cx="72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526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Show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tick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lines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2435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Loading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5861"/>
          <a:stretch/>
        </p:blipFill>
        <p:spPr>
          <a:xfrm>
            <a:off x="36000" y="1028206"/>
            <a:ext cx="9072000" cy="48015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955"/>
          <a:stretch/>
        </p:blipFill>
        <p:spPr>
          <a:xfrm>
            <a:off x="36000" y="1030627"/>
            <a:ext cx="9072000" cy="479674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148817" y="2123564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279579" y="2480123"/>
            <a:ext cx="1008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979712" y="1601114"/>
            <a:ext cx="864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42962" y="230205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Click Graphic Settings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57757" y="1979548"/>
            <a:ext cx="2728585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Click in Range </a:t>
            </a:r>
            <a:r>
              <a:rPr lang="pt-BR" dirty="0" err="1">
                <a:solidFill>
                  <a:schemeClr val="tx1"/>
                </a:solidFill>
              </a:rPr>
              <a:t>mode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6497" y="2587113"/>
            <a:ext cx="2880000" cy="54000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3</a:t>
            </a:r>
            <a:r>
              <a:rPr lang="en-US" baseline="30000" dirty="0">
                <a:solidFill>
                  <a:schemeClr val="tx1"/>
                </a:solidFill>
              </a:rPr>
              <a:t>rd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pt-BR" dirty="0" err="1">
                <a:solidFill>
                  <a:schemeClr val="tx1"/>
                </a:solidFill>
              </a:rPr>
              <a:t>Select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the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option</a:t>
            </a:r>
            <a:endParaRPr lang="pt-BR" dirty="0">
              <a:solidFill>
                <a:schemeClr val="tx1"/>
              </a:solidFill>
            </a:endParaRPr>
          </a:p>
          <a:p>
            <a:r>
              <a:rPr lang="pt-BR" dirty="0" err="1">
                <a:solidFill>
                  <a:schemeClr val="tx1"/>
                </a:solidFill>
              </a:rPr>
              <a:t>Custom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422882" y="936430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079412" y="2164214"/>
            <a:ext cx="1322925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V="1">
            <a:off x="4521747" y="2354115"/>
            <a:ext cx="0" cy="540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Adjusting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intensity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704"/>
          <a:stretch/>
        </p:blipFill>
        <p:spPr>
          <a:xfrm>
            <a:off x="36000" y="1024205"/>
            <a:ext cx="9072000" cy="480959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923928" y="3442855"/>
            <a:ext cx="1224136" cy="324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181517" y="3830605"/>
            <a:ext cx="720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85334" y="2053552"/>
            <a:ext cx="2592000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: Select data interval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572088" y="2750485"/>
            <a:ext cx="0" cy="684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18753" y="4731424"/>
            <a:ext cx="2305375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: Click Ok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572000" y="4058245"/>
            <a:ext cx="0" cy="6387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Adjusting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intensity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 rotWithShape="1">
          <a:blip r:embed="rId3"/>
          <a:srcRect l="84924" t="33950" r="-800" b="40638"/>
          <a:stretch/>
        </p:blipFill>
        <p:spPr>
          <a:xfrm>
            <a:off x="7740352" y="2780927"/>
            <a:ext cx="1440160" cy="12961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D69CA-942D-49BB-A1ED-C70E2712B48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1872000" y="6156000"/>
            <a:ext cx="5400000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Adjusting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</a:t>
            </a: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intensity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6688"/>
          <a:stretch/>
        </p:blipFill>
        <p:spPr>
          <a:xfrm>
            <a:off x="36000" y="1049309"/>
            <a:ext cx="9072000" cy="47593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769</Words>
  <Application>Microsoft Office PowerPoint</Application>
  <PresentationFormat>Presentación en pantalla (4:3)</PresentationFormat>
  <Paragraphs>218</Paragraphs>
  <Slides>55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55</vt:i4>
      </vt:variant>
    </vt:vector>
  </HeadingPairs>
  <TitlesOfParts>
    <vt:vector size="58" baseType="lpstr">
      <vt:lpstr>Arial</vt:lpstr>
      <vt:lpstr>Calibri</vt:lpstr>
      <vt:lpstr>Tema do Office</vt:lpstr>
      <vt:lpstr>Tutorial for LA-iMageS  Summary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hlfernandez</cp:lastModifiedBy>
  <cp:revision>97</cp:revision>
  <dcterms:created xsi:type="dcterms:W3CDTF">2016-04-18T14:39:02Z</dcterms:created>
  <dcterms:modified xsi:type="dcterms:W3CDTF">2016-06-29T15:09:34Z</dcterms:modified>
</cp:coreProperties>
</file>